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xlsx" ContentType="application/vnd.openxmlformats-officedocument.spreadsheetml.sheet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2.xml" ContentType="application/vnd.openxmlformats-officedocument.them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3.xml" ContentType="application/vnd.openxmlformats-officedocument.them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77" r:id="rId5"/>
    <p:sldMasterId id="2147483922" r:id="rId6"/>
  </p:sldMasterIdLst>
  <p:notesMasterIdLst>
    <p:notesMasterId r:id="rId21"/>
  </p:notesMasterIdLst>
  <p:handoutMasterIdLst>
    <p:handoutMasterId r:id="rId22"/>
  </p:handoutMasterIdLst>
  <p:sldIdLst>
    <p:sldId id="334" r:id="rId7"/>
    <p:sldId id="376" r:id="rId8"/>
    <p:sldId id="466" r:id="rId9"/>
    <p:sldId id="468" r:id="rId10"/>
    <p:sldId id="469" r:id="rId11"/>
    <p:sldId id="357" r:id="rId12"/>
    <p:sldId id="467" r:id="rId13"/>
    <p:sldId id="369" r:id="rId14"/>
    <p:sldId id="461" r:id="rId15"/>
    <p:sldId id="309" r:id="rId16"/>
    <p:sldId id="310" r:id="rId17"/>
    <p:sldId id="315" r:id="rId18"/>
    <p:sldId id="463" r:id="rId19"/>
    <p:sldId id="46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73E1"/>
    <a:srgbClr val="1E1432"/>
    <a:srgbClr val="00B4DC"/>
    <a:srgbClr val="231932"/>
    <a:srgbClr val="141E32"/>
    <a:srgbClr val="0AB8F0"/>
    <a:srgbClr val="577CE2"/>
    <a:srgbClr val="678DE2"/>
    <a:srgbClr val="448FE2"/>
    <a:srgbClr val="368F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88" autoAdjust="0"/>
    <p:restoredTop sz="67125" autoAdjust="0"/>
  </p:normalViewPr>
  <p:slideViewPr>
    <p:cSldViewPr snapToGrid="0" snapToObjects="1">
      <p:cViewPr varScale="1">
        <p:scale>
          <a:sx n="92" d="100"/>
          <a:sy n="92" d="100"/>
        </p:scale>
        <p:origin x="392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20" Type="http://schemas.openxmlformats.org/officeDocument/2006/relationships/slide" Target="slides/slide14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microsoft.com/office/2011/relationships/chartStyle" Target="style6.xml"/><Relationship Id="rId2" Type="http://schemas.microsoft.com/office/2011/relationships/chartColorStyle" Target="colors6.xml"/><Relationship Id="rId3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microsoft.com/office/2011/relationships/chartStyle" Target="style7.xml"/><Relationship Id="rId2" Type="http://schemas.microsoft.com/office/2011/relationships/chartColorStyle" Target="colors7.xml"/><Relationship Id="rId3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microsoft.com/office/2011/relationships/chartStyle" Target="style8.xml"/><Relationship Id="rId2" Type="http://schemas.microsoft.com/office/2011/relationships/chartColorStyle" Target="colors8.xml"/><Relationship Id="rId3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microsoft.com/office/2011/relationships/chartStyle" Target="style9.xml"/><Relationship Id="rId2" Type="http://schemas.microsoft.com/office/2011/relationships/chartColorStyle" Target="colors9.xml"/><Relationship Id="rId3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2900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Mark OT Medium" charset="0"/>
                    <a:ea typeface="Mark OT Medium" charset="0"/>
                    <a:cs typeface="Mark OT Medium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E5D-491B-9453-5544A6047A4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00B4D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Mark OT Medium" charset="0"/>
                    <a:ea typeface="Mark OT Medium" charset="0"/>
                    <a:cs typeface="Mark OT Medium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E5D-491B-9453-5544A6047A4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7D9E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Mark OT Medium" charset="0"/>
                    <a:ea typeface="Mark OT Medium" charset="0"/>
                    <a:cs typeface="Mark OT Medium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E5D-491B-9453-5544A6047A4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2074725696"/>
        <c:axId val="2069249600"/>
      </c:barChart>
      <c:catAx>
        <c:axId val="20747256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Mark OT Light" charset="0"/>
                <a:ea typeface="Mark OT Light" charset="0"/>
                <a:cs typeface="Mark OT Light" charset="0"/>
              </a:defRPr>
            </a:pPr>
            <a:endParaRPr lang="en-US"/>
          </a:p>
        </c:txPr>
        <c:crossAx val="2069249600"/>
        <c:crosses val="autoZero"/>
        <c:auto val="1"/>
        <c:lblAlgn val="ctr"/>
        <c:lblOffset val="100"/>
        <c:noMultiLvlLbl val="0"/>
      </c:catAx>
      <c:valAx>
        <c:axId val="20692496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74725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k OT Light" charset="0"/>
              <a:ea typeface="Mark OT Light" charset="0"/>
              <a:cs typeface="Mark OT Light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0" i="0">
          <a:latin typeface="+mn-lt"/>
          <a:ea typeface="Titillium" charset="0"/>
          <a:cs typeface="Titillium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4D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Titillium" charset="0"/>
                    <a:cs typeface="Titillium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52A-4433-B817-AA098FA5720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axId val="2072140368"/>
        <c:axId val="2072195088"/>
      </c:barChart>
      <c:catAx>
        <c:axId val="2072140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Mark OT Light" charset="0"/>
                <a:ea typeface="Mark OT Light" charset="0"/>
                <a:cs typeface="Mark OT Light" charset="0"/>
              </a:defRPr>
            </a:pPr>
            <a:endParaRPr lang="en-US"/>
          </a:p>
        </c:txPr>
        <c:crossAx val="2072195088"/>
        <c:crosses val="autoZero"/>
        <c:auto val="1"/>
        <c:lblAlgn val="ctr"/>
        <c:lblOffset val="100"/>
        <c:noMultiLvlLbl val="0"/>
      </c:catAx>
      <c:valAx>
        <c:axId val="20721950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72140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k OT Medium" charset="0"/>
              <a:ea typeface="Mark OT Medium" charset="0"/>
              <a:cs typeface="Mark OT Medium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0" i="0">
          <a:latin typeface="+mn-lt"/>
          <a:ea typeface="Titillium" charset="0"/>
          <a:cs typeface="Titillium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19C0B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4DC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1BE-43CD-A4B0-626F047A0441}"/>
              </c:ext>
            </c:extLst>
          </c:dPt>
          <c:dPt>
            <c:idx val="1"/>
            <c:invertIfNegative val="0"/>
            <c:bubble3D val="0"/>
            <c:spPr>
              <a:solidFill>
                <a:srgbClr val="00B4DC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1BE-43CD-A4B0-626F047A0441}"/>
              </c:ext>
            </c:extLst>
          </c:dPt>
          <c:dPt>
            <c:idx val="2"/>
            <c:invertIfNegative val="0"/>
            <c:bubble3D val="0"/>
            <c:spPr>
              <a:solidFill>
                <a:srgbClr val="00B4DC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1BE-43CD-A4B0-626F047A0441}"/>
              </c:ext>
            </c:extLst>
          </c:dPt>
          <c:dPt>
            <c:idx val="3"/>
            <c:invertIfNegative val="0"/>
            <c:bubble3D val="0"/>
            <c:spPr>
              <a:solidFill>
                <a:srgbClr val="00B4DC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1BE-43CD-A4B0-626F047A0441}"/>
              </c:ext>
            </c:extLst>
          </c:dPt>
          <c:dPt>
            <c:idx val="4"/>
            <c:invertIfNegative val="0"/>
            <c:bubble3D val="0"/>
            <c:spPr>
              <a:solidFill>
                <a:srgbClr val="10336B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1BE-43CD-A4B0-626F047A0441}"/>
              </c:ext>
            </c:extLst>
          </c:dPt>
          <c:dPt>
            <c:idx val="5"/>
            <c:invertIfNegative val="0"/>
            <c:bubble3D val="0"/>
            <c:spPr>
              <a:solidFill>
                <a:srgbClr val="10336B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31BE-43CD-A4B0-626F047A0441}"/>
              </c:ext>
            </c:extLst>
          </c:dPt>
          <c:dPt>
            <c:idx val="6"/>
            <c:invertIfNegative val="0"/>
            <c:bubble3D val="0"/>
            <c:spPr>
              <a:solidFill>
                <a:srgbClr val="10336B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31BE-43CD-A4B0-626F047A0441}"/>
              </c:ext>
            </c:extLst>
          </c:dPt>
          <c:dPt>
            <c:idx val="7"/>
            <c:invertIfNegative val="0"/>
            <c:bubble3D val="0"/>
            <c:spPr>
              <a:solidFill>
                <a:srgbClr val="10336B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31BE-43CD-A4B0-626F047A0441}"/>
              </c:ext>
            </c:extLst>
          </c:dPt>
          <c:dPt>
            <c:idx val="8"/>
            <c:invertIfNegative val="0"/>
            <c:bubble3D val="0"/>
            <c:spPr>
              <a:solidFill>
                <a:srgbClr val="10336B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31BE-43CD-A4B0-626F047A0441}"/>
              </c:ext>
            </c:extLst>
          </c:dPt>
          <c:dPt>
            <c:idx val="9"/>
            <c:invertIfNegative val="0"/>
            <c:bubble3D val="0"/>
            <c:spPr>
              <a:solidFill>
                <a:srgbClr val="07D9E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31BE-43CD-A4B0-626F047A0441}"/>
              </c:ext>
            </c:extLst>
          </c:dPt>
          <c:dPt>
            <c:idx val="10"/>
            <c:invertIfNegative val="0"/>
            <c:bubble3D val="0"/>
            <c:spPr>
              <a:solidFill>
                <a:srgbClr val="07D9E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31BE-43CD-A4B0-626F047A0441}"/>
              </c:ext>
            </c:extLst>
          </c:dPt>
          <c:dPt>
            <c:idx val="11"/>
            <c:invertIfNegative val="0"/>
            <c:bubble3D val="0"/>
            <c:spPr>
              <a:solidFill>
                <a:srgbClr val="07D9E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31BE-43CD-A4B0-626F047A0441}"/>
              </c:ext>
            </c:extLst>
          </c:dPt>
          <c:dPt>
            <c:idx val="12"/>
            <c:invertIfNegative val="0"/>
            <c:bubble3D val="0"/>
            <c:spPr>
              <a:solidFill>
                <a:srgbClr val="07D9E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31BE-43CD-A4B0-626F047A0441}"/>
              </c:ext>
            </c:extLst>
          </c:dPt>
          <c:dPt>
            <c:idx val="13"/>
            <c:invertIfNegative val="0"/>
            <c:bubble3D val="0"/>
            <c:spPr>
              <a:solidFill>
                <a:srgbClr val="577CE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31BE-43CD-A4B0-626F047A0441}"/>
              </c:ext>
            </c:extLst>
          </c:dPt>
          <c:dPt>
            <c:idx val="14"/>
            <c:invertIfNegative val="0"/>
            <c:bubble3D val="0"/>
            <c:spPr>
              <a:solidFill>
                <a:srgbClr val="577CE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31BE-43CD-A4B0-626F047A0441}"/>
              </c:ext>
            </c:extLst>
          </c:dPt>
          <c:dPt>
            <c:idx val="15"/>
            <c:invertIfNegative val="0"/>
            <c:bubble3D val="0"/>
            <c:spPr>
              <a:solidFill>
                <a:srgbClr val="577CE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31BE-43CD-A4B0-626F047A0441}"/>
              </c:ext>
            </c:extLst>
          </c:dPt>
          <c:dPt>
            <c:idx val="16"/>
            <c:invertIfNegative val="0"/>
            <c:bubble3D val="0"/>
            <c:spPr>
              <a:solidFill>
                <a:srgbClr val="577CE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31BE-43CD-A4B0-626F047A0441}"/>
              </c:ext>
            </c:extLst>
          </c:dPt>
          <c:dPt>
            <c:idx val="17"/>
            <c:invertIfNegative val="0"/>
            <c:bubble3D val="0"/>
            <c:spPr>
              <a:solidFill>
                <a:srgbClr val="577CE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31BE-43CD-A4B0-626F047A0441}"/>
              </c:ext>
            </c:extLst>
          </c:dPt>
          <c:dPt>
            <c:idx val="18"/>
            <c:invertIfNegative val="0"/>
            <c:bubble3D val="0"/>
            <c:spPr>
              <a:solidFill>
                <a:srgbClr val="577CE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31BE-43CD-A4B0-626F047A0441}"/>
              </c:ext>
            </c:extLst>
          </c:dPt>
          <c:dPt>
            <c:idx val="19"/>
            <c:invertIfNegative val="0"/>
            <c:bubble3D val="0"/>
            <c:spPr>
              <a:solidFill>
                <a:srgbClr val="577CE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31BE-43CD-A4B0-626F047A0441}"/>
              </c:ext>
            </c:extLst>
          </c:dPt>
          <c:cat>
            <c:numRef>
              <c:f>Sheet1!$A$2:$A$21</c:f>
              <c:numCache>
                <c:formatCode>General</c:formatCode>
                <c:ptCount val="2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</c:numCache>
            </c:numRef>
          </c:cat>
          <c:val>
            <c:numRef>
              <c:f>Sheet1!$B$2:$B$21</c:f>
              <c:numCache>
                <c:formatCode>General</c:formatCode>
                <c:ptCount val="20"/>
                <c:pt idx="0">
                  <c:v>7.0</c:v>
                </c:pt>
                <c:pt idx="1">
                  <c:v>5.0</c:v>
                </c:pt>
                <c:pt idx="2">
                  <c:v>2.0</c:v>
                </c:pt>
                <c:pt idx="3">
                  <c:v>3.5</c:v>
                </c:pt>
                <c:pt idx="4">
                  <c:v>1.0</c:v>
                </c:pt>
                <c:pt idx="5">
                  <c:v>4.5</c:v>
                </c:pt>
                <c:pt idx="6">
                  <c:v>2.0</c:v>
                </c:pt>
                <c:pt idx="7">
                  <c:v>1.0</c:v>
                </c:pt>
                <c:pt idx="8">
                  <c:v>3.0</c:v>
                </c:pt>
                <c:pt idx="9">
                  <c:v>1.5</c:v>
                </c:pt>
                <c:pt idx="10">
                  <c:v>4.0</c:v>
                </c:pt>
                <c:pt idx="11">
                  <c:v>3.0</c:v>
                </c:pt>
                <c:pt idx="12">
                  <c:v>1.0</c:v>
                </c:pt>
                <c:pt idx="13">
                  <c:v>4.5</c:v>
                </c:pt>
                <c:pt idx="14">
                  <c:v>5.0</c:v>
                </c:pt>
                <c:pt idx="15">
                  <c:v>3.5</c:v>
                </c:pt>
                <c:pt idx="16">
                  <c:v>2.5</c:v>
                </c:pt>
                <c:pt idx="17">
                  <c:v>1.5</c:v>
                </c:pt>
                <c:pt idx="18">
                  <c:v>0.5</c:v>
                </c:pt>
                <c:pt idx="19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8-31BE-43CD-A4B0-626F047A04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2074813472"/>
        <c:axId val="2074816912"/>
      </c:barChart>
      <c:catAx>
        <c:axId val="2074813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Mark OT Light" charset="0"/>
                <a:ea typeface="Mark OT Light" charset="0"/>
                <a:cs typeface="Mark OT Light" charset="0"/>
              </a:defRPr>
            </a:pPr>
            <a:endParaRPr lang="en-US"/>
          </a:p>
        </c:txPr>
        <c:crossAx val="2074816912"/>
        <c:crosses val="autoZero"/>
        <c:auto val="1"/>
        <c:lblAlgn val="ctr"/>
        <c:lblOffset val="100"/>
        <c:noMultiLvlLbl val="0"/>
      </c:catAx>
      <c:valAx>
        <c:axId val="207481691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Mark OT Light" charset="0"/>
                <a:ea typeface="Mark OT Light" charset="0"/>
                <a:cs typeface="Mark OT Light" charset="0"/>
              </a:defRPr>
            </a:pPr>
            <a:endParaRPr lang="en-US"/>
          </a:p>
        </c:txPr>
        <c:crossAx val="2074813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 b="0" i="0">
          <a:solidFill>
            <a:schemeClr val="tx1"/>
          </a:solidFill>
          <a:latin typeface="Mark OT Light" charset="0"/>
          <a:ea typeface="Mark OT Light" charset="0"/>
          <a:cs typeface="Mark OT Light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2900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Mark OT Medium" charset="0"/>
                    <a:ea typeface="Mark OT Medium" charset="0"/>
                    <a:cs typeface="Mark OT Medium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582-4FF1-ACD8-39D6FFB4375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0AB8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Mark OT Medium" charset="0"/>
                    <a:ea typeface="Mark OT Medium" charset="0"/>
                    <a:cs typeface="Mark OT Medium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582-4FF1-ACD8-39D6FFB4375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7D9E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Mark OT Medium" charset="0"/>
                    <a:ea typeface="Mark OT Medium" charset="0"/>
                    <a:cs typeface="Mark OT Medium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582-4FF1-ACD8-39D6FFB4375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2075280368"/>
        <c:axId val="2075276656"/>
      </c:barChart>
      <c:catAx>
        <c:axId val="20752803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Mark OT Light" charset="0"/>
                <a:ea typeface="Mark OT Light" charset="0"/>
                <a:cs typeface="Mark OT Light" charset="0"/>
              </a:defRPr>
            </a:pPr>
            <a:endParaRPr lang="en-US"/>
          </a:p>
        </c:txPr>
        <c:crossAx val="2075276656"/>
        <c:crosses val="autoZero"/>
        <c:auto val="1"/>
        <c:lblAlgn val="ctr"/>
        <c:lblOffset val="100"/>
        <c:noMultiLvlLbl val="0"/>
      </c:catAx>
      <c:valAx>
        <c:axId val="20752766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75280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k OT Light" charset="0"/>
              <a:ea typeface="Mark OT Light" charset="0"/>
              <a:cs typeface="Mark OT Light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0" i="0">
          <a:latin typeface="+mn-lt"/>
          <a:ea typeface="Titillium" charset="0"/>
          <a:cs typeface="Titillium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AB8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Titillium" charset="0"/>
                    <a:cs typeface="Titillium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2AB-40A5-B688-93E124A0661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axId val="2077795072"/>
        <c:axId val="2077798640"/>
      </c:barChart>
      <c:catAx>
        <c:axId val="2077795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Mark OT Light" charset="0"/>
                <a:ea typeface="Mark OT Light" charset="0"/>
                <a:cs typeface="Mark OT Light" charset="0"/>
              </a:defRPr>
            </a:pPr>
            <a:endParaRPr lang="en-US"/>
          </a:p>
        </c:txPr>
        <c:crossAx val="2077798640"/>
        <c:crosses val="autoZero"/>
        <c:auto val="1"/>
        <c:lblAlgn val="ctr"/>
        <c:lblOffset val="100"/>
        <c:noMultiLvlLbl val="0"/>
      </c:catAx>
      <c:valAx>
        <c:axId val="20777986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77795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k OT Medium" charset="0"/>
              <a:ea typeface="Mark OT Medium" charset="0"/>
              <a:cs typeface="Mark OT Medium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0" i="0">
          <a:latin typeface="+mn-lt"/>
          <a:ea typeface="Titillium" charset="0"/>
          <a:cs typeface="Titillium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19C0B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AB8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A4A-4A0D-A92B-02186ED35583}"/>
              </c:ext>
            </c:extLst>
          </c:dPt>
          <c:dPt>
            <c:idx val="1"/>
            <c:invertIfNegative val="0"/>
            <c:bubble3D val="0"/>
            <c:spPr>
              <a:solidFill>
                <a:srgbClr val="0AB8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A4A-4A0D-A92B-02186ED35583}"/>
              </c:ext>
            </c:extLst>
          </c:dPt>
          <c:dPt>
            <c:idx val="2"/>
            <c:invertIfNegative val="0"/>
            <c:bubble3D val="0"/>
            <c:spPr>
              <a:solidFill>
                <a:srgbClr val="0AB8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A4A-4A0D-A92B-02186ED35583}"/>
              </c:ext>
            </c:extLst>
          </c:dPt>
          <c:dPt>
            <c:idx val="3"/>
            <c:invertIfNegative val="0"/>
            <c:bubble3D val="0"/>
            <c:spPr>
              <a:solidFill>
                <a:srgbClr val="0AB8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A4A-4A0D-A92B-02186ED35583}"/>
              </c:ext>
            </c:extLst>
          </c:dPt>
          <c:dPt>
            <c:idx val="4"/>
            <c:invertIfNegative val="0"/>
            <c:bubble3D val="0"/>
            <c:spPr>
              <a:solidFill>
                <a:srgbClr val="10336B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A4A-4A0D-A92B-02186ED35583}"/>
              </c:ext>
            </c:extLst>
          </c:dPt>
          <c:dPt>
            <c:idx val="5"/>
            <c:invertIfNegative val="0"/>
            <c:bubble3D val="0"/>
            <c:spPr>
              <a:solidFill>
                <a:srgbClr val="10336B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7A4A-4A0D-A92B-02186ED35583}"/>
              </c:ext>
            </c:extLst>
          </c:dPt>
          <c:dPt>
            <c:idx val="6"/>
            <c:invertIfNegative val="0"/>
            <c:bubble3D val="0"/>
            <c:spPr>
              <a:solidFill>
                <a:srgbClr val="10336B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7A4A-4A0D-A92B-02186ED35583}"/>
              </c:ext>
            </c:extLst>
          </c:dPt>
          <c:dPt>
            <c:idx val="7"/>
            <c:invertIfNegative val="0"/>
            <c:bubble3D val="0"/>
            <c:spPr>
              <a:solidFill>
                <a:srgbClr val="10336B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7A4A-4A0D-A92B-02186ED35583}"/>
              </c:ext>
            </c:extLst>
          </c:dPt>
          <c:dPt>
            <c:idx val="8"/>
            <c:invertIfNegative val="0"/>
            <c:bubble3D val="0"/>
            <c:spPr>
              <a:solidFill>
                <a:srgbClr val="10336B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7A4A-4A0D-A92B-02186ED35583}"/>
              </c:ext>
            </c:extLst>
          </c:dPt>
          <c:dPt>
            <c:idx val="9"/>
            <c:invertIfNegative val="0"/>
            <c:bubble3D val="0"/>
            <c:spPr>
              <a:solidFill>
                <a:srgbClr val="07D9E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7A4A-4A0D-A92B-02186ED35583}"/>
              </c:ext>
            </c:extLst>
          </c:dPt>
          <c:dPt>
            <c:idx val="10"/>
            <c:invertIfNegative val="0"/>
            <c:bubble3D val="0"/>
            <c:spPr>
              <a:solidFill>
                <a:srgbClr val="07D9E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7A4A-4A0D-A92B-02186ED35583}"/>
              </c:ext>
            </c:extLst>
          </c:dPt>
          <c:dPt>
            <c:idx val="11"/>
            <c:invertIfNegative val="0"/>
            <c:bubble3D val="0"/>
            <c:spPr>
              <a:solidFill>
                <a:srgbClr val="07D9E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7A4A-4A0D-A92B-02186ED35583}"/>
              </c:ext>
            </c:extLst>
          </c:dPt>
          <c:dPt>
            <c:idx val="12"/>
            <c:invertIfNegative val="0"/>
            <c:bubble3D val="0"/>
            <c:spPr>
              <a:solidFill>
                <a:srgbClr val="07D9E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7A4A-4A0D-A92B-02186ED35583}"/>
              </c:ext>
            </c:extLst>
          </c:dPt>
          <c:dPt>
            <c:idx val="13"/>
            <c:invertIfNegative val="0"/>
            <c:bubble3D val="0"/>
            <c:spPr>
              <a:solidFill>
                <a:srgbClr val="577CE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7A4A-4A0D-A92B-02186ED35583}"/>
              </c:ext>
            </c:extLst>
          </c:dPt>
          <c:dPt>
            <c:idx val="14"/>
            <c:invertIfNegative val="0"/>
            <c:bubble3D val="0"/>
            <c:spPr>
              <a:solidFill>
                <a:srgbClr val="577CE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7A4A-4A0D-A92B-02186ED35583}"/>
              </c:ext>
            </c:extLst>
          </c:dPt>
          <c:dPt>
            <c:idx val="15"/>
            <c:invertIfNegative val="0"/>
            <c:bubble3D val="0"/>
            <c:spPr>
              <a:solidFill>
                <a:srgbClr val="577CE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7A4A-4A0D-A92B-02186ED35583}"/>
              </c:ext>
            </c:extLst>
          </c:dPt>
          <c:dPt>
            <c:idx val="16"/>
            <c:invertIfNegative val="0"/>
            <c:bubble3D val="0"/>
            <c:spPr>
              <a:solidFill>
                <a:srgbClr val="577CE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7A4A-4A0D-A92B-02186ED35583}"/>
              </c:ext>
            </c:extLst>
          </c:dPt>
          <c:dPt>
            <c:idx val="17"/>
            <c:invertIfNegative val="0"/>
            <c:bubble3D val="0"/>
            <c:spPr>
              <a:solidFill>
                <a:srgbClr val="577CE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7A4A-4A0D-A92B-02186ED35583}"/>
              </c:ext>
            </c:extLst>
          </c:dPt>
          <c:dPt>
            <c:idx val="18"/>
            <c:invertIfNegative val="0"/>
            <c:bubble3D val="0"/>
            <c:spPr>
              <a:solidFill>
                <a:srgbClr val="577CE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7A4A-4A0D-A92B-02186ED35583}"/>
              </c:ext>
            </c:extLst>
          </c:dPt>
          <c:dPt>
            <c:idx val="19"/>
            <c:invertIfNegative val="0"/>
            <c:bubble3D val="0"/>
            <c:spPr>
              <a:solidFill>
                <a:srgbClr val="577CE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7A4A-4A0D-A92B-02186ED35583}"/>
              </c:ext>
            </c:extLst>
          </c:dPt>
          <c:cat>
            <c:numRef>
              <c:f>Sheet1!$A$2:$A$21</c:f>
              <c:numCache>
                <c:formatCode>General</c:formatCode>
                <c:ptCount val="2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</c:numCache>
            </c:numRef>
          </c:cat>
          <c:val>
            <c:numRef>
              <c:f>Sheet1!$B$2:$B$21</c:f>
              <c:numCache>
                <c:formatCode>General</c:formatCode>
                <c:ptCount val="20"/>
                <c:pt idx="0">
                  <c:v>7.0</c:v>
                </c:pt>
                <c:pt idx="1">
                  <c:v>5.0</c:v>
                </c:pt>
                <c:pt idx="2">
                  <c:v>2.0</c:v>
                </c:pt>
                <c:pt idx="3">
                  <c:v>3.5</c:v>
                </c:pt>
                <c:pt idx="4">
                  <c:v>1.0</c:v>
                </c:pt>
                <c:pt idx="5">
                  <c:v>4.5</c:v>
                </c:pt>
                <c:pt idx="6">
                  <c:v>2.0</c:v>
                </c:pt>
                <c:pt idx="7">
                  <c:v>1.0</c:v>
                </c:pt>
                <c:pt idx="8">
                  <c:v>3.0</c:v>
                </c:pt>
                <c:pt idx="9">
                  <c:v>1.5</c:v>
                </c:pt>
                <c:pt idx="10">
                  <c:v>4.0</c:v>
                </c:pt>
                <c:pt idx="11">
                  <c:v>3.0</c:v>
                </c:pt>
                <c:pt idx="12">
                  <c:v>1.0</c:v>
                </c:pt>
                <c:pt idx="13">
                  <c:v>4.5</c:v>
                </c:pt>
                <c:pt idx="14">
                  <c:v>5.0</c:v>
                </c:pt>
                <c:pt idx="15">
                  <c:v>3.5</c:v>
                </c:pt>
                <c:pt idx="16">
                  <c:v>2.5</c:v>
                </c:pt>
                <c:pt idx="17">
                  <c:v>1.5</c:v>
                </c:pt>
                <c:pt idx="18">
                  <c:v>0.5</c:v>
                </c:pt>
                <c:pt idx="19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8-7A4A-4A0D-A92B-02186ED355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2075195392"/>
        <c:axId val="2075191936"/>
      </c:barChart>
      <c:catAx>
        <c:axId val="2075195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Mark OT Light" charset="0"/>
                <a:ea typeface="Mark OT Light" charset="0"/>
                <a:cs typeface="Mark OT Light" charset="0"/>
              </a:defRPr>
            </a:pPr>
            <a:endParaRPr lang="en-US"/>
          </a:p>
        </c:txPr>
        <c:crossAx val="2075191936"/>
        <c:crosses val="autoZero"/>
        <c:auto val="1"/>
        <c:lblAlgn val="ctr"/>
        <c:lblOffset val="100"/>
        <c:noMultiLvlLbl val="0"/>
      </c:catAx>
      <c:valAx>
        <c:axId val="207519193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Mark OT Light" charset="0"/>
                <a:ea typeface="Mark OT Light" charset="0"/>
                <a:cs typeface="Mark OT Light" charset="0"/>
              </a:defRPr>
            </a:pPr>
            <a:endParaRPr lang="en-US"/>
          </a:p>
        </c:txPr>
        <c:crossAx val="2075195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 b="0" i="0">
          <a:solidFill>
            <a:schemeClr val="tx1"/>
          </a:solidFill>
          <a:latin typeface="Mark OT Light" charset="0"/>
          <a:ea typeface="Mark OT Light" charset="0"/>
          <a:cs typeface="Mark OT Light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2900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Mark OT Medium" charset="0"/>
                    <a:ea typeface="Mark OT Medium" charset="0"/>
                    <a:cs typeface="Mark OT Medium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582-4FF1-ACD8-39D6FFB4375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0AB8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Mark OT Medium" charset="0"/>
                    <a:ea typeface="Mark OT Medium" charset="0"/>
                    <a:cs typeface="Mark OT Medium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582-4FF1-ACD8-39D6FFB4375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7D9E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Mark OT Medium" charset="0"/>
                    <a:ea typeface="Mark OT Medium" charset="0"/>
                    <a:cs typeface="Mark OT Medium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582-4FF1-ACD8-39D6FFB4375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2082162272"/>
        <c:axId val="2082165968"/>
      </c:barChart>
      <c:catAx>
        <c:axId val="20821622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Mark OT Light" charset="0"/>
                <a:ea typeface="Mark OT Light" charset="0"/>
                <a:cs typeface="Mark OT Light" charset="0"/>
              </a:defRPr>
            </a:pPr>
            <a:endParaRPr lang="en-US"/>
          </a:p>
        </c:txPr>
        <c:crossAx val="2082165968"/>
        <c:crosses val="autoZero"/>
        <c:auto val="1"/>
        <c:lblAlgn val="ctr"/>
        <c:lblOffset val="100"/>
        <c:noMultiLvlLbl val="0"/>
      </c:catAx>
      <c:valAx>
        <c:axId val="20821659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82162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k OT Light" charset="0"/>
              <a:ea typeface="Mark OT Light" charset="0"/>
              <a:cs typeface="Mark OT Light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0" i="0">
          <a:latin typeface="+mn-lt"/>
          <a:ea typeface="Titillium" charset="0"/>
          <a:cs typeface="Titillium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AB8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Titillium" charset="0"/>
                    <a:cs typeface="Titillium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2AB-40A5-B688-93E124A0661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axId val="2079296528"/>
        <c:axId val="2079300096"/>
      </c:barChart>
      <c:catAx>
        <c:axId val="2079296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Mark OT Light" charset="0"/>
                <a:ea typeface="Mark OT Light" charset="0"/>
                <a:cs typeface="Mark OT Light" charset="0"/>
              </a:defRPr>
            </a:pPr>
            <a:endParaRPr lang="en-US"/>
          </a:p>
        </c:txPr>
        <c:crossAx val="2079300096"/>
        <c:crosses val="autoZero"/>
        <c:auto val="1"/>
        <c:lblAlgn val="ctr"/>
        <c:lblOffset val="100"/>
        <c:noMultiLvlLbl val="0"/>
      </c:catAx>
      <c:valAx>
        <c:axId val="20793000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79296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k OT Medium" charset="0"/>
              <a:ea typeface="Mark OT Medium" charset="0"/>
              <a:cs typeface="Mark OT Medium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0" i="0">
          <a:latin typeface="+mn-lt"/>
          <a:ea typeface="Titillium" charset="0"/>
          <a:cs typeface="Titillium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19C0B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AB8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A4A-4A0D-A92B-02186ED35583}"/>
              </c:ext>
            </c:extLst>
          </c:dPt>
          <c:dPt>
            <c:idx val="1"/>
            <c:invertIfNegative val="0"/>
            <c:bubble3D val="0"/>
            <c:spPr>
              <a:solidFill>
                <a:srgbClr val="0AB8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A4A-4A0D-A92B-02186ED35583}"/>
              </c:ext>
            </c:extLst>
          </c:dPt>
          <c:dPt>
            <c:idx val="2"/>
            <c:invertIfNegative val="0"/>
            <c:bubble3D val="0"/>
            <c:spPr>
              <a:solidFill>
                <a:srgbClr val="0AB8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A4A-4A0D-A92B-02186ED35583}"/>
              </c:ext>
            </c:extLst>
          </c:dPt>
          <c:dPt>
            <c:idx val="3"/>
            <c:invertIfNegative val="0"/>
            <c:bubble3D val="0"/>
            <c:spPr>
              <a:solidFill>
                <a:srgbClr val="0AB8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A4A-4A0D-A92B-02186ED35583}"/>
              </c:ext>
            </c:extLst>
          </c:dPt>
          <c:dPt>
            <c:idx val="4"/>
            <c:invertIfNegative val="0"/>
            <c:bubble3D val="0"/>
            <c:spPr>
              <a:solidFill>
                <a:srgbClr val="10336B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A4A-4A0D-A92B-02186ED35583}"/>
              </c:ext>
            </c:extLst>
          </c:dPt>
          <c:dPt>
            <c:idx val="5"/>
            <c:invertIfNegative val="0"/>
            <c:bubble3D val="0"/>
            <c:spPr>
              <a:solidFill>
                <a:srgbClr val="10336B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7A4A-4A0D-A92B-02186ED35583}"/>
              </c:ext>
            </c:extLst>
          </c:dPt>
          <c:dPt>
            <c:idx val="6"/>
            <c:invertIfNegative val="0"/>
            <c:bubble3D val="0"/>
            <c:spPr>
              <a:solidFill>
                <a:srgbClr val="10336B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7A4A-4A0D-A92B-02186ED35583}"/>
              </c:ext>
            </c:extLst>
          </c:dPt>
          <c:dPt>
            <c:idx val="7"/>
            <c:invertIfNegative val="0"/>
            <c:bubble3D val="0"/>
            <c:spPr>
              <a:solidFill>
                <a:srgbClr val="10336B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7A4A-4A0D-A92B-02186ED35583}"/>
              </c:ext>
            </c:extLst>
          </c:dPt>
          <c:dPt>
            <c:idx val="8"/>
            <c:invertIfNegative val="0"/>
            <c:bubble3D val="0"/>
            <c:spPr>
              <a:solidFill>
                <a:srgbClr val="10336B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7A4A-4A0D-A92B-02186ED35583}"/>
              </c:ext>
            </c:extLst>
          </c:dPt>
          <c:dPt>
            <c:idx val="9"/>
            <c:invertIfNegative val="0"/>
            <c:bubble3D val="0"/>
            <c:spPr>
              <a:solidFill>
                <a:srgbClr val="07D9E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7A4A-4A0D-A92B-02186ED35583}"/>
              </c:ext>
            </c:extLst>
          </c:dPt>
          <c:dPt>
            <c:idx val="10"/>
            <c:invertIfNegative val="0"/>
            <c:bubble3D val="0"/>
            <c:spPr>
              <a:solidFill>
                <a:srgbClr val="07D9E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7A4A-4A0D-A92B-02186ED35583}"/>
              </c:ext>
            </c:extLst>
          </c:dPt>
          <c:dPt>
            <c:idx val="11"/>
            <c:invertIfNegative val="0"/>
            <c:bubble3D val="0"/>
            <c:spPr>
              <a:solidFill>
                <a:srgbClr val="07D9E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7A4A-4A0D-A92B-02186ED35583}"/>
              </c:ext>
            </c:extLst>
          </c:dPt>
          <c:dPt>
            <c:idx val="12"/>
            <c:invertIfNegative val="0"/>
            <c:bubble3D val="0"/>
            <c:spPr>
              <a:solidFill>
                <a:srgbClr val="07D9E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7A4A-4A0D-A92B-02186ED35583}"/>
              </c:ext>
            </c:extLst>
          </c:dPt>
          <c:dPt>
            <c:idx val="13"/>
            <c:invertIfNegative val="0"/>
            <c:bubble3D val="0"/>
            <c:spPr>
              <a:solidFill>
                <a:srgbClr val="577CE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7A4A-4A0D-A92B-02186ED35583}"/>
              </c:ext>
            </c:extLst>
          </c:dPt>
          <c:dPt>
            <c:idx val="14"/>
            <c:invertIfNegative val="0"/>
            <c:bubble3D val="0"/>
            <c:spPr>
              <a:solidFill>
                <a:srgbClr val="577CE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7A4A-4A0D-A92B-02186ED35583}"/>
              </c:ext>
            </c:extLst>
          </c:dPt>
          <c:dPt>
            <c:idx val="15"/>
            <c:invertIfNegative val="0"/>
            <c:bubble3D val="0"/>
            <c:spPr>
              <a:solidFill>
                <a:srgbClr val="577CE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7A4A-4A0D-A92B-02186ED35583}"/>
              </c:ext>
            </c:extLst>
          </c:dPt>
          <c:dPt>
            <c:idx val="16"/>
            <c:invertIfNegative val="0"/>
            <c:bubble3D val="0"/>
            <c:spPr>
              <a:solidFill>
                <a:srgbClr val="577CE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7A4A-4A0D-A92B-02186ED35583}"/>
              </c:ext>
            </c:extLst>
          </c:dPt>
          <c:dPt>
            <c:idx val="17"/>
            <c:invertIfNegative val="0"/>
            <c:bubble3D val="0"/>
            <c:spPr>
              <a:solidFill>
                <a:srgbClr val="577CE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7A4A-4A0D-A92B-02186ED35583}"/>
              </c:ext>
            </c:extLst>
          </c:dPt>
          <c:dPt>
            <c:idx val="18"/>
            <c:invertIfNegative val="0"/>
            <c:bubble3D val="0"/>
            <c:spPr>
              <a:solidFill>
                <a:srgbClr val="577CE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7A4A-4A0D-A92B-02186ED35583}"/>
              </c:ext>
            </c:extLst>
          </c:dPt>
          <c:dPt>
            <c:idx val="19"/>
            <c:invertIfNegative val="0"/>
            <c:bubble3D val="0"/>
            <c:spPr>
              <a:solidFill>
                <a:srgbClr val="577CE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7A4A-4A0D-A92B-02186ED35583}"/>
              </c:ext>
            </c:extLst>
          </c:dPt>
          <c:cat>
            <c:numRef>
              <c:f>Sheet1!$A$2:$A$21</c:f>
              <c:numCache>
                <c:formatCode>General</c:formatCode>
                <c:ptCount val="2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</c:numCache>
            </c:numRef>
          </c:cat>
          <c:val>
            <c:numRef>
              <c:f>Sheet1!$B$2:$B$21</c:f>
              <c:numCache>
                <c:formatCode>General</c:formatCode>
                <c:ptCount val="20"/>
                <c:pt idx="0">
                  <c:v>7.0</c:v>
                </c:pt>
                <c:pt idx="1">
                  <c:v>5.0</c:v>
                </c:pt>
                <c:pt idx="2">
                  <c:v>2.0</c:v>
                </c:pt>
                <c:pt idx="3">
                  <c:v>3.5</c:v>
                </c:pt>
                <c:pt idx="4">
                  <c:v>1.0</c:v>
                </c:pt>
                <c:pt idx="5">
                  <c:v>4.5</c:v>
                </c:pt>
                <c:pt idx="6">
                  <c:v>2.0</c:v>
                </c:pt>
                <c:pt idx="7">
                  <c:v>1.0</c:v>
                </c:pt>
                <c:pt idx="8">
                  <c:v>3.0</c:v>
                </c:pt>
                <c:pt idx="9">
                  <c:v>1.5</c:v>
                </c:pt>
                <c:pt idx="10">
                  <c:v>4.0</c:v>
                </c:pt>
                <c:pt idx="11">
                  <c:v>3.0</c:v>
                </c:pt>
                <c:pt idx="12">
                  <c:v>1.0</c:v>
                </c:pt>
                <c:pt idx="13">
                  <c:v>4.5</c:v>
                </c:pt>
                <c:pt idx="14">
                  <c:v>5.0</c:v>
                </c:pt>
                <c:pt idx="15">
                  <c:v>3.5</c:v>
                </c:pt>
                <c:pt idx="16">
                  <c:v>2.5</c:v>
                </c:pt>
                <c:pt idx="17">
                  <c:v>1.5</c:v>
                </c:pt>
                <c:pt idx="18">
                  <c:v>0.5</c:v>
                </c:pt>
                <c:pt idx="19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8-7A4A-4A0D-A92B-02186ED355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2078351264"/>
        <c:axId val="2078347808"/>
      </c:barChart>
      <c:catAx>
        <c:axId val="2078351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Mark OT Light" charset="0"/>
                <a:ea typeface="Mark OT Light" charset="0"/>
                <a:cs typeface="Mark OT Light" charset="0"/>
              </a:defRPr>
            </a:pPr>
            <a:endParaRPr lang="en-US"/>
          </a:p>
        </c:txPr>
        <c:crossAx val="2078347808"/>
        <c:crosses val="autoZero"/>
        <c:auto val="1"/>
        <c:lblAlgn val="ctr"/>
        <c:lblOffset val="100"/>
        <c:noMultiLvlLbl val="0"/>
      </c:catAx>
      <c:valAx>
        <c:axId val="207834780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Mark OT Light" charset="0"/>
                <a:ea typeface="Mark OT Light" charset="0"/>
                <a:cs typeface="Mark OT Light" charset="0"/>
              </a:defRPr>
            </a:pPr>
            <a:endParaRPr lang="en-US"/>
          </a:p>
        </c:txPr>
        <c:crossAx val="2078351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 b="0" i="0">
          <a:solidFill>
            <a:schemeClr val="tx1"/>
          </a:solidFill>
          <a:latin typeface="Mark OT Light" charset="0"/>
          <a:ea typeface="Mark OT Light" charset="0"/>
          <a:cs typeface="Mark OT Light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54490E-71F2-433F-AFEC-C813A0BAB2AE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E6904C-D9F2-4DFE-86F6-8D47EB4AD0E7}">
      <dgm:prSet phldrT="[Text]" custT="1"/>
      <dgm:spPr>
        <a:ln w="19050">
          <a:solidFill>
            <a:schemeClr val="accent1"/>
          </a:solidFill>
        </a:ln>
      </dgm:spPr>
      <dgm:t>
        <a:bodyPr/>
        <a:lstStyle/>
        <a:p>
          <a:pPr algn="ctr"/>
          <a:r>
            <a:rPr lang="en-US" sz="2800" dirty="0"/>
            <a:t>What is New Mexico VINE?</a:t>
          </a:r>
        </a:p>
      </dgm:t>
    </dgm:pt>
    <dgm:pt modelId="{37128617-3CF2-4D6D-8311-27AA99B6E4FE}" type="parTrans" cxnId="{1652E383-A9B7-4367-8D5D-E29C77094900}">
      <dgm:prSet/>
      <dgm:spPr/>
      <dgm:t>
        <a:bodyPr/>
        <a:lstStyle/>
        <a:p>
          <a:endParaRPr lang="en-US"/>
        </a:p>
      </dgm:t>
    </dgm:pt>
    <dgm:pt modelId="{11E927C4-117E-49BA-AA4C-5BB5388F668F}" type="sibTrans" cxnId="{1652E383-A9B7-4367-8D5D-E29C77094900}">
      <dgm:prSet/>
      <dgm:spPr/>
      <dgm:t>
        <a:bodyPr/>
        <a:lstStyle/>
        <a:p>
          <a:endParaRPr lang="en-US"/>
        </a:p>
      </dgm:t>
    </dgm:pt>
    <dgm:pt modelId="{A80CD32C-A81A-4230-9E01-FD1BD1E37308}">
      <dgm:prSet phldrT="[Text]" custT="1"/>
      <dgm:spPr>
        <a:ln w="19050">
          <a:solidFill>
            <a:schemeClr val="accent1"/>
          </a:solidFill>
        </a:ln>
      </dgm:spPr>
      <dgm:t>
        <a:bodyPr/>
        <a:lstStyle/>
        <a:p>
          <a:pPr algn="ctr"/>
          <a:r>
            <a:rPr lang="en-US" sz="2800" dirty="0"/>
            <a:t>New Mexico                         VINE/</a:t>
          </a:r>
          <a:r>
            <a:rPr lang="en-US" sz="2800" dirty="0" err="1"/>
            <a:t>VINELink</a:t>
          </a:r>
          <a:r>
            <a:rPr lang="en-US" sz="2800" dirty="0"/>
            <a:t> Key Benefits</a:t>
          </a:r>
        </a:p>
      </dgm:t>
    </dgm:pt>
    <dgm:pt modelId="{82D98746-54C1-46C8-9FD0-669EEE4D0B99}" type="parTrans" cxnId="{19088F84-E77D-43B0-8EE3-84E1EEA97976}">
      <dgm:prSet/>
      <dgm:spPr/>
      <dgm:t>
        <a:bodyPr/>
        <a:lstStyle/>
        <a:p>
          <a:endParaRPr lang="en-US"/>
        </a:p>
      </dgm:t>
    </dgm:pt>
    <dgm:pt modelId="{780B3433-53FB-4C0E-BBBD-1C29440DE3F0}" type="sibTrans" cxnId="{19088F84-E77D-43B0-8EE3-84E1EEA97976}">
      <dgm:prSet/>
      <dgm:spPr/>
      <dgm:t>
        <a:bodyPr/>
        <a:lstStyle/>
        <a:p>
          <a:endParaRPr lang="en-US"/>
        </a:p>
      </dgm:t>
    </dgm:pt>
    <dgm:pt modelId="{6B7FE390-9EB8-4E76-AFCA-E20003697A35}">
      <dgm:prSet phldrT="[Text]" custT="1"/>
      <dgm:spPr>
        <a:ln w="19050">
          <a:solidFill>
            <a:schemeClr val="accent1"/>
          </a:solidFill>
        </a:ln>
      </dgm:spPr>
      <dgm:t>
        <a:bodyPr/>
        <a:lstStyle/>
        <a:p>
          <a:pPr algn="ctr"/>
          <a:r>
            <a:rPr lang="en-US" sz="2800" dirty="0"/>
            <a:t>Tour of New Mexico </a:t>
          </a:r>
          <a:r>
            <a:rPr lang="en-US" sz="2800" dirty="0" err="1"/>
            <a:t>VINELink</a:t>
          </a:r>
          <a:endParaRPr lang="en-US" sz="2800" dirty="0"/>
        </a:p>
      </dgm:t>
    </dgm:pt>
    <dgm:pt modelId="{8ED36B3C-5D26-41C0-97CA-4249E51AD6CE}" type="parTrans" cxnId="{73D428EA-7877-4EB4-B2AC-876AEA165745}">
      <dgm:prSet/>
      <dgm:spPr/>
      <dgm:t>
        <a:bodyPr/>
        <a:lstStyle/>
        <a:p>
          <a:endParaRPr lang="en-US"/>
        </a:p>
      </dgm:t>
    </dgm:pt>
    <dgm:pt modelId="{C3A960ED-3D53-44B2-A869-5EA89ADD8B8A}" type="sibTrans" cxnId="{73D428EA-7877-4EB4-B2AC-876AEA165745}">
      <dgm:prSet/>
      <dgm:spPr/>
      <dgm:t>
        <a:bodyPr/>
        <a:lstStyle/>
        <a:p>
          <a:endParaRPr lang="en-US"/>
        </a:p>
      </dgm:t>
    </dgm:pt>
    <dgm:pt modelId="{5764C682-609F-4F69-A884-46041691EEBD}" type="pres">
      <dgm:prSet presAssocID="{D454490E-71F2-433F-AFEC-C813A0BAB2A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FD2E7E-CA20-4B2F-9254-FCDBFF8385AF}" type="pres">
      <dgm:prSet presAssocID="{1BE6904C-D9F2-4DFE-86F6-8D47EB4AD0E7}" presName="composite" presStyleCnt="0"/>
      <dgm:spPr/>
    </dgm:pt>
    <dgm:pt modelId="{ED99B312-A60C-4642-8EF2-E67D155B37C5}" type="pres">
      <dgm:prSet presAssocID="{1BE6904C-D9F2-4DFE-86F6-8D47EB4AD0E7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3B7A4F-0D26-49BB-84EC-F74A72557965}" type="pres">
      <dgm:prSet presAssocID="{1BE6904C-D9F2-4DFE-86F6-8D47EB4AD0E7}" presName="rect2" presStyleLbl="fgImgPlace1" presStyleIdx="0" presStyleCnt="3"/>
      <dgm:spPr/>
    </dgm:pt>
    <dgm:pt modelId="{318F99DB-7884-412C-9F4F-225605F4D0AD}" type="pres">
      <dgm:prSet presAssocID="{11E927C4-117E-49BA-AA4C-5BB5388F668F}" presName="sibTrans" presStyleCnt="0"/>
      <dgm:spPr/>
    </dgm:pt>
    <dgm:pt modelId="{018914F7-BEF7-4986-A1D6-3EB6D6787B33}" type="pres">
      <dgm:prSet presAssocID="{A80CD32C-A81A-4230-9E01-FD1BD1E37308}" presName="composite" presStyleCnt="0"/>
      <dgm:spPr/>
    </dgm:pt>
    <dgm:pt modelId="{CDFE326E-2C4C-46F1-BB89-0D52835E8887}" type="pres">
      <dgm:prSet presAssocID="{A80CD32C-A81A-4230-9E01-FD1BD1E37308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95C5FC-81FB-4F7B-BB0E-C045904EF99F}" type="pres">
      <dgm:prSet presAssocID="{A80CD32C-A81A-4230-9E01-FD1BD1E37308}" presName="rect2" presStyleLbl="fgImgPlace1" presStyleIdx="1" presStyleCnt="3"/>
      <dgm:spPr/>
    </dgm:pt>
    <dgm:pt modelId="{91C8DDD6-127F-40DB-B0CA-AA3828666620}" type="pres">
      <dgm:prSet presAssocID="{780B3433-53FB-4C0E-BBBD-1C29440DE3F0}" presName="sibTrans" presStyleCnt="0"/>
      <dgm:spPr/>
    </dgm:pt>
    <dgm:pt modelId="{1C5AE1DB-D577-4262-AB62-12BB68BCA0C0}" type="pres">
      <dgm:prSet presAssocID="{6B7FE390-9EB8-4E76-AFCA-E20003697A35}" presName="composite" presStyleCnt="0"/>
      <dgm:spPr/>
    </dgm:pt>
    <dgm:pt modelId="{F715E9C1-6896-4E90-A22E-218EEA6C3BF4}" type="pres">
      <dgm:prSet presAssocID="{6B7FE390-9EB8-4E76-AFCA-E20003697A35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C9F40B-A40C-43AB-B5CD-642E14B6D72A}" type="pres">
      <dgm:prSet presAssocID="{6B7FE390-9EB8-4E76-AFCA-E20003697A35}" presName="rect2" presStyleLbl="fgImgPlace1" presStyleIdx="2" presStyleCnt="3"/>
      <dgm:spPr/>
    </dgm:pt>
  </dgm:ptLst>
  <dgm:cxnLst>
    <dgm:cxn modelId="{19088F84-E77D-43B0-8EE3-84E1EEA97976}" srcId="{D454490E-71F2-433F-AFEC-C813A0BAB2AE}" destId="{A80CD32C-A81A-4230-9E01-FD1BD1E37308}" srcOrd="1" destOrd="0" parTransId="{82D98746-54C1-46C8-9FD0-669EEE4D0B99}" sibTransId="{780B3433-53FB-4C0E-BBBD-1C29440DE3F0}"/>
    <dgm:cxn modelId="{66C13D8C-4358-FB42-A961-1DCFC79C18C7}" type="presOf" srcId="{6B7FE390-9EB8-4E76-AFCA-E20003697A35}" destId="{F715E9C1-6896-4E90-A22E-218EEA6C3BF4}" srcOrd="0" destOrd="0" presId="urn:microsoft.com/office/officeart/2008/layout/PictureStrips"/>
    <dgm:cxn modelId="{1652E383-A9B7-4367-8D5D-E29C77094900}" srcId="{D454490E-71F2-433F-AFEC-C813A0BAB2AE}" destId="{1BE6904C-D9F2-4DFE-86F6-8D47EB4AD0E7}" srcOrd="0" destOrd="0" parTransId="{37128617-3CF2-4D6D-8311-27AA99B6E4FE}" sibTransId="{11E927C4-117E-49BA-AA4C-5BB5388F668F}"/>
    <dgm:cxn modelId="{73D428EA-7877-4EB4-B2AC-876AEA165745}" srcId="{D454490E-71F2-433F-AFEC-C813A0BAB2AE}" destId="{6B7FE390-9EB8-4E76-AFCA-E20003697A35}" srcOrd="2" destOrd="0" parTransId="{8ED36B3C-5D26-41C0-97CA-4249E51AD6CE}" sibTransId="{C3A960ED-3D53-44B2-A869-5EA89ADD8B8A}"/>
    <dgm:cxn modelId="{E2EE89CD-0BE3-104F-889B-1B9BF3E27AD7}" type="presOf" srcId="{A80CD32C-A81A-4230-9E01-FD1BD1E37308}" destId="{CDFE326E-2C4C-46F1-BB89-0D52835E8887}" srcOrd="0" destOrd="0" presId="urn:microsoft.com/office/officeart/2008/layout/PictureStrips"/>
    <dgm:cxn modelId="{FAADD56B-B2A7-184C-9A84-C8730EBF7848}" type="presOf" srcId="{1BE6904C-D9F2-4DFE-86F6-8D47EB4AD0E7}" destId="{ED99B312-A60C-4642-8EF2-E67D155B37C5}" srcOrd="0" destOrd="0" presId="urn:microsoft.com/office/officeart/2008/layout/PictureStrips"/>
    <dgm:cxn modelId="{60817C15-B6AD-834D-8435-1C81F2E11855}" type="presOf" srcId="{D454490E-71F2-433F-AFEC-C813A0BAB2AE}" destId="{5764C682-609F-4F69-A884-46041691EEBD}" srcOrd="0" destOrd="0" presId="urn:microsoft.com/office/officeart/2008/layout/PictureStrips"/>
    <dgm:cxn modelId="{86E552F6-C2D6-C14C-9701-4705202AD420}" type="presParOf" srcId="{5764C682-609F-4F69-A884-46041691EEBD}" destId="{29FD2E7E-CA20-4B2F-9254-FCDBFF8385AF}" srcOrd="0" destOrd="0" presId="urn:microsoft.com/office/officeart/2008/layout/PictureStrips"/>
    <dgm:cxn modelId="{0110CA34-A0D5-0E48-94EF-0B8CF0F8AB8B}" type="presParOf" srcId="{29FD2E7E-CA20-4B2F-9254-FCDBFF8385AF}" destId="{ED99B312-A60C-4642-8EF2-E67D155B37C5}" srcOrd="0" destOrd="0" presId="urn:microsoft.com/office/officeart/2008/layout/PictureStrips"/>
    <dgm:cxn modelId="{EE184847-8020-2C46-90AA-80E4F4459A09}" type="presParOf" srcId="{29FD2E7E-CA20-4B2F-9254-FCDBFF8385AF}" destId="{F53B7A4F-0D26-49BB-84EC-F74A72557965}" srcOrd="1" destOrd="0" presId="urn:microsoft.com/office/officeart/2008/layout/PictureStrips"/>
    <dgm:cxn modelId="{415D8316-BB95-5747-8534-5E265B39235B}" type="presParOf" srcId="{5764C682-609F-4F69-A884-46041691EEBD}" destId="{318F99DB-7884-412C-9F4F-225605F4D0AD}" srcOrd="1" destOrd="0" presId="urn:microsoft.com/office/officeart/2008/layout/PictureStrips"/>
    <dgm:cxn modelId="{0296B3B9-BEF5-3146-878E-DD190CEAE4A9}" type="presParOf" srcId="{5764C682-609F-4F69-A884-46041691EEBD}" destId="{018914F7-BEF7-4986-A1D6-3EB6D6787B33}" srcOrd="2" destOrd="0" presId="urn:microsoft.com/office/officeart/2008/layout/PictureStrips"/>
    <dgm:cxn modelId="{44D74BAA-7A7D-004C-8ECD-8AD2971F1CFA}" type="presParOf" srcId="{018914F7-BEF7-4986-A1D6-3EB6D6787B33}" destId="{CDFE326E-2C4C-46F1-BB89-0D52835E8887}" srcOrd="0" destOrd="0" presId="urn:microsoft.com/office/officeart/2008/layout/PictureStrips"/>
    <dgm:cxn modelId="{E1908380-9755-284C-B6E4-49F81172AE79}" type="presParOf" srcId="{018914F7-BEF7-4986-A1D6-3EB6D6787B33}" destId="{3795C5FC-81FB-4F7B-BB0E-C045904EF99F}" srcOrd="1" destOrd="0" presId="urn:microsoft.com/office/officeart/2008/layout/PictureStrips"/>
    <dgm:cxn modelId="{1FB49F7B-E6C4-EA4C-80ED-F70997E74B52}" type="presParOf" srcId="{5764C682-609F-4F69-A884-46041691EEBD}" destId="{91C8DDD6-127F-40DB-B0CA-AA3828666620}" srcOrd="3" destOrd="0" presId="urn:microsoft.com/office/officeart/2008/layout/PictureStrips"/>
    <dgm:cxn modelId="{1090B02B-007E-9A4C-B30D-37AF9E3A9875}" type="presParOf" srcId="{5764C682-609F-4F69-A884-46041691EEBD}" destId="{1C5AE1DB-D577-4262-AB62-12BB68BCA0C0}" srcOrd="4" destOrd="0" presId="urn:microsoft.com/office/officeart/2008/layout/PictureStrips"/>
    <dgm:cxn modelId="{96F613E2-F230-F34A-857C-F13EB4C79890}" type="presParOf" srcId="{1C5AE1DB-D577-4262-AB62-12BB68BCA0C0}" destId="{F715E9C1-6896-4E90-A22E-218EEA6C3BF4}" srcOrd="0" destOrd="0" presId="urn:microsoft.com/office/officeart/2008/layout/PictureStrips"/>
    <dgm:cxn modelId="{6B33AD1D-08B2-8949-98B8-21577CE35088}" type="presParOf" srcId="{1C5AE1DB-D577-4262-AB62-12BB68BCA0C0}" destId="{0DC9F40B-A40C-43AB-B5CD-642E14B6D72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8BE443-F287-4890-B533-6A1D239F948C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2BBA7F49-EEAB-468B-9CC5-55DD0D6B6DFB}">
      <dgm:prSet phldrT="[Text]" custT="1"/>
      <dgm:spPr>
        <a:xfrm>
          <a:off x="-92634" y="819258"/>
          <a:ext cx="8610600" cy="1253573"/>
        </a:xfrm>
      </dgm:spPr>
      <dgm:t>
        <a:bodyPr/>
        <a:lstStyle/>
        <a:p>
          <a:r>
            <a:rPr lang="en-US" sz="2800" dirty="0">
              <a:latin typeface="Calibri" panose="020F0502020204030204" pitchFamily="34" charset="0"/>
              <a:ea typeface="+mn-ea"/>
              <a:cs typeface="+mn-cs"/>
            </a:rPr>
            <a:t>Victims</a:t>
          </a:r>
        </a:p>
      </dgm:t>
    </dgm:pt>
    <dgm:pt modelId="{0F41220A-E54A-4436-9636-C2E94EB204A6}" type="parTrans" cxnId="{619D7F12-4486-4E88-8344-D2F78B1DFE25}">
      <dgm:prSet/>
      <dgm:spPr/>
      <dgm:t>
        <a:bodyPr/>
        <a:lstStyle/>
        <a:p>
          <a:endParaRPr lang="en-US"/>
        </a:p>
      </dgm:t>
    </dgm:pt>
    <dgm:pt modelId="{C876CA2A-7CD3-4A08-BBBC-332F3179BC47}" type="sibTrans" cxnId="{619D7F12-4486-4E88-8344-D2F78B1DFE25}">
      <dgm:prSet/>
      <dgm:spPr/>
      <dgm:t>
        <a:bodyPr/>
        <a:lstStyle/>
        <a:p>
          <a:endParaRPr lang="en-US"/>
        </a:p>
      </dgm:t>
    </dgm:pt>
    <dgm:pt modelId="{C0E71C5C-DE53-4EF6-8BD9-60BAC92429B5}">
      <dgm:prSet phldrT="[Text]" custT="1"/>
      <dgm:spPr>
        <a:xfrm>
          <a:off x="-92634" y="1645295"/>
          <a:ext cx="1984743" cy="3383914"/>
        </a:xfrm>
      </dgm:spPr>
      <dgm:t>
        <a:bodyPr/>
        <a:lstStyle/>
        <a:p>
          <a:r>
            <a:rPr lang="en-US" sz="2400" dirty="0">
              <a:latin typeface="+mn-lt"/>
              <a:ea typeface="+mn-ea"/>
              <a:cs typeface="+mn-cs"/>
            </a:rPr>
            <a:t>Safety</a:t>
          </a:r>
        </a:p>
      </dgm:t>
    </dgm:pt>
    <dgm:pt modelId="{40516B99-7AB7-4A7B-806B-7480ACED3F4E}" type="parTrans" cxnId="{67B7C725-D94D-49B7-9DAE-CABC0AD712F0}">
      <dgm:prSet/>
      <dgm:spPr/>
      <dgm:t>
        <a:bodyPr/>
        <a:lstStyle/>
        <a:p>
          <a:endParaRPr lang="en-US"/>
        </a:p>
      </dgm:t>
    </dgm:pt>
    <dgm:pt modelId="{60DBC80D-DE38-40DF-B84C-8E11562B1ACA}" type="sibTrans" cxnId="{67B7C725-D94D-49B7-9DAE-CABC0AD712F0}">
      <dgm:prSet/>
      <dgm:spPr/>
      <dgm:t>
        <a:bodyPr/>
        <a:lstStyle/>
        <a:p>
          <a:endParaRPr lang="en-US"/>
        </a:p>
      </dgm:t>
    </dgm:pt>
    <dgm:pt modelId="{9C742B82-B7F0-4262-AD4B-8D6DDBFC84EF}">
      <dgm:prSet phldrT="[Text]" custT="1"/>
      <dgm:spPr>
        <a:xfrm>
          <a:off x="1812366" y="1236968"/>
          <a:ext cx="6785341" cy="1253573"/>
        </a:xfrm>
      </dgm:spPr>
      <dgm:t>
        <a:bodyPr/>
        <a:lstStyle/>
        <a:p>
          <a:r>
            <a:rPr lang="en-US" sz="2800" dirty="0">
              <a:latin typeface="Calibri" panose="020F0502020204030204" pitchFamily="34" charset="0"/>
              <a:ea typeface="+mn-ea"/>
              <a:cs typeface="+mn-cs"/>
            </a:rPr>
            <a:t>Law Enforcement &amp; Criminal Justice Personnel</a:t>
          </a:r>
        </a:p>
      </dgm:t>
    </dgm:pt>
    <dgm:pt modelId="{50FF3DB6-A410-497B-86F0-D267AF41D53F}" type="parTrans" cxnId="{D2552060-8E4E-4C7C-B617-43D0748C4386}">
      <dgm:prSet/>
      <dgm:spPr/>
      <dgm:t>
        <a:bodyPr/>
        <a:lstStyle/>
        <a:p>
          <a:endParaRPr lang="en-US"/>
        </a:p>
      </dgm:t>
    </dgm:pt>
    <dgm:pt modelId="{A6B24CA0-6134-4D23-8C90-79794B916642}" type="sibTrans" cxnId="{D2552060-8E4E-4C7C-B617-43D0748C4386}">
      <dgm:prSet/>
      <dgm:spPr/>
      <dgm:t>
        <a:bodyPr/>
        <a:lstStyle/>
        <a:p>
          <a:endParaRPr lang="en-US"/>
        </a:p>
      </dgm:t>
    </dgm:pt>
    <dgm:pt modelId="{00F10260-97AA-44B9-BC13-FD9B65B07986}">
      <dgm:prSet phldrT="[Text]" custT="1"/>
      <dgm:spPr>
        <a:xfrm>
          <a:off x="1820618" y="2163580"/>
          <a:ext cx="1984743" cy="2865620"/>
        </a:xfrm>
      </dgm:spPr>
      <dgm:t>
        <a:bodyPr/>
        <a:lstStyle/>
        <a:p>
          <a:r>
            <a:rPr lang="en-US" sz="2400" dirty="0">
              <a:latin typeface="Calibri" panose="020F0502020204030204" pitchFamily="34" charset="0"/>
              <a:ea typeface="+mn-ea"/>
              <a:cs typeface="+mn-cs"/>
            </a:rPr>
            <a:t>Safety</a:t>
          </a:r>
        </a:p>
      </dgm:t>
    </dgm:pt>
    <dgm:pt modelId="{DA04115E-CE66-4F08-B8FF-9EF50C3B4667}" type="parTrans" cxnId="{8F948933-349B-4FFF-88D5-0D29E2E0117F}">
      <dgm:prSet/>
      <dgm:spPr/>
      <dgm:t>
        <a:bodyPr/>
        <a:lstStyle/>
        <a:p>
          <a:endParaRPr lang="en-US"/>
        </a:p>
      </dgm:t>
    </dgm:pt>
    <dgm:pt modelId="{1B54DB81-47A4-43F2-B511-C3F5D25B9B84}" type="sibTrans" cxnId="{8F948933-349B-4FFF-88D5-0D29E2E0117F}">
      <dgm:prSet/>
      <dgm:spPr/>
      <dgm:t>
        <a:bodyPr/>
        <a:lstStyle/>
        <a:p>
          <a:endParaRPr lang="en-US"/>
        </a:p>
      </dgm:t>
    </dgm:pt>
    <dgm:pt modelId="{424BA422-7351-482B-88F0-F4BA381E5203}">
      <dgm:prSet phldrT="[Text]" custT="1"/>
      <dgm:spPr>
        <a:xfrm>
          <a:off x="3771313" y="1654678"/>
          <a:ext cx="4852191" cy="1253573"/>
        </a:xfrm>
      </dgm:spPr>
      <dgm:t>
        <a:bodyPr/>
        <a:lstStyle/>
        <a:p>
          <a:r>
            <a:rPr lang="en-US" sz="2800" dirty="0">
              <a:latin typeface="Calibri" panose="020F0502020204030204" pitchFamily="34" charset="0"/>
              <a:ea typeface="+mn-ea"/>
              <a:cs typeface="+mn-cs"/>
            </a:rPr>
            <a:t>Service Providers</a:t>
          </a:r>
        </a:p>
      </dgm:t>
    </dgm:pt>
    <dgm:pt modelId="{687683E7-5778-4338-A3C5-987E49BA2C91}" type="parTrans" cxnId="{F58EADA8-626D-4F38-83E6-FFB4DA7F53DB}">
      <dgm:prSet/>
      <dgm:spPr/>
      <dgm:t>
        <a:bodyPr/>
        <a:lstStyle/>
        <a:p>
          <a:endParaRPr lang="en-US"/>
        </a:p>
      </dgm:t>
    </dgm:pt>
    <dgm:pt modelId="{53387178-4EEC-4A83-9BEE-95C6AAD7B162}" type="sibTrans" cxnId="{F58EADA8-626D-4F38-83E6-FFB4DA7F53DB}">
      <dgm:prSet/>
      <dgm:spPr/>
      <dgm:t>
        <a:bodyPr/>
        <a:lstStyle/>
        <a:p>
          <a:endParaRPr lang="en-US"/>
        </a:p>
      </dgm:t>
    </dgm:pt>
    <dgm:pt modelId="{338AF719-AC5A-4A03-AFE6-C246A1779556}">
      <dgm:prSet phldrT="[Text]" custT="1"/>
      <dgm:spPr>
        <a:xfrm>
          <a:off x="3787717" y="2514483"/>
          <a:ext cx="1984743" cy="2516478"/>
        </a:xfrm>
      </dgm:spPr>
      <dgm:t>
        <a:bodyPr/>
        <a:lstStyle/>
        <a:p>
          <a:r>
            <a:rPr lang="en-US" sz="2400" dirty="0">
              <a:latin typeface="Calibri" panose="020F0502020204030204" pitchFamily="34" charset="0"/>
              <a:ea typeface="+mn-ea"/>
              <a:cs typeface="+mn-cs"/>
            </a:rPr>
            <a:t>Safety</a:t>
          </a:r>
        </a:p>
      </dgm:t>
    </dgm:pt>
    <dgm:pt modelId="{49AD9D52-DB7C-448C-B52F-EA1CB0B9E07E}" type="parTrans" cxnId="{E8E56519-21D3-4913-A7D2-463ED9947D6E}">
      <dgm:prSet/>
      <dgm:spPr/>
      <dgm:t>
        <a:bodyPr/>
        <a:lstStyle/>
        <a:p>
          <a:endParaRPr lang="en-US"/>
        </a:p>
      </dgm:t>
    </dgm:pt>
    <dgm:pt modelId="{CCA15259-FABB-41F0-8C09-2D6DAD132A52}" type="sibTrans" cxnId="{E8E56519-21D3-4913-A7D2-463ED9947D6E}">
      <dgm:prSet/>
      <dgm:spPr/>
      <dgm:t>
        <a:bodyPr/>
        <a:lstStyle/>
        <a:p>
          <a:endParaRPr lang="en-US"/>
        </a:p>
      </dgm:t>
    </dgm:pt>
    <dgm:pt modelId="{92E7AD81-70E7-491E-98E6-472F001D0199}">
      <dgm:prSet phldrT="[Text]" custT="1"/>
      <dgm:spPr>
        <a:xfrm>
          <a:off x="5676327" y="2133361"/>
          <a:ext cx="3026907" cy="1253573"/>
        </a:xfrm>
      </dgm:spPr>
      <dgm:t>
        <a:bodyPr/>
        <a:lstStyle/>
        <a:p>
          <a:r>
            <a:rPr lang="en-US" sz="2800" dirty="0">
              <a:latin typeface="Calibri" panose="020F0502020204030204" pitchFamily="34" charset="0"/>
              <a:ea typeface="+mn-ea"/>
              <a:cs typeface="+mn-cs"/>
            </a:rPr>
            <a:t>Public</a:t>
          </a:r>
        </a:p>
      </dgm:t>
    </dgm:pt>
    <dgm:pt modelId="{8AD122E8-CCE1-4A46-B4B7-E59B9791B7C8}" type="parTrans" cxnId="{68D1B984-4235-480F-B63C-92D70A70F3D5}">
      <dgm:prSet/>
      <dgm:spPr/>
      <dgm:t>
        <a:bodyPr/>
        <a:lstStyle/>
        <a:p>
          <a:endParaRPr lang="en-US"/>
        </a:p>
      </dgm:t>
    </dgm:pt>
    <dgm:pt modelId="{B3B3693C-4389-4FCD-9FAC-1FFADF5F8DFD}" type="sibTrans" cxnId="{68D1B984-4235-480F-B63C-92D70A70F3D5}">
      <dgm:prSet/>
      <dgm:spPr/>
      <dgm:t>
        <a:bodyPr/>
        <a:lstStyle/>
        <a:p>
          <a:endParaRPr lang="en-US"/>
        </a:p>
      </dgm:t>
    </dgm:pt>
    <dgm:pt modelId="{23AB3C55-B5E1-4D36-9C93-77B6CF155B12}">
      <dgm:prSet phldrT="[Text]" custT="1"/>
      <dgm:spPr>
        <a:xfrm>
          <a:off x="5684525" y="2910583"/>
          <a:ext cx="1975987" cy="2119040"/>
        </a:xfrm>
      </dgm:spPr>
      <dgm:t>
        <a:bodyPr/>
        <a:lstStyle/>
        <a:p>
          <a:r>
            <a:rPr lang="en-US" sz="2400" dirty="0">
              <a:latin typeface="Calibri" panose="020F0502020204030204" pitchFamily="34" charset="0"/>
              <a:ea typeface="+mn-ea"/>
              <a:cs typeface="+mn-cs"/>
            </a:rPr>
            <a:t>Safety</a:t>
          </a:r>
        </a:p>
      </dgm:t>
    </dgm:pt>
    <dgm:pt modelId="{56D66DEA-AC44-40B6-8B95-5FF8D1D2B36D}" type="parTrans" cxnId="{CD94D273-2E91-4316-A2FD-7E1CA7295076}">
      <dgm:prSet/>
      <dgm:spPr/>
      <dgm:t>
        <a:bodyPr/>
        <a:lstStyle/>
        <a:p>
          <a:endParaRPr lang="en-US"/>
        </a:p>
      </dgm:t>
    </dgm:pt>
    <dgm:pt modelId="{AACF12ED-08FB-49DF-AF2E-60E08DD0F471}" type="sibTrans" cxnId="{CD94D273-2E91-4316-A2FD-7E1CA7295076}">
      <dgm:prSet/>
      <dgm:spPr/>
      <dgm:t>
        <a:bodyPr/>
        <a:lstStyle/>
        <a:p>
          <a:endParaRPr lang="en-US"/>
        </a:p>
      </dgm:t>
    </dgm:pt>
    <dgm:pt modelId="{88BA4D8E-FDEA-4369-AE2E-F2D21DA448BF}">
      <dgm:prSet phldrT="[Text]" custT="1"/>
      <dgm:spPr>
        <a:xfrm>
          <a:off x="5684525" y="2910583"/>
          <a:ext cx="1975987" cy="2119040"/>
        </a:xfrm>
      </dgm:spPr>
      <dgm:t>
        <a:bodyPr/>
        <a:lstStyle/>
        <a:p>
          <a:r>
            <a:rPr lang="en-US" sz="2400" dirty="0">
              <a:latin typeface="Calibri" panose="020F0502020204030204" pitchFamily="34" charset="0"/>
              <a:ea typeface="+mn-ea"/>
              <a:cs typeface="+mn-cs"/>
            </a:rPr>
            <a:t>Information</a:t>
          </a:r>
        </a:p>
      </dgm:t>
    </dgm:pt>
    <dgm:pt modelId="{C01096A3-DDA1-45F1-984B-F6AF02D72C2E}" type="parTrans" cxnId="{EED3E892-0406-4481-9C5D-CB6926D4E309}">
      <dgm:prSet/>
      <dgm:spPr/>
      <dgm:t>
        <a:bodyPr/>
        <a:lstStyle/>
        <a:p>
          <a:endParaRPr lang="en-US"/>
        </a:p>
      </dgm:t>
    </dgm:pt>
    <dgm:pt modelId="{A3359AAF-70F0-458C-94B0-80D2154A6345}" type="sibTrans" cxnId="{EED3E892-0406-4481-9C5D-CB6926D4E309}">
      <dgm:prSet/>
      <dgm:spPr/>
      <dgm:t>
        <a:bodyPr/>
        <a:lstStyle/>
        <a:p>
          <a:endParaRPr lang="en-US"/>
        </a:p>
      </dgm:t>
    </dgm:pt>
    <dgm:pt modelId="{DC4229DB-F17D-467B-A5D4-643316418FCB}">
      <dgm:prSet phldrT="[Text]" custT="1"/>
      <dgm:spPr>
        <a:xfrm>
          <a:off x="-92634" y="1645295"/>
          <a:ext cx="1984743" cy="3383914"/>
        </a:xfrm>
      </dgm:spPr>
      <dgm:t>
        <a:bodyPr/>
        <a:lstStyle/>
        <a:p>
          <a:r>
            <a:rPr lang="en-US" sz="2400" dirty="0">
              <a:latin typeface="+mn-lt"/>
              <a:ea typeface="+mn-ea"/>
              <a:cs typeface="+mn-cs"/>
            </a:rPr>
            <a:t>Information</a:t>
          </a:r>
        </a:p>
      </dgm:t>
    </dgm:pt>
    <dgm:pt modelId="{E187985D-9D2E-4349-9928-81ABB38FD8C5}" type="parTrans" cxnId="{73A0E682-39DC-42A9-BBE0-AE51A2A30C43}">
      <dgm:prSet/>
      <dgm:spPr/>
      <dgm:t>
        <a:bodyPr/>
        <a:lstStyle/>
        <a:p>
          <a:endParaRPr lang="en-US"/>
        </a:p>
      </dgm:t>
    </dgm:pt>
    <dgm:pt modelId="{BD677827-831C-4EB4-9BA3-2B1494BC8EA4}" type="sibTrans" cxnId="{73A0E682-39DC-42A9-BBE0-AE51A2A30C43}">
      <dgm:prSet/>
      <dgm:spPr/>
      <dgm:t>
        <a:bodyPr/>
        <a:lstStyle/>
        <a:p>
          <a:endParaRPr lang="en-US"/>
        </a:p>
      </dgm:t>
    </dgm:pt>
    <dgm:pt modelId="{4B9D53A5-04E8-40F6-A514-DFC66C47B3B4}">
      <dgm:prSet phldrT="[Text]" custT="1"/>
      <dgm:spPr>
        <a:xfrm>
          <a:off x="-92634" y="1645295"/>
          <a:ext cx="1984743" cy="3383914"/>
        </a:xfrm>
      </dgm:spPr>
      <dgm:t>
        <a:bodyPr/>
        <a:lstStyle/>
        <a:p>
          <a:r>
            <a:rPr lang="en-US" sz="2400" dirty="0">
              <a:latin typeface="+mn-lt"/>
              <a:ea typeface="+mn-ea"/>
              <a:cs typeface="+mn-cs"/>
            </a:rPr>
            <a:t>Peace of Mind</a:t>
          </a:r>
        </a:p>
      </dgm:t>
    </dgm:pt>
    <dgm:pt modelId="{7E63AB48-9807-40A5-B214-0B1C456CDE20}" type="parTrans" cxnId="{EB210E68-4CA4-4A00-B4BD-0FAF901ED936}">
      <dgm:prSet/>
      <dgm:spPr/>
      <dgm:t>
        <a:bodyPr/>
        <a:lstStyle/>
        <a:p>
          <a:endParaRPr lang="en-US"/>
        </a:p>
      </dgm:t>
    </dgm:pt>
    <dgm:pt modelId="{5003EE46-D3EB-4FF5-9382-9219488080BB}" type="sibTrans" cxnId="{EB210E68-4CA4-4A00-B4BD-0FAF901ED936}">
      <dgm:prSet/>
      <dgm:spPr/>
      <dgm:t>
        <a:bodyPr/>
        <a:lstStyle/>
        <a:p>
          <a:endParaRPr lang="en-US"/>
        </a:p>
      </dgm:t>
    </dgm:pt>
    <dgm:pt modelId="{850C83BA-4905-44CF-960F-B1BBC7394679}">
      <dgm:prSet phldrT="[Text]" custT="1"/>
      <dgm:spPr>
        <a:xfrm>
          <a:off x="-92634" y="1645295"/>
          <a:ext cx="1984743" cy="3383914"/>
        </a:xfrm>
      </dgm:spPr>
      <dgm:t>
        <a:bodyPr/>
        <a:lstStyle/>
        <a:p>
          <a:r>
            <a:rPr lang="en-US" sz="2400" dirty="0">
              <a:latin typeface="+mn-lt"/>
              <a:ea typeface="+mn-ea"/>
              <a:cs typeface="+mn-cs"/>
            </a:rPr>
            <a:t>Knowledge</a:t>
          </a:r>
        </a:p>
      </dgm:t>
    </dgm:pt>
    <dgm:pt modelId="{FF400FC6-D45C-4677-BE08-246480F7059D}" type="parTrans" cxnId="{81B40181-105A-470A-B70D-17DE713F4679}">
      <dgm:prSet/>
      <dgm:spPr/>
      <dgm:t>
        <a:bodyPr/>
        <a:lstStyle/>
        <a:p>
          <a:endParaRPr lang="en-US"/>
        </a:p>
      </dgm:t>
    </dgm:pt>
    <dgm:pt modelId="{3284215A-28A0-4299-A435-0D570307A1FE}" type="sibTrans" cxnId="{81B40181-105A-470A-B70D-17DE713F4679}">
      <dgm:prSet/>
      <dgm:spPr/>
      <dgm:t>
        <a:bodyPr/>
        <a:lstStyle/>
        <a:p>
          <a:endParaRPr lang="en-US"/>
        </a:p>
      </dgm:t>
    </dgm:pt>
    <dgm:pt modelId="{8761D432-A588-43BF-BB4C-3B084948228A}">
      <dgm:prSet phldrT="[Text]" custT="1"/>
      <dgm:spPr>
        <a:xfrm>
          <a:off x="-92634" y="1645295"/>
          <a:ext cx="1984743" cy="3383914"/>
        </a:xfrm>
      </dgm:spPr>
      <dgm:t>
        <a:bodyPr/>
        <a:lstStyle/>
        <a:p>
          <a:r>
            <a:rPr lang="en-US" sz="2400" dirty="0">
              <a:latin typeface="+mn-lt"/>
              <a:ea typeface="+mn-ea"/>
              <a:cs typeface="+mn-cs"/>
            </a:rPr>
            <a:t>Planning</a:t>
          </a:r>
        </a:p>
        <a:p>
          <a:r>
            <a:rPr lang="en-US" sz="2400" dirty="0">
              <a:latin typeface="+mn-lt"/>
              <a:ea typeface="+mn-ea"/>
              <a:cs typeface="+mn-cs"/>
            </a:rPr>
            <a:t>Empowerment</a:t>
          </a:r>
        </a:p>
      </dgm:t>
    </dgm:pt>
    <dgm:pt modelId="{602D9619-9960-4CC4-B1C3-D1F8DDDD6BCE}" type="parTrans" cxnId="{67330684-61DB-44FF-BE9A-24B111C4CB98}">
      <dgm:prSet/>
      <dgm:spPr/>
      <dgm:t>
        <a:bodyPr/>
        <a:lstStyle/>
        <a:p>
          <a:endParaRPr lang="en-US"/>
        </a:p>
      </dgm:t>
    </dgm:pt>
    <dgm:pt modelId="{20857A4E-32B8-4C87-9EB6-371E7F043DB6}" type="sibTrans" cxnId="{67330684-61DB-44FF-BE9A-24B111C4CB98}">
      <dgm:prSet/>
      <dgm:spPr/>
      <dgm:t>
        <a:bodyPr/>
        <a:lstStyle/>
        <a:p>
          <a:endParaRPr lang="en-US"/>
        </a:p>
      </dgm:t>
    </dgm:pt>
    <dgm:pt modelId="{91D71577-9466-4863-82BF-F9188280D2A6}">
      <dgm:prSet phldrT="[Text]" custT="1"/>
      <dgm:spPr>
        <a:xfrm>
          <a:off x="1820618" y="2163580"/>
          <a:ext cx="1984743" cy="2865620"/>
        </a:xfrm>
      </dgm:spPr>
      <dgm:t>
        <a:bodyPr/>
        <a:lstStyle/>
        <a:p>
          <a:r>
            <a:rPr lang="en-US" sz="2400" dirty="0">
              <a:latin typeface="Calibri" panose="020F0502020204030204" pitchFamily="34" charset="0"/>
              <a:ea typeface="+mn-ea"/>
              <a:cs typeface="+mn-cs"/>
            </a:rPr>
            <a:t>Information</a:t>
          </a:r>
        </a:p>
      </dgm:t>
    </dgm:pt>
    <dgm:pt modelId="{ADE32C40-5155-4B7B-B26A-A1E26262255C}" type="parTrans" cxnId="{4C4970B8-ECB3-4D2E-9D5A-4401B7E8C2D6}">
      <dgm:prSet/>
      <dgm:spPr/>
      <dgm:t>
        <a:bodyPr/>
        <a:lstStyle/>
        <a:p>
          <a:endParaRPr lang="en-US"/>
        </a:p>
      </dgm:t>
    </dgm:pt>
    <dgm:pt modelId="{AE655921-C11D-4517-AAF1-0CE89AFE6690}" type="sibTrans" cxnId="{4C4970B8-ECB3-4D2E-9D5A-4401B7E8C2D6}">
      <dgm:prSet/>
      <dgm:spPr/>
      <dgm:t>
        <a:bodyPr/>
        <a:lstStyle/>
        <a:p>
          <a:endParaRPr lang="en-US"/>
        </a:p>
      </dgm:t>
    </dgm:pt>
    <dgm:pt modelId="{EC77841A-5219-44E7-A012-4D9B3B645D74}">
      <dgm:prSet phldrT="[Text]" custT="1"/>
      <dgm:spPr>
        <a:xfrm>
          <a:off x="1820618" y="2163580"/>
          <a:ext cx="1984743" cy="2865620"/>
        </a:xfrm>
      </dgm:spPr>
      <dgm:t>
        <a:bodyPr/>
        <a:lstStyle/>
        <a:p>
          <a:r>
            <a:rPr lang="en-US" sz="2400" dirty="0">
              <a:latin typeface="Calibri" panose="020F0502020204030204" pitchFamily="34" charset="0"/>
              <a:ea typeface="+mn-ea"/>
              <a:cs typeface="+mn-cs"/>
            </a:rPr>
            <a:t>Investigation</a:t>
          </a:r>
        </a:p>
      </dgm:t>
    </dgm:pt>
    <dgm:pt modelId="{AB5EBB8D-A744-4B48-9C4A-59A83253F37C}" type="parTrans" cxnId="{D143AD2A-20FE-4369-B72B-789CABB2217B}">
      <dgm:prSet/>
      <dgm:spPr/>
      <dgm:t>
        <a:bodyPr/>
        <a:lstStyle/>
        <a:p>
          <a:endParaRPr lang="en-US"/>
        </a:p>
      </dgm:t>
    </dgm:pt>
    <dgm:pt modelId="{5C88A07A-3E45-4FE8-B619-519C895F4348}" type="sibTrans" cxnId="{D143AD2A-20FE-4369-B72B-789CABB2217B}">
      <dgm:prSet/>
      <dgm:spPr/>
      <dgm:t>
        <a:bodyPr/>
        <a:lstStyle/>
        <a:p>
          <a:endParaRPr lang="en-US"/>
        </a:p>
      </dgm:t>
    </dgm:pt>
    <dgm:pt modelId="{850E0F5C-65C0-4595-B524-96CF89BD78E8}">
      <dgm:prSet phldrT="[Text]" custT="1"/>
      <dgm:spPr>
        <a:xfrm>
          <a:off x="1820618" y="2163580"/>
          <a:ext cx="1984743" cy="2865620"/>
        </a:xfrm>
      </dgm:spPr>
      <dgm:t>
        <a:bodyPr/>
        <a:lstStyle/>
        <a:p>
          <a:r>
            <a:rPr lang="en-US" sz="2400" dirty="0">
              <a:latin typeface="Calibri" panose="020F0502020204030204" pitchFamily="34" charset="0"/>
              <a:ea typeface="+mn-ea"/>
              <a:cs typeface="+mn-cs"/>
            </a:rPr>
            <a:t>Tracking</a:t>
          </a:r>
        </a:p>
      </dgm:t>
    </dgm:pt>
    <dgm:pt modelId="{7262AB99-BAB3-4A30-B4D0-DF0AB030CDE2}" type="parTrans" cxnId="{CE0288B0-9256-4C80-BFC1-760728936173}">
      <dgm:prSet/>
      <dgm:spPr/>
      <dgm:t>
        <a:bodyPr/>
        <a:lstStyle/>
        <a:p>
          <a:endParaRPr lang="en-US"/>
        </a:p>
      </dgm:t>
    </dgm:pt>
    <dgm:pt modelId="{AB68C8C0-700D-477E-B980-1D8A4130879E}" type="sibTrans" cxnId="{CE0288B0-9256-4C80-BFC1-760728936173}">
      <dgm:prSet/>
      <dgm:spPr/>
      <dgm:t>
        <a:bodyPr/>
        <a:lstStyle/>
        <a:p>
          <a:endParaRPr lang="en-US"/>
        </a:p>
      </dgm:t>
    </dgm:pt>
    <dgm:pt modelId="{9D950A74-B149-4B4B-B22D-5036F7288C72}">
      <dgm:prSet phldrT="[Text]" custT="1"/>
      <dgm:spPr>
        <a:xfrm>
          <a:off x="1820618" y="2163580"/>
          <a:ext cx="1984743" cy="2865620"/>
        </a:xfrm>
      </dgm:spPr>
      <dgm:t>
        <a:bodyPr/>
        <a:lstStyle/>
        <a:p>
          <a:r>
            <a:rPr lang="en-US" sz="2400" dirty="0">
              <a:latin typeface="Calibri" panose="020F0502020204030204" pitchFamily="34" charset="0"/>
              <a:ea typeface="+mn-ea"/>
              <a:cs typeface="+mn-cs"/>
            </a:rPr>
            <a:t>Good Public   Relations</a:t>
          </a:r>
        </a:p>
      </dgm:t>
    </dgm:pt>
    <dgm:pt modelId="{B6832BCE-8122-48A3-99D1-0256B3D115C6}" type="parTrans" cxnId="{C9363716-803D-4F4B-BC53-8890093EE372}">
      <dgm:prSet/>
      <dgm:spPr/>
      <dgm:t>
        <a:bodyPr/>
        <a:lstStyle/>
        <a:p>
          <a:endParaRPr lang="en-US"/>
        </a:p>
      </dgm:t>
    </dgm:pt>
    <dgm:pt modelId="{4839D0F4-C4E5-4A15-8BF4-CB53C82EDC39}" type="sibTrans" cxnId="{C9363716-803D-4F4B-BC53-8890093EE372}">
      <dgm:prSet/>
      <dgm:spPr/>
      <dgm:t>
        <a:bodyPr/>
        <a:lstStyle/>
        <a:p>
          <a:endParaRPr lang="en-US"/>
        </a:p>
      </dgm:t>
    </dgm:pt>
    <dgm:pt modelId="{B47A703C-2025-4551-95C5-1E319C076DC6}">
      <dgm:prSet phldrT="[Text]" custT="1"/>
      <dgm:spPr>
        <a:xfrm>
          <a:off x="3787717" y="2514483"/>
          <a:ext cx="1984743" cy="2516478"/>
        </a:xfrm>
      </dgm:spPr>
      <dgm:t>
        <a:bodyPr/>
        <a:lstStyle/>
        <a:p>
          <a:r>
            <a:rPr lang="en-US" sz="2400" dirty="0">
              <a:latin typeface="Calibri" panose="020F0502020204030204" pitchFamily="34" charset="0"/>
              <a:ea typeface="+mn-ea"/>
              <a:cs typeface="+mn-cs"/>
            </a:rPr>
            <a:t>Information</a:t>
          </a:r>
        </a:p>
      </dgm:t>
    </dgm:pt>
    <dgm:pt modelId="{EE8B7745-815E-471B-99AA-53AF49719E78}" type="parTrans" cxnId="{6FE62D96-1B96-46ED-95F7-1A4F6F5491CD}">
      <dgm:prSet/>
      <dgm:spPr/>
      <dgm:t>
        <a:bodyPr/>
        <a:lstStyle/>
        <a:p>
          <a:endParaRPr lang="en-US"/>
        </a:p>
      </dgm:t>
    </dgm:pt>
    <dgm:pt modelId="{BA4BC5E0-0685-4E35-9A29-21837009086D}" type="sibTrans" cxnId="{6FE62D96-1B96-46ED-95F7-1A4F6F5491CD}">
      <dgm:prSet/>
      <dgm:spPr/>
      <dgm:t>
        <a:bodyPr/>
        <a:lstStyle/>
        <a:p>
          <a:endParaRPr lang="en-US"/>
        </a:p>
      </dgm:t>
    </dgm:pt>
    <dgm:pt modelId="{B0BCFD22-3DF2-49DE-AAA7-B94400037D0B}">
      <dgm:prSet phldrT="[Text]" custT="1"/>
      <dgm:spPr>
        <a:xfrm>
          <a:off x="3787717" y="2514483"/>
          <a:ext cx="1984743" cy="2516478"/>
        </a:xfrm>
      </dgm:spPr>
      <dgm:t>
        <a:bodyPr/>
        <a:lstStyle/>
        <a:p>
          <a:r>
            <a:rPr lang="en-US" sz="2400" dirty="0">
              <a:latin typeface="Calibri" panose="020F0502020204030204" pitchFamily="34" charset="0"/>
              <a:ea typeface="+mn-ea"/>
              <a:cs typeface="+mn-cs"/>
            </a:rPr>
            <a:t>Time Savings</a:t>
          </a:r>
        </a:p>
      </dgm:t>
    </dgm:pt>
    <dgm:pt modelId="{89200B45-2A61-4098-8559-E4741618DFA7}" type="parTrans" cxnId="{14B7968E-3341-4C98-B582-95EDB2804412}">
      <dgm:prSet/>
      <dgm:spPr/>
      <dgm:t>
        <a:bodyPr/>
        <a:lstStyle/>
        <a:p>
          <a:endParaRPr lang="en-US"/>
        </a:p>
      </dgm:t>
    </dgm:pt>
    <dgm:pt modelId="{4807C75B-885F-4254-BB67-B74167358630}" type="sibTrans" cxnId="{14B7968E-3341-4C98-B582-95EDB2804412}">
      <dgm:prSet/>
      <dgm:spPr/>
      <dgm:t>
        <a:bodyPr/>
        <a:lstStyle/>
        <a:p>
          <a:endParaRPr lang="en-US"/>
        </a:p>
      </dgm:t>
    </dgm:pt>
    <dgm:pt modelId="{AF2BCBE1-3F14-4ABD-BBE2-36596FB8682D}">
      <dgm:prSet phldrT="[Text]" custT="1"/>
      <dgm:spPr>
        <a:xfrm>
          <a:off x="3787717" y="2514483"/>
          <a:ext cx="1984743" cy="2516478"/>
        </a:xfrm>
      </dgm:spPr>
      <dgm:t>
        <a:bodyPr/>
        <a:lstStyle/>
        <a:p>
          <a:r>
            <a:rPr lang="en-US" sz="2400" dirty="0">
              <a:latin typeface="Calibri" panose="020F0502020204030204" pitchFamily="34" charset="0"/>
              <a:ea typeface="+mn-ea"/>
              <a:cs typeface="+mn-cs"/>
            </a:rPr>
            <a:t>Knowledge</a:t>
          </a:r>
        </a:p>
        <a:p>
          <a:r>
            <a:rPr lang="en-US" sz="2400" dirty="0">
              <a:latin typeface="Calibri" panose="020F0502020204030204" pitchFamily="34" charset="0"/>
              <a:ea typeface="+mn-ea"/>
              <a:cs typeface="+mn-cs"/>
            </a:rPr>
            <a:t>Good Public   Relations</a:t>
          </a:r>
        </a:p>
      </dgm:t>
    </dgm:pt>
    <dgm:pt modelId="{28F06EB3-B8A7-4ABB-99B5-B46A2DBC2C15}" type="parTrans" cxnId="{3D0D2D47-7269-41CE-BF70-929587373505}">
      <dgm:prSet/>
      <dgm:spPr/>
      <dgm:t>
        <a:bodyPr/>
        <a:lstStyle/>
        <a:p>
          <a:endParaRPr lang="en-US"/>
        </a:p>
      </dgm:t>
    </dgm:pt>
    <dgm:pt modelId="{F5F55C9C-2710-4992-B6BE-7055A3F4BA45}" type="sibTrans" cxnId="{3D0D2D47-7269-41CE-BF70-929587373505}">
      <dgm:prSet/>
      <dgm:spPr/>
      <dgm:t>
        <a:bodyPr/>
        <a:lstStyle/>
        <a:p>
          <a:endParaRPr lang="en-US"/>
        </a:p>
      </dgm:t>
    </dgm:pt>
    <dgm:pt modelId="{9914AF05-6B1C-4F98-85EE-70B7721FDFD3}" type="pres">
      <dgm:prSet presAssocID="{278BE443-F287-4890-B533-6A1D239F948C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A024C232-D8EE-46B6-A27D-AAC3C67A1691}" type="pres">
      <dgm:prSet presAssocID="{2BBA7F49-EEAB-468B-9CC5-55DD0D6B6DFB}" presName="parentText1" presStyleLbl="node1" presStyleIdx="0" presStyleCnt="4">
        <dgm:presLayoutVars>
          <dgm:chMax/>
          <dgm:chPref val="3"/>
          <dgm:bulletEnabled val="1"/>
        </dgm:presLayoutVars>
      </dgm:prSet>
      <dgm:spPr>
        <a:prstGeom prst="rightArrow">
          <a:avLst>
            <a:gd name="adj1" fmla="val 5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33C6F39F-2C97-4AB8-9D34-82DCF7D87B88}" type="pres">
      <dgm:prSet presAssocID="{2BBA7F49-EEAB-468B-9CC5-55DD0D6B6DFB}" presName="childText1" presStyleLbl="solidAlignAcc1" presStyleIdx="0" presStyleCnt="4" custScaleX="98344" custScaleY="145938" custLinFactNeighborX="-356" custLinFactNeighborY="17107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F4655176-2FA9-4534-9EC6-16AB1B50C4FB}" type="pres">
      <dgm:prSet presAssocID="{9C742B82-B7F0-4262-AD4B-8D6DDBFC84EF}" presName="parentText2" presStyleLbl="node1" presStyleIdx="1" presStyleCnt="4" custScaleX="102407">
        <dgm:presLayoutVars>
          <dgm:chMax/>
          <dgm:chPref val="3"/>
          <dgm:bulletEnabled val="1"/>
        </dgm:presLayoutVars>
      </dgm:prSet>
      <dgm:spPr>
        <a:prstGeom prst="rightArrow">
          <a:avLst>
            <a:gd name="adj1" fmla="val 5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2DE7B35F-D089-4F75-AF88-3728BD9AD9CA}" type="pres">
      <dgm:prSet presAssocID="{9C742B82-B7F0-4262-AD4B-8D6DDBFC84EF}" presName="childText2" presStyleLbl="solidAlignAcc1" presStyleIdx="1" presStyleCnt="4" custScaleY="126818" custLinFactNeighborX="-3602" custLinFactNeighborY="11545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D3C979B8-F163-4B34-BC6B-60AB13E69A44}" type="pres">
      <dgm:prSet presAssocID="{424BA422-7351-482B-88F0-F4BA381E5203}" presName="parentText3" presStyleLbl="node1" presStyleIdx="2" presStyleCnt="4" custScaleX="104548">
        <dgm:presLayoutVars>
          <dgm:chMax/>
          <dgm:chPref val="3"/>
          <dgm:bulletEnabled val="1"/>
        </dgm:presLayoutVars>
      </dgm:prSet>
      <dgm:spPr>
        <a:prstGeom prst="rightArrow">
          <a:avLst>
            <a:gd name="adj1" fmla="val 5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F6FE8D8B-EE09-44E2-BC95-CA2798F3D246}" type="pres">
      <dgm:prSet presAssocID="{424BA422-7351-482B-88F0-F4BA381E5203}" presName="childText3" presStyleLbl="solidAlignAcc1" presStyleIdx="2" presStyleCnt="4" custScaleY="110627" custLinFactNeighborX="-4491" custLinFactNeighborY="525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03941C29-EF99-4B71-9FA6-54B76979D139}" type="pres">
      <dgm:prSet presAssocID="{92E7AD81-70E7-491E-98E6-472F001D0199}" presName="parentText4" presStyleLbl="node1" presStyleIdx="3" presStyleCnt="4" custScaleX="113949" custLinFactNeighborX="837" custLinFactNeighborY="4864">
        <dgm:presLayoutVars>
          <dgm:chMax/>
          <dgm:chPref val="3"/>
          <dgm:bulletEnabled val="1"/>
        </dgm:presLayoutVars>
      </dgm:prSet>
      <dgm:spPr>
        <a:prstGeom prst="rightArrow">
          <a:avLst>
            <a:gd name="adj1" fmla="val 5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B7F9FAB6-3044-4C9B-90BE-07A017941EA0}" type="pres">
      <dgm:prSet presAssocID="{92E7AD81-70E7-491E-98E6-472F001D0199}" presName="childText4" presStyleLbl="solidAlignAcc1" presStyleIdx="3" presStyleCnt="4" custScaleX="98660" custScaleY="92076" custLinFactNeighborX="-9511" custLinFactNeighborY="-9634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8C17BC28-6627-1041-98EE-E721F110DB65}" type="presOf" srcId="{C0E71C5C-DE53-4EF6-8BD9-60BAC92429B5}" destId="{33C6F39F-2C97-4AB8-9D34-82DCF7D87B88}" srcOrd="0" destOrd="0" presId="urn:microsoft.com/office/officeart/2009/3/layout/IncreasingArrowsProcess"/>
    <dgm:cxn modelId="{3DFF9224-CA96-CA41-AA36-DDB4740FBB0F}" type="presOf" srcId="{850E0F5C-65C0-4595-B524-96CF89BD78E8}" destId="{2DE7B35F-D089-4F75-AF88-3728BD9AD9CA}" srcOrd="0" destOrd="3" presId="urn:microsoft.com/office/officeart/2009/3/layout/IncreasingArrowsProcess"/>
    <dgm:cxn modelId="{619D7F12-4486-4E88-8344-D2F78B1DFE25}" srcId="{278BE443-F287-4890-B533-6A1D239F948C}" destId="{2BBA7F49-EEAB-468B-9CC5-55DD0D6B6DFB}" srcOrd="0" destOrd="0" parTransId="{0F41220A-E54A-4436-9636-C2E94EB204A6}" sibTransId="{C876CA2A-7CD3-4A08-BBBC-332F3179BC47}"/>
    <dgm:cxn modelId="{58BD0E2F-7377-C84D-A532-4F3E79DB4449}" type="presOf" srcId="{91D71577-9466-4863-82BF-F9188280D2A6}" destId="{2DE7B35F-D089-4F75-AF88-3728BD9AD9CA}" srcOrd="0" destOrd="1" presId="urn:microsoft.com/office/officeart/2009/3/layout/IncreasingArrowsProcess"/>
    <dgm:cxn modelId="{BE2E76F6-1C30-EE4A-8024-9A272501B445}" type="presOf" srcId="{9C742B82-B7F0-4262-AD4B-8D6DDBFC84EF}" destId="{F4655176-2FA9-4534-9EC6-16AB1B50C4FB}" srcOrd="0" destOrd="0" presId="urn:microsoft.com/office/officeart/2009/3/layout/IncreasingArrowsProcess"/>
    <dgm:cxn modelId="{AE8581A5-D954-224C-9C0A-CFF238915A94}" type="presOf" srcId="{AF2BCBE1-3F14-4ABD-BBE2-36596FB8682D}" destId="{F6FE8D8B-EE09-44E2-BC95-CA2798F3D246}" srcOrd="0" destOrd="3" presId="urn:microsoft.com/office/officeart/2009/3/layout/IncreasingArrowsProcess"/>
    <dgm:cxn modelId="{6FE62D96-1B96-46ED-95F7-1A4F6F5491CD}" srcId="{424BA422-7351-482B-88F0-F4BA381E5203}" destId="{B47A703C-2025-4551-95C5-1E319C076DC6}" srcOrd="1" destOrd="0" parTransId="{EE8B7745-815E-471B-99AA-53AF49719E78}" sibTransId="{BA4BC5E0-0685-4E35-9A29-21837009086D}"/>
    <dgm:cxn modelId="{D2552060-8E4E-4C7C-B617-43D0748C4386}" srcId="{278BE443-F287-4890-B533-6A1D239F948C}" destId="{9C742B82-B7F0-4262-AD4B-8D6DDBFC84EF}" srcOrd="1" destOrd="0" parTransId="{50FF3DB6-A410-497B-86F0-D267AF41D53F}" sibTransId="{A6B24CA0-6134-4D23-8C90-79794B916642}"/>
    <dgm:cxn modelId="{3DFDCD2D-2471-CB48-B55B-A8B1ED158742}" type="presOf" srcId="{8761D432-A588-43BF-BB4C-3B084948228A}" destId="{33C6F39F-2C97-4AB8-9D34-82DCF7D87B88}" srcOrd="0" destOrd="4" presId="urn:microsoft.com/office/officeart/2009/3/layout/IncreasingArrowsProcess"/>
    <dgm:cxn modelId="{05B8D417-67EC-2341-868D-9B8BF8172ED3}" type="presOf" srcId="{B47A703C-2025-4551-95C5-1E319C076DC6}" destId="{F6FE8D8B-EE09-44E2-BC95-CA2798F3D246}" srcOrd="0" destOrd="1" presId="urn:microsoft.com/office/officeart/2009/3/layout/IncreasingArrowsProcess"/>
    <dgm:cxn modelId="{F58EADA8-626D-4F38-83E6-FFB4DA7F53DB}" srcId="{278BE443-F287-4890-B533-6A1D239F948C}" destId="{424BA422-7351-482B-88F0-F4BA381E5203}" srcOrd="2" destOrd="0" parTransId="{687683E7-5778-4338-A3C5-987E49BA2C91}" sibTransId="{53387178-4EEC-4A83-9BEE-95C6AAD7B162}"/>
    <dgm:cxn modelId="{D7494C73-DC62-3942-BAC1-F6A72F4D6BFD}" type="presOf" srcId="{2BBA7F49-EEAB-468B-9CC5-55DD0D6B6DFB}" destId="{A024C232-D8EE-46B6-A27D-AAC3C67A1691}" srcOrd="0" destOrd="0" presId="urn:microsoft.com/office/officeart/2009/3/layout/IncreasingArrowsProcess"/>
    <dgm:cxn modelId="{06872213-44C7-D041-97C9-7931681163D4}" type="presOf" srcId="{23AB3C55-B5E1-4D36-9C93-77B6CF155B12}" destId="{B7F9FAB6-3044-4C9B-90BE-07A017941EA0}" srcOrd="0" destOrd="0" presId="urn:microsoft.com/office/officeart/2009/3/layout/IncreasingArrowsProcess"/>
    <dgm:cxn modelId="{D143AD2A-20FE-4369-B72B-789CABB2217B}" srcId="{9C742B82-B7F0-4262-AD4B-8D6DDBFC84EF}" destId="{EC77841A-5219-44E7-A012-4D9B3B645D74}" srcOrd="2" destOrd="0" parTransId="{AB5EBB8D-A744-4B48-9C4A-59A83253F37C}" sibTransId="{5C88A07A-3E45-4FE8-B619-519C895F4348}"/>
    <dgm:cxn modelId="{3D0D2D47-7269-41CE-BF70-929587373505}" srcId="{424BA422-7351-482B-88F0-F4BA381E5203}" destId="{AF2BCBE1-3F14-4ABD-BBE2-36596FB8682D}" srcOrd="3" destOrd="0" parTransId="{28F06EB3-B8A7-4ABB-99B5-B46A2DBC2C15}" sibTransId="{F5F55C9C-2710-4992-B6BE-7055A3F4BA45}"/>
    <dgm:cxn modelId="{67B7C725-D94D-49B7-9DAE-CABC0AD712F0}" srcId="{2BBA7F49-EEAB-468B-9CC5-55DD0D6B6DFB}" destId="{C0E71C5C-DE53-4EF6-8BD9-60BAC92429B5}" srcOrd="0" destOrd="0" parTransId="{40516B99-7AB7-4A7B-806B-7480ACED3F4E}" sibTransId="{60DBC80D-DE38-40DF-B84C-8E11562B1ACA}"/>
    <dgm:cxn modelId="{F1F75B24-C931-DA44-943C-5FC1F82EF0EE}" type="presOf" srcId="{88BA4D8E-FDEA-4369-AE2E-F2D21DA448BF}" destId="{B7F9FAB6-3044-4C9B-90BE-07A017941EA0}" srcOrd="0" destOrd="1" presId="urn:microsoft.com/office/officeart/2009/3/layout/IncreasingArrowsProcess"/>
    <dgm:cxn modelId="{62943D8B-3686-8246-92DD-7696E2C1BFA7}" type="presOf" srcId="{00F10260-97AA-44B9-BC13-FD9B65B07986}" destId="{2DE7B35F-D089-4F75-AF88-3728BD9AD9CA}" srcOrd="0" destOrd="0" presId="urn:microsoft.com/office/officeart/2009/3/layout/IncreasingArrowsProcess"/>
    <dgm:cxn modelId="{4C4970B8-ECB3-4D2E-9D5A-4401B7E8C2D6}" srcId="{9C742B82-B7F0-4262-AD4B-8D6DDBFC84EF}" destId="{91D71577-9466-4863-82BF-F9188280D2A6}" srcOrd="1" destOrd="0" parTransId="{ADE32C40-5155-4B7B-B26A-A1E26262255C}" sibTransId="{AE655921-C11D-4517-AAF1-0CE89AFE6690}"/>
    <dgm:cxn modelId="{F39A7D85-5894-2547-B301-D59FFAB5ED60}" type="presOf" srcId="{4B9D53A5-04E8-40F6-A514-DFC66C47B3B4}" destId="{33C6F39F-2C97-4AB8-9D34-82DCF7D87B88}" srcOrd="0" destOrd="2" presId="urn:microsoft.com/office/officeart/2009/3/layout/IncreasingArrowsProcess"/>
    <dgm:cxn modelId="{FE3DFACD-B92C-EC48-8694-89A03EF691B0}" type="presOf" srcId="{DC4229DB-F17D-467B-A5D4-643316418FCB}" destId="{33C6F39F-2C97-4AB8-9D34-82DCF7D87B88}" srcOrd="0" destOrd="1" presId="urn:microsoft.com/office/officeart/2009/3/layout/IncreasingArrowsProcess"/>
    <dgm:cxn modelId="{81B40181-105A-470A-B70D-17DE713F4679}" srcId="{2BBA7F49-EEAB-468B-9CC5-55DD0D6B6DFB}" destId="{850C83BA-4905-44CF-960F-B1BBC7394679}" srcOrd="3" destOrd="0" parTransId="{FF400FC6-D45C-4677-BE08-246480F7059D}" sibTransId="{3284215A-28A0-4299-A435-0D570307A1FE}"/>
    <dgm:cxn modelId="{A46FFE18-BC21-4B44-9BB4-BF1F5A47529B}" type="presOf" srcId="{278BE443-F287-4890-B533-6A1D239F948C}" destId="{9914AF05-6B1C-4F98-85EE-70B7721FDFD3}" srcOrd="0" destOrd="0" presId="urn:microsoft.com/office/officeart/2009/3/layout/IncreasingArrowsProcess"/>
    <dgm:cxn modelId="{8F948933-349B-4FFF-88D5-0D29E2E0117F}" srcId="{9C742B82-B7F0-4262-AD4B-8D6DDBFC84EF}" destId="{00F10260-97AA-44B9-BC13-FD9B65B07986}" srcOrd="0" destOrd="0" parTransId="{DA04115E-CE66-4F08-B8FF-9EF50C3B4667}" sibTransId="{1B54DB81-47A4-43F2-B511-C3F5D25B9B84}"/>
    <dgm:cxn modelId="{14B7968E-3341-4C98-B582-95EDB2804412}" srcId="{424BA422-7351-482B-88F0-F4BA381E5203}" destId="{B0BCFD22-3DF2-49DE-AAA7-B94400037D0B}" srcOrd="2" destOrd="0" parTransId="{89200B45-2A61-4098-8559-E4741618DFA7}" sibTransId="{4807C75B-885F-4254-BB67-B74167358630}"/>
    <dgm:cxn modelId="{CE0288B0-9256-4C80-BFC1-760728936173}" srcId="{9C742B82-B7F0-4262-AD4B-8D6DDBFC84EF}" destId="{850E0F5C-65C0-4595-B524-96CF89BD78E8}" srcOrd="3" destOrd="0" parTransId="{7262AB99-BAB3-4A30-B4D0-DF0AB030CDE2}" sibTransId="{AB68C8C0-700D-477E-B980-1D8A4130879E}"/>
    <dgm:cxn modelId="{EEDE9BF3-7E25-4743-8DA6-3168525CBF9C}" type="presOf" srcId="{424BA422-7351-482B-88F0-F4BA381E5203}" destId="{D3C979B8-F163-4B34-BC6B-60AB13E69A44}" srcOrd="0" destOrd="0" presId="urn:microsoft.com/office/officeart/2009/3/layout/IncreasingArrowsProcess"/>
    <dgm:cxn modelId="{C9363716-803D-4F4B-BC53-8890093EE372}" srcId="{9C742B82-B7F0-4262-AD4B-8D6DDBFC84EF}" destId="{9D950A74-B149-4B4B-B22D-5036F7288C72}" srcOrd="4" destOrd="0" parTransId="{B6832BCE-8122-48A3-99D1-0256B3D115C6}" sibTransId="{4839D0F4-C4E5-4A15-8BF4-CB53C82EDC39}"/>
    <dgm:cxn modelId="{EED3E892-0406-4481-9C5D-CB6926D4E309}" srcId="{92E7AD81-70E7-491E-98E6-472F001D0199}" destId="{88BA4D8E-FDEA-4369-AE2E-F2D21DA448BF}" srcOrd="1" destOrd="0" parTransId="{C01096A3-DDA1-45F1-984B-F6AF02D72C2E}" sibTransId="{A3359AAF-70F0-458C-94B0-80D2154A6345}"/>
    <dgm:cxn modelId="{B44391C7-A91F-4D4B-9560-E0A150D8B812}" type="presOf" srcId="{9D950A74-B149-4B4B-B22D-5036F7288C72}" destId="{2DE7B35F-D089-4F75-AF88-3728BD9AD9CA}" srcOrd="0" destOrd="4" presId="urn:microsoft.com/office/officeart/2009/3/layout/IncreasingArrowsProcess"/>
    <dgm:cxn modelId="{73A0E682-39DC-42A9-BBE0-AE51A2A30C43}" srcId="{2BBA7F49-EEAB-468B-9CC5-55DD0D6B6DFB}" destId="{DC4229DB-F17D-467B-A5D4-643316418FCB}" srcOrd="1" destOrd="0" parTransId="{E187985D-9D2E-4349-9928-81ABB38FD8C5}" sibTransId="{BD677827-831C-4EB4-9BA3-2B1494BC8EA4}"/>
    <dgm:cxn modelId="{7C913AFB-61EA-3544-8C93-E23EB6EFB816}" type="presOf" srcId="{B0BCFD22-3DF2-49DE-AAA7-B94400037D0B}" destId="{F6FE8D8B-EE09-44E2-BC95-CA2798F3D246}" srcOrd="0" destOrd="2" presId="urn:microsoft.com/office/officeart/2009/3/layout/IncreasingArrowsProcess"/>
    <dgm:cxn modelId="{68D1B984-4235-480F-B63C-92D70A70F3D5}" srcId="{278BE443-F287-4890-B533-6A1D239F948C}" destId="{92E7AD81-70E7-491E-98E6-472F001D0199}" srcOrd="3" destOrd="0" parTransId="{8AD122E8-CCE1-4A46-B4B7-E59B9791B7C8}" sibTransId="{B3B3693C-4389-4FCD-9FAC-1FFADF5F8DFD}"/>
    <dgm:cxn modelId="{62D5D03F-EAB5-1840-9532-A453B033730F}" type="presOf" srcId="{338AF719-AC5A-4A03-AFE6-C246A1779556}" destId="{F6FE8D8B-EE09-44E2-BC95-CA2798F3D246}" srcOrd="0" destOrd="0" presId="urn:microsoft.com/office/officeart/2009/3/layout/IncreasingArrowsProcess"/>
    <dgm:cxn modelId="{63807115-1F65-6A4F-9396-085CD0FB5C74}" type="presOf" srcId="{EC77841A-5219-44E7-A012-4D9B3B645D74}" destId="{2DE7B35F-D089-4F75-AF88-3728BD9AD9CA}" srcOrd="0" destOrd="2" presId="urn:microsoft.com/office/officeart/2009/3/layout/IncreasingArrowsProcess"/>
    <dgm:cxn modelId="{E2DD407E-CDA7-2A40-BF3C-AE542FB47170}" type="presOf" srcId="{850C83BA-4905-44CF-960F-B1BBC7394679}" destId="{33C6F39F-2C97-4AB8-9D34-82DCF7D87B88}" srcOrd="0" destOrd="3" presId="urn:microsoft.com/office/officeart/2009/3/layout/IncreasingArrowsProcess"/>
    <dgm:cxn modelId="{D5063C88-38AB-B44A-A64F-9D519A7E0647}" type="presOf" srcId="{92E7AD81-70E7-491E-98E6-472F001D0199}" destId="{03941C29-EF99-4B71-9FA6-54B76979D139}" srcOrd="0" destOrd="0" presId="urn:microsoft.com/office/officeart/2009/3/layout/IncreasingArrowsProcess"/>
    <dgm:cxn modelId="{EB210E68-4CA4-4A00-B4BD-0FAF901ED936}" srcId="{2BBA7F49-EEAB-468B-9CC5-55DD0D6B6DFB}" destId="{4B9D53A5-04E8-40F6-A514-DFC66C47B3B4}" srcOrd="2" destOrd="0" parTransId="{7E63AB48-9807-40A5-B214-0B1C456CDE20}" sibTransId="{5003EE46-D3EB-4FF5-9382-9219488080BB}"/>
    <dgm:cxn modelId="{67330684-61DB-44FF-BE9A-24B111C4CB98}" srcId="{2BBA7F49-EEAB-468B-9CC5-55DD0D6B6DFB}" destId="{8761D432-A588-43BF-BB4C-3B084948228A}" srcOrd="4" destOrd="0" parTransId="{602D9619-9960-4CC4-B1C3-D1F8DDDD6BCE}" sibTransId="{20857A4E-32B8-4C87-9EB6-371E7F043DB6}"/>
    <dgm:cxn modelId="{E8E56519-21D3-4913-A7D2-463ED9947D6E}" srcId="{424BA422-7351-482B-88F0-F4BA381E5203}" destId="{338AF719-AC5A-4A03-AFE6-C246A1779556}" srcOrd="0" destOrd="0" parTransId="{49AD9D52-DB7C-448C-B52F-EA1CB0B9E07E}" sibTransId="{CCA15259-FABB-41F0-8C09-2D6DAD132A52}"/>
    <dgm:cxn modelId="{CD94D273-2E91-4316-A2FD-7E1CA7295076}" srcId="{92E7AD81-70E7-491E-98E6-472F001D0199}" destId="{23AB3C55-B5E1-4D36-9C93-77B6CF155B12}" srcOrd="0" destOrd="0" parTransId="{56D66DEA-AC44-40B6-8B95-5FF8D1D2B36D}" sibTransId="{AACF12ED-08FB-49DF-AF2E-60E08DD0F471}"/>
    <dgm:cxn modelId="{A6088E2C-58A2-FD46-8A72-F432DB976DF9}" type="presParOf" srcId="{9914AF05-6B1C-4F98-85EE-70B7721FDFD3}" destId="{A024C232-D8EE-46B6-A27D-AAC3C67A1691}" srcOrd="0" destOrd="0" presId="urn:microsoft.com/office/officeart/2009/3/layout/IncreasingArrowsProcess"/>
    <dgm:cxn modelId="{3EDEAE31-9A88-E240-AD62-380A1E99D04F}" type="presParOf" srcId="{9914AF05-6B1C-4F98-85EE-70B7721FDFD3}" destId="{33C6F39F-2C97-4AB8-9D34-82DCF7D87B88}" srcOrd="1" destOrd="0" presId="urn:microsoft.com/office/officeart/2009/3/layout/IncreasingArrowsProcess"/>
    <dgm:cxn modelId="{BCFFB484-00FB-FB42-B760-2999F2D0207B}" type="presParOf" srcId="{9914AF05-6B1C-4F98-85EE-70B7721FDFD3}" destId="{F4655176-2FA9-4534-9EC6-16AB1B50C4FB}" srcOrd="2" destOrd="0" presId="urn:microsoft.com/office/officeart/2009/3/layout/IncreasingArrowsProcess"/>
    <dgm:cxn modelId="{B6E2776C-4538-4545-921D-8E2DF32A26B1}" type="presParOf" srcId="{9914AF05-6B1C-4F98-85EE-70B7721FDFD3}" destId="{2DE7B35F-D089-4F75-AF88-3728BD9AD9CA}" srcOrd="3" destOrd="0" presId="urn:microsoft.com/office/officeart/2009/3/layout/IncreasingArrowsProcess"/>
    <dgm:cxn modelId="{DF074B4F-90E0-6B4F-8126-9BB3B77B9F84}" type="presParOf" srcId="{9914AF05-6B1C-4F98-85EE-70B7721FDFD3}" destId="{D3C979B8-F163-4B34-BC6B-60AB13E69A44}" srcOrd="4" destOrd="0" presId="urn:microsoft.com/office/officeart/2009/3/layout/IncreasingArrowsProcess"/>
    <dgm:cxn modelId="{1FC4CF26-5F54-7A4C-AF48-F501AFB11F31}" type="presParOf" srcId="{9914AF05-6B1C-4F98-85EE-70B7721FDFD3}" destId="{F6FE8D8B-EE09-44E2-BC95-CA2798F3D246}" srcOrd="5" destOrd="0" presId="urn:microsoft.com/office/officeart/2009/3/layout/IncreasingArrowsProcess"/>
    <dgm:cxn modelId="{9BECBDDF-4347-F747-8133-31D343AB7F2B}" type="presParOf" srcId="{9914AF05-6B1C-4F98-85EE-70B7721FDFD3}" destId="{03941C29-EF99-4B71-9FA6-54B76979D139}" srcOrd="6" destOrd="0" presId="urn:microsoft.com/office/officeart/2009/3/layout/IncreasingArrowsProcess"/>
    <dgm:cxn modelId="{CFC06AD5-FA2B-6C4A-921A-839EF199FAC7}" type="presParOf" srcId="{9914AF05-6B1C-4F98-85EE-70B7721FDFD3}" destId="{B7F9FAB6-3044-4C9B-90BE-07A017941EA0}" srcOrd="7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A150FA-E88A-466F-AE09-EDCB2598C242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F097BB-CBB7-40B7-B576-4D2DA002B116}">
      <dgm:prSet phldrT="[Text]" custT="1"/>
      <dgm:spPr/>
      <dgm:t>
        <a:bodyPr/>
        <a:lstStyle/>
        <a:p>
          <a:r>
            <a:rPr lang="en-US" sz="2400" dirty="0"/>
            <a:t>Find an Offender</a:t>
          </a:r>
        </a:p>
      </dgm:t>
    </dgm:pt>
    <dgm:pt modelId="{1C528AB8-D3A9-4F8F-9829-C2A055391C03}" type="parTrans" cxnId="{7520545F-C53B-4AC7-8DB5-B676F449E271}">
      <dgm:prSet/>
      <dgm:spPr/>
      <dgm:t>
        <a:bodyPr/>
        <a:lstStyle/>
        <a:p>
          <a:endParaRPr lang="en-US"/>
        </a:p>
      </dgm:t>
    </dgm:pt>
    <dgm:pt modelId="{555AF025-747B-4A69-AAE8-5B772EC0D929}" type="sibTrans" cxnId="{7520545F-C53B-4AC7-8DB5-B676F449E271}">
      <dgm:prSet/>
      <dgm:spPr/>
      <dgm:t>
        <a:bodyPr/>
        <a:lstStyle/>
        <a:p>
          <a:endParaRPr lang="en-US"/>
        </a:p>
      </dgm:t>
    </dgm:pt>
    <dgm:pt modelId="{4976FF17-1820-4E0D-8079-A8277CB418D7}">
      <dgm:prSet phldrT="[Text]" custT="1"/>
      <dgm:spPr/>
      <dgm:t>
        <a:bodyPr/>
        <a:lstStyle/>
        <a:p>
          <a:r>
            <a:rPr lang="en-US" sz="2400" dirty="0"/>
            <a:t>Edit Registration</a:t>
          </a:r>
        </a:p>
      </dgm:t>
    </dgm:pt>
    <dgm:pt modelId="{88C40B92-057E-4CB5-97EA-948BF3B9DC14}" type="parTrans" cxnId="{4111474A-5860-4622-9B66-73B2FF621EF4}">
      <dgm:prSet/>
      <dgm:spPr/>
      <dgm:t>
        <a:bodyPr/>
        <a:lstStyle/>
        <a:p>
          <a:endParaRPr lang="en-US"/>
        </a:p>
      </dgm:t>
    </dgm:pt>
    <dgm:pt modelId="{D11450BB-6E19-4E67-AAB3-E81BB817D1FC}" type="sibTrans" cxnId="{4111474A-5860-4622-9B66-73B2FF621EF4}">
      <dgm:prSet/>
      <dgm:spPr/>
      <dgm:t>
        <a:bodyPr/>
        <a:lstStyle/>
        <a:p>
          <a:endParaRPr lang="en-US"/>
        </a:p>
      </dgm:t>
    </dgm:pt>
    <dgm:pt modelId="{678F2951-26CD-4DEB-9B13-83E1A8CB8BDF}">
      <dgm:prSet phldrT="[Text]" custT="1"/>
      <dgm:spPr/>
      <dgm:t>
        <a:bodyPr/>
        <a:lstStyle/>
        <a:p>
          <a:r>
            <a:rPr lang="en-US" sz="2400" dirty="0"/>
            <a:t>State</a:t>
          </a:r>
          <a:r>
            <a:rPr lang="en-US" sz="2400" baseline="0" dirty="0"/>
            <a:t> Resources</a:t>
          </a:r>
          <a:endParaRPr lang="en-US" sz="2400" dirty="0"/>
        </a:p>
      </dgm:t>
    </dgm:pt>
    <dgm:pt modelId="{9417BCAC-7F2C-420A-ACDD-53FE3EF5EDFC}" type="parTrans" cxnId="{64D3D6E9-C6FD-4C6D-998D-CA30E6403A9E}">
      <dgm:prSet/>
      <dgm:spPr/>
      <dgm:t>
        <a:bodyPr/>
        <a:lstStyle/>
        <a:p>
          <a:endParaRPr lang="en-US"/>
        </a:p>
      </dgm:t>
    </dgm:pt>
    <dgm:pt modelId="{A69D20C1-192F-43D2-8846-4AEDDF88F688}" type="sibTrans" cxnId="{64D3D6E9-C6FD-4C6D-998D-CA30E6403A9E}">
      <dgm:prSet/>
      <dgm:spPr/>
      <dgm:t>
        <a:bodyPr/>
        <a:lstStyle/>
        <a:p>
          <a:endParaRPr lang="en-US"/>
        </a:p>
      </dgm:t>
    </dgm:pt>
    <dgm:pt modelId="{35B3428D-BA89-467E-91F3-7865B7694C6F}" type="pres">
      <dgm:prSet presAssocID="{02A150FA-E88A-466F-AE09-EDCB2598C242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B16D782-0530-478E-A869-40B0F01C5725}" type="pres">
      <dgm:prSet presAssocID="{25F097BB-CBB7-40B7-B576-4D2DA002B116}" presName="Accent1" presStyleCnt="0"/>
      <dgm:spPr/>
    </dgm:pt>
    <dgm:pt modelId="{41B127F9-6AA6-4DCE-96C7-33D07ECB9AD1}" type="pres">
      <dgm:prSet presAssocID="{25F097BB-CBB7-40B7-B576-4D2DA002B116}" presName="Accent" presStyleLbl="node1" presStyleIdx="0" presStyleCnt="3"/>
      <dgm:spPr/>
    </dgm:pt>
    <dgm:pt modelId="{FEBB0487-2272-4366-9DCC-49E0ABBC4FBA}" type="pres">
      <dgm:prSet presAssocID="{25F097BB-CBB7-40B7-B576-4D2DA002B116}" presName="Parent1" presStyleLbl="revTx" presStyleIdx="0" presStyleCnt="3" custScaleX="249144" custScaleY="101409" custLinFactNeighborX="-13858" custLinFactNeighborY="2799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B662A2-4B2A-4543-882A-82728484992A}" type="pres">
      <dgm:prSet presAssocID="{4976FF17-1820-4E0D-8079-A8277CB418D7}" presName="Accent2" presStyleCnt="0"/>
      <dgm:spPr/>
    </dgm:pt>
    <dgm:pt modelId="{5A05632E-36D2-4452-9302-10C715F25EFF}" type="pres">
      <dgm:prSet presAssocID="{4976FF17-1820-4E0D-8079-A8277CB418D7}" presName="Accent" presStyleLbl="node1" presStyleIdx="1" presStyleCnt="3"/>
      <dgm:spPr/>
    </dgm:pt>
    <dgm:pt modelId="{EDCD9C1E-0224-4CA9-9869-3D60932ACE64}" type="pres">
      <dgm:prSet presAssocID="{4976FF17-1820-4E0D-8079-A8277CB418D7}" presName="Parent2" presStyleLbl="revTx" presStyleIdx="1" presStyleCnt="3" custScaleX="247988" custLinFactNeighborX="45098" custLinFactNeighborY="360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5392BF-A554-4EDC-8006-5CD41B6641A0}" type="pres">
      <dgm:prSet presAssocID="{678F2951-26CD-4DEB-9B13-83E1A8CB8BDF}" presName="Accent3" presStyleCnt="0"/>
      <dgm:spPr/>
    </dgm:pt>
    <dgm:pt modelId="{4472A001-1BE7-4C8E-BC69-089DD1C0D35F}" type="pres">
      <dgm:prSet presAssocID="{678F2951-26CD-4DEB-9B13-83E1A8CB8BDF}" presName="Accent" presStyleLbl="node1" presStyleIdx="2" presStyleCnt="3" custLinFactNeighborX="4657" custLinFactNeighborY="4887"/>
      <dgm:spPr/>
    </dgm:pt>
    <dgm:pt modelId="{13BB8DEC-536C-49EB-B253-BF5D9AEF9D4A}" type="pres">
      <dgm:prSet presAssocID="{678F2951-26CD-4DEB-9B13-83E1A8CB8BDF}" presName="Parent3" presStyleLbl="revTx" presStyleIdx="2" presStyleCnt="3" custScaleX="311885" custLinFactNeighborX="-9651" custLinFactNeighborY="-536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D3D6E9-C6FD-4C6D-998D-CA30E6403A9E}" srcId="{02A150FA-E88A-466F-AE09-EDCB2598C242}" destId="{678F2951-26CD-4DEB-9B13-83E1A8CB8BDF}" srcOrd="2" destOrd="0" parTransId="{9417BCAC-7F2C-420A-ACDD-53FE3EF5EDFC}" sibTransId="{A69D20C1-192F-43D2-8846-4AEDDF88F688}"/>
    <dgm:cxn modelId="{0179D704-015C-47EA-9311-4946CB13BAF4}" type="presOf" srcId="{02A150FA-E88A-466F-AE09-EDCB2598C242}" destId="{35B3428D-BA89-467E-91F3-7865B7694C6F}" srcOrd="0" destOrd="0" presId="urn:microsoft.com/office/officeart/2009/layout/CircleArrowProcess"/>
    <dgm:cxn modelId="{7520545F-C53B-4AC7-8DB5-B676F449E271}" srcId="{02A150FA-E88A-466F-AE09-EDCB2598C242}" destId="{25F097BB-CBB7-40B7-B576-4D2DA002B116}" srcOrd="0" destOrd="0" parTransId="{1C528AB8-D3A9-4F8F-9829-C2A055391C03}" sibTransId="{555AF025-747B-4A69-AAE8-5B772EC0D929}"/>
    <dgm:cxn modelId="{1DA11041-B3E9-4418-B2CE-0DB0AB2FF7AD}" type="presOf" srcId="{678F2951-26CD-4DEB-9B13-83E1A8CB8BDF}" destId="{13BB8DEC-536C-49EB-B253-BF5D9AEF9D4A}" srcOrd="0" destOrd="0" presId="urn:microsoft.com/office/officeart/2009/layout/CircleArrowProcess"/>
    <dgm:cxn modelId="{66214153-D5CE-4E34-93FE-8118A0441BDC}" type="presOf" srcId="{4976FF17-1820-4E0D-8079-A8277CB418D7}" destId="{EDCD9C1E-0224-4CA9-9869-3D60932ACE64}" srcOrd="0" destOrd="0" presId="urn:microsoft.com/office/officeart/2009/layout/CircleArrowProcess"/>
    <dgm:cxn modelId="{E9A0C3F7-E09F-4907-B3C8-0F5C9967A319}" type="presOf" srcId="{25F097BB-CBB7-40B7-B576-4D2DA002B116}" destId="{FEBB0487-2272-4366-9DCC-49E0ABBC4FBA}" srcOrd="0" destOrd="0" presId="urn:microsoft.com/office/officeart/2009/layout/CircleArrowProcess"/>
    <dgm:cxn modelId="{4111474A-5860-4622-9B66-73B2FF621EF4}" srcId="{02A150FA-E88A-466F-AE09-EDCB2598C242}" destId="{4976FF17-1820-4E0D-8079-A8277CB418D7}" srcOrd="1" destOrd="0" parTransId="{88C40B92-057E-4CB5-97EA-948BF3B9DC14}" sibTransId="{D11450BB-6E19-4E67-AAB3-E81BB817D1FC}"/>
    <dgm:cxn modelId="{354A2ACD-A17C-434D-89E7-8153BE8B112E}" type="presParOf" srcId="{35B3428D-BA89-467E-91F3-7865B7694C6F}" destId="{7B16D782-0530-478E-A869-40B0F01C5725}" srcOrd="0" destOrd="0" presId="urn:microsoft.com/office/officeart/2009/layout/CircleArrowProcess"/>
    <dgm:cxn modelId="{B769349D-2B4F-4211-9C2B-48FA9EB9503C}" type="presParOf" srcId="{7B16D782-0530-478E-A869-40B0F01C5725}" destId="{41B127F9-6AA6-4DCE-96C7-33D07ECB9AD1}" srcOrd="0" destOrd="0" presId="urn:microsoft.com/office/officeart/2009/layout/CircleArrowProcess"/>
    <dgm:cxn modelId="{047B2FEC-7002-4B45-8571-9277E6E0B613}" type="presParOf" srcId="{35B3428D-BA89-467E-91F3-7865B7694C6F}" destId="{FEBB0487-2272-4366-9DCC-49E0ABBC4FBA}" srcOrd="1" destOrd="0" presId="urn:microsoft.com/office/officeart/2009/layout/CircleArrowProcess"/>
    <dgm:cxn modelId="{2519DC40-6B0F-48CF-BF1B-085521056AFA}" type="presParOf" srcId="{35B3428D-BA89-467E-91F3-7865B7694C6F}" destId="{ABB662A2-4B2A-4543-882A-82728484992A}" srcOrd="2" destOrd="0" presId="urn:microsoft.com/office/officeart/2009/layout/CircleArrowProcess"/>
    <dgm:cxn modelId="{4DD16E71-9343-4BCA-A242-74D2213922E2}" type="presParOf" srcId="{ABB662A2-4B2A-4543-882A-82728484992A}" destId="{5A05632E-36D2-4452-9302-10C715F25EFF}" srcOrd="0" destOrd="0" presId="urn:microsoft.com/office/officeart/2009/layout/CircleArrowProcess"/>
    <dgm:cxn modelId="{69707BBC-6BF2-4D7C-A4AD-0BD0F48241CC}" type="presParOf" srcId="{35B3428D-BA89-467E-91F3-7865B7694C6F}" destId="{EDCD9C1E-0224-4CA9-9869-3D60932ACE64}" srcOrd="3" destOrd="0" presId="urn:microsoft.com/office/officeart/2009/layout/CircleArrowProcess"/>
    <dgm:cxn modelId="{DBFB71FF-88B3-47D4-98D4-7E134EE93247}" type="presParOf" srcId="{35B3428D-BA89-467E-91F3-7865B7694C6F}" destId="{A45392BF-A554-4EDC-8006-5CD41B6641A0}" srcOrd="4" destOrd="0" presId="urn:microsoft.com/office/officeart/2009/layout/CircleArrowProcess"/>
    <dgm:cxn modelId="{5860426C-3B4B-4F07-A8B0-0B8CA1FF6D1F}" type="presParOf" srcId="{A45392BF-A554-4EDC-8006-5CD41B6641A0}" destId="{4472A001-1BE7-4C8E-BC69-089DD1C0D35F}" srcOrd="0" destOrd="0" presId="urn:microsoft.com/office/officeart/2009/layout/CircleArrowProcess"/>
    <dgm:cxn modelId="{B90C81E2-46B6-4C91-AB21-25484F9FFBB0}" type="presParOf" srcId="{35B3428D-BA89-467E-91F3-7865B7694C6F}" destId="{13BB8DEC-536C-49EB-B253-BF5D9AEF9D4A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E83C6D5-ABF4-48F1-B6E0-997DF5C2CA6F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A1AF3A-E427-4964-B6E1-650B660663B8}">
      <dgm:prSet phldrT="[Text]" custT="1"/>
      <dgm:spPr/>
      <dgm:t>
        <a:bodyPr/>
        <a:lstStyle/>
        <a:p>
          <a:r>
            <a:rPr lang="en-US" sz="2400" b="1" dirty="0"/>
            <a:t>Arrest</a:t>
          </a:r>
        </a:p>
      </dgm:t>
    </dgm:pt>
    <dgm:pt modelId="{2F3A1C3A-68E3-4EDA-A272-9367BCA30F35}" type="parTrans" cxnId="{B4AF745B-CBD6-4D61-BFDD-AE0C2467FAD6}">
      <dgm:prSet/>
      <dgm:spPr/>
      <dgm:t>
        <a:bodyPr/>
        <a:lstStyle/>
        <a:p>
          <a:endParaRPr lang="en-US"/>
        </a:p>
      </dgm:t>
    </dgm:pt>
    <dgm:pt modelId="{174F7AD6-ED94-404C-A3F8-7C7E89A732AB}" type="sibTrans" cxnId="{B4AF745B-CBD6-4D61-BFDD-AE0C2467FAD6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570D3C17-9F30-4ECA-86D7-9E15D783C2C8}">
      <dgm:prSet phldrT="[Text]" custT="1"/>
      <dgm:spPr>
        <a:ln w="25400">
          <a:solidFill>
            <a:schemeClr val="accent1"/>
          </a:solidFill>
        </a:ln>
      </dgm:spPr>
      <dgm:t>
        <a:bodyPr/>
        <a:lstStyle/>
        <a:p>
          <a:r>
            <a:rPr lang="en-US" sz="2400" dirty="0"/>
            <a:t>Safety Resource</a:t>
          </a:r>
          <a:endParaRPr lang="en-US" sz="2900" dirty="0"/>
        </a:p>
      </dgm:t>
    </dgm:pt>
    <dgm:pt modelId="{6BE5B23E-2386-4B5C-B120-C86C308A82D7}" type="parTrans" cxnId="{AA092F81-F90A-43EA-8403-F8D58CCBC875}">
      <dgm:prSet/>
      <dgm:spPr/>
      <dgm:t>
        <a:bodyPr/>
        <a:lstStyle/>
        <a:p>
          <a:endParaRPr lang="en-US"/>
        </a:p>
      </dgm:t>
    </dgm:pt>
    <dgm:pt modelId="{3CA73F41-7BDA-47A8-96BC-5053E1F1DBFC}" type="sibTrans" cxnId="{AA092F81-F90A-43EA-8403-F8D58CCBC875}">
      <dgm:prSet/>
      <dgm:spPr/>
      <dgm:t>
        <a:bodyPr/>
        <a:lstStyle/>
        <a:p>
          <a:endParaRPr lang="en-US"/>
        </a:p>
      </dgm:t>
    </dgm:pt>
    <dgm:pt modelId="{3C84480B-E75E-4CE7-AC96-0F340B27100C}">
      <dgm:prSet phldrT="[Text]" custT="1"/>
      <dgm:spPr/>
      <dgm:t>
        <a:bodyPr/>
        <a:lstStyle/>
        <a:p>
          <a:r>
            <a:rPr lang="en-US" sz="2400" b="1" dirty="0"/>
            <a:t>Booking</a:t>
          </a:r>
        </a:p>
      </dgm:t>
    </dgm:pt>
    <dgm:pt modelId="{F301BB9C-5F18-4530-BCDA-E460FFACC783}" type="parTrans" cxnId="{4D15FD3B-7FB1-45D8-A01D-A0A19901A28F}">
      <dgm:prSet/>
      <dgm:spPr/>
      <dgm:t>
        <a:bodyPr/>
        <a:lstStyle/>
        <a:p>
          <a:endParaRPr lang="en-US"/>
        </a:p>
      </dgm:t>
    </dgm:pt>
    <dgm:pt modelId="{C41BBDBA-136B-4D4D-9089-21B410F63C2A}" type="sibTrans" cxnId="{4D15FD3B-7FB1-45D8-A01D-A0A19901A28F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12A1A39E-E9CB-4DA2-956F-2D784F4C0457}">
      <dgm:prSet phldrT="[Text]" custT="1"/>
      <dgm:spPr>
        <a:ln w="25400">
          <a:solidFill>
            <a:schemeClr val="accent1"/>
          </a:solidFill>
        </a:ln>
      </dgm:spPr>
      <dgm:t>
        <a:bodyPr/>
        <a:lstStyle/>
        <a:p>
          <a:r>
            <a:rPr lang="en-US" sz="2400" dirty="0"/>
            <a:t>Automated Information</a:t>
          </a:r>
        </a:p>
      </dgm:t>
    </dgm:pt>
    <dgm:pt modelId="{413E796E-4560-434C-9716-80B40B601893}" type="parTrans" cxnId="{E0B1BA8C-8221-4D7A-A0F1-908A0ED90FEB}">
      <dgm:prSet/>
      <dgm:spPr/>
      <dgm:t>
        <a:bodyPr/>
        <a:lstStyle/>
        <a:p>
          <a:endParaRPr lang="en-US"/>
        </a:p>
      </dgm:t>
    </dgm:pt>
    <dgm:pt modelId="{47BCC406-959A-4602-B1A3-53676EE0D239}" type="sibTrans" cxnId="{E0B1BA8C-8221-4D7A-A0F1-908A0ED90FEB}">
      <dgm:prSet/>
      <dgm:spPr/>
      <dgm:t>
        <a:bodyPr/>
        <a:lstStyle/>
        <a:p>
          <a:endParaRPr lang="en-US"/>
        </a:p>
      </dgm:t>
    </dgm:pt>
    <dgm:pt modelId="{803722FA-C04F-4A56-9C28-CBA50E292704}">
      <dgm:prSet phldrT="[Text]"/>
      <dgm:spPr>
        <a:ln w="25400">
          <a:solidFill>
            <a:schemeClr val="accent1"/>
          </a:solidFill>
        </a:ln>
      </dgm:spPr>
      <dgm:t>
        <a:bodyPr/>
        <a:lstStyle/>
        <a:p>
          <a:endParaRPr lang="en-US" sz="2900" dirty="0"/>
        </a:p>
      </dgm:t>
    </dgm:pt>
    <dgm:pt modelId="{D193662C-13F6-447A-AE06-817BAA95260D}" type="parTrans" cxnId="{80E375AB-306D-4365-83B3-B7833C9F0868}">
      <dgm:prSet/>
      <dgm:spPr/>
      <dgm:t>
        <a:bodyPr/>
        <a:lstStyle/>
        <a:p>
          <a:endParaRPr lang="en-US"/>
        </a:p>
      </dgm:t>
    </dgm:pt>
    <dgm:pt modelId="{E0001C35-E44B-48B7-AE45-F79E3908C093}" type="sibTrans" cxnId="{80E375AB-306D-4365-83B3-B7833C9F0868}">
      <dgm:prSet/>
      <dgm:spPr/>
      <dgm:t>
        <a:bodyPr/>
        <a:lstStyle/>
        <a:p>
          <a:endParaRPr lang="en-US"/>
        </a:p>
      </dgm:t>
    </dgm:pt>
    <dgm:pt modelId="{D651D1E1-727D-46F2-910F-25CCEEE053C8}">
      <dgm:prSet phldrT="[Text]" custT="1"/>
      <dgm:spPr/>
      <dgm:t>
        <a:bodyPr/>
        <a:lstStyle/>
        <a:p>
          <a:r>
            <a:rPr lang="en-US" sz="2400" b="1" dirty="0"/>
            <a:t>Custody Status</a:t>
          </a:r>
        </a:p>
      </dgm:t>
    </dgm:pt>
    <dgm:pt modelId="{4AA18886-ED12-46FE-8F26-746BF274C16F}" type="parTrans" cxnId="{F66F3795-8750-45E1-93AC-212708EECE0E}">
      <dgm:prSet/>
      <dgm:spPr/>
      <dgm:t>
        <a:bodyPr/>
        <a:lstStyle/>
        <a:p>
          <a:endParaRPr lang="en-US"/>
        </a:p>
      </dgm:t>
    </dgm:pt>
    <dgm:pt modelId="{4A926B62-FA36-4514-9B0F-57FA7079DABF}" type="sibTrans" cxnId="{F66F3795-8750-45E1-93AC-212708EECE0E}">
      <dgm:prSet/>
      <dgm:spPr/>
      <dgm:t>
        <a:bodyPr/>
        <a:lstStyle/>
        <a:p>
          <a:endParaRPr lang="en-US"/>
        </a:p>
      </dgm:t>
    </dgm:pt>
    <dgm:pt modelId="{19DF1DF8-302C-40C0-AA9D-BD2647260594}">
      <dgm:prSet phldrT="[Text]" custT="1"/>
      <dgm:spPr>
        <a:ln w="25400">
          <a:solidFill>
            <a:schemeClr val="accent1"/>
          </a:solidFill>
        </a:ln>
      </dgm:spPr>
      <dgm:t>
        <a:bodyPr/>
        <a:lstStyle/>
        <a:p>
          <a:r>
            <a:rPr lang="en-US" sz="2400" dirty="0"/>
            <a:t>Accurate &amp; Timely</a:t>
          </a:r>
        </a:p>
      </dgm:t>
    </dgm:pt>
    <dgm:pt modelId="{240B266C-D51F-4B75-99E8-47BDB372DE7A}" type="parTrans" cxnId="{79A0BC50-86B4-4DB1-96DB-970F90D571FD}">
      <dgm:prSet/>
      <dgm:spPr/>
      <dgm:t>
        <a:bodyPr/>
        <a:lstStyle/>
        <a:p>
          <a:endParaRPr lang="en-US"/>
        </a:p>
      </dgm:t>
    </dgm:pt>
    <dgm:pt modelId="{6F2B7BBD-0736-4937-B3AB-49A4BB6E3CF8}" type="sibTrans" cxnId="{79A0BC50-86B4-4DB1-96DB-970F90D571FD}">
      <dgm:prSet/>
      <dgm:spPr/>
      <dgm:t>
        <a:bodyPr/>
        <a:lstStyle/>
        <a:p>
          <a:endParaRPr lang="en-US"/>
        </a:p>
      </dgm:t>
    </dgm:pt>
    <dgm:pt modelId="{8EF26B3E-C9EF-41F2-934E-88E0920B6D2D}">
      <dgm:prSet phldrT="[Text]" custT="1"/>
      <dgm:spPr>
        <a:ln w="25400">
          <a:solidFill>
            <a:schemeClr val="accent1"/>
          </a:solidFill>
        </a:ln>
      </dgm:spPr>
      <dgm:t>
        <a:bodyPr/>
        <a:lstStyle/>
        <a:p>
          <a:r>
            <a:rPr lang="en-US" sz="2400" dirty="0"/>
            <a:t>24/7 Access </a:t>
          </a:r>
        </a:p>
      </dgm:t>
    </dgm:pt>
    <dgm:pt modelId="{1A52AE13-9D92-461A-85D6-5BEB5CE52C1C}" type="parTrans" cxnId="{0A4054BD-3D9B-414A-BB78-6E9E513A46C1}">
      <dgm:prSet/>
      <dgm:spPr/>
      <dgm:t>
        <a:bodyPr/>
        <a:lstStyle/>
        <a:p>
          <a:endParaRPr lang="en-US"/>
        </a:p>
      </dgm:t>
    </dgm:pt>
    <dgm:pt modelId="{C791E4DC-6051-4FEA-8005-6F8AB5F02A2C}" type="sibTrans" cxnId="{0A4054BD-3D9B-414A-BB78-6E9E513A46C1}">
      <dgm:prSet/>
      <dgm:spPr/>
      <dgm:t>
        <a:bodyPr/>
        <a:lstStyle/>
        <a:p>
          <a:endParaRPr lang="en-US"/>
        </a:p>
      </dgm:t>
    </dgm:pt>
    <dgm:pt modelId="{FF7721F3-A9E7-47A1-A53C-526E2431A9D2}">
      <dgm:prSet phldrT="[Text]" custT="1"/>
      <dgm:spPr>
        <a:ln w="25400">
          <a:solidFill>
            <a:schemeClr val="accent1"/>
          </a:solidFill>
        </a:ln>
      </dgm:spPr>
      <dgm:t>
        <a:bodyPr/>
        <a:lstStyle/>
        <a:p>
          <a:r>
            <a:rPr lang="en-US" sz="2400" dirty="0"/>
            <a:t>Good Public Relations</a:t>
          </a:r>
        </a:p>
      </dgm:t>
    </dgm:pt>
    <dgm:pt modelId="{CE744646-2732-443F-89D6-EB1DA6A31DD9}" type="parTrans" cxnId="{B27E310E-24CA-4B7E-80FB-05B7B73938BA}">
      <dgm:prSet/>
      <dgm:spPr/>
      <dgm:t>
        <a:bodyPr/>
        <a:lstStyle/>
        <a:p>
          <a:endParaRPr lang="en-US"/>
        </a:p>
      </dgm:t>
    </dgm:pt>
    <dgm:pt modelId="{C1B143B1-5628-4CE3-965E-B6CEF485A01F}" type="sibTrans" cxnId="{B27E310E-24CA-4B7E-80FB-05B7B73938BA}">
      <dgm:prSet/>
      <dgm:spPr/>
      <dgm:t>
        <a:bodyPr/>
        <a:lstStyle/>
        <a:p>
          <a:endParaRPr lang="en-US"/>
        </a:p>
      </dgm:t>
    </dgm:pt>
    <dgm:pt modelId="{7BB50F59-5F03-4869-8FB8-2C137A384D69}">
      <dgm:prSet phldrT="[Text]" custT="1"/>
      <dgm:spPr>
        <a:ln w="25400">
          <a:solidFill>
            <a:schemeClr val="accent1"/>
          </a:solidFill>
        </a:ln>
      </dgm:spPr>
      <dgm:t>
        <a:bodyPr/>
        <a:lstStyle/>
        <a:p>
          <a:endParaRPr lang="en-US" sz="2400" dirty="0"/>
        </a:p>
      </dgm:t>
    </dgm:pt>
    <dgm:pt modelId="{0108E90E-9F49-4BCF-AC9E-E6B4A90FD773}" type="parTrans" cxnId="{EE45712B-7C47-4864-8543-A16293B6C937}">
      <dgm:prSet/>
      <dgm:spPr/>
      <dgm:t>
        <a:bodyPr/>
        <a:lstStyle/>
        <a:p>
          <a:endParaRPr lang="en-US"/>
        </a:p>
      </dgm:t>
    </dgm:pt>
    <dgm:pt modelId="{1B379F0D-B832-4E5D-9108-0B7AAD654740}" type="sibTrans" cxnId="{EE45712B-7C47-4864-8543-A16293B6C937}">
      <dgm:prSet/>
      <dgm:spPr/>
      <dgm:t>
        <a:bodyPr/>
        <a:lstStyle/>
        <a:p>
          <a:endParaRPr lang="en-US"/>
        </a:p>
      </dgm:t>
    </dgm:pt>
    <dgm:pt modelId="{0A928965-A77F-43B3-9969-CB89DD9BFD31}" type="pres">
      <dgm:prSet presAssocID="{EE83C6D5-ABF4-48F1-B6E0-997DF5C2CA6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5F2C640-A483-401D-B29C-F43D26A7FF4F}" type="pres">
      <dgm:prSet presAssocID="{EE83C6D5-ABF4-48F1-B6E0-997DF5C2CA6F}" presName="tSp" presStyleCnt="0"/>
      <dgm:spPr/>
    </dgm:pt>
    <dgm:pt modelId="{B8AFC0BF-229C-43F7-9409-0651DCF670F9}" type="pres">
      <dgm:prSet presAssocID="{EE83C6D5-ABF4-48F1-B6E0-997DF5C2CA6F}" presName="bSp" presStyleCnt="0"/>
      <dgm:spPr/>
    </dgm:pt>
    <dgm:pt modelId="{157A75FB-EB26-43FB-9E8F-4E06B4D59161}" type="pres">
      <dgm:prSet presAssocID="{EE83C6D5-ABF4-48F1-B6E0-997DF5C2CA6F}" presName="process" presStyleCnt="0"/>
      <dgm:spPr/>
    </dgm:pt>
    <dgm:pt modelId="{9F521D20-8A6F-4B6F-A5ED-804420199804}" type="pres">
      <dgm:prSet presAssocID="{EFA1AF3A-E427-4964-B6E1-650B660663B8}" presName="composite1" presStyleCnt="0"/>
      <dgm:spPr/>
    </dgm:pt>
    <dgm:pt modelId="{D6EF496E-E7CF-4498-BCA6-EA54F5CF372D}" type="pres">
      <dgm:prSet presAssocID="{EFA1AF3A-E427-4964-B6E1-650B660663B8}" presName="dummyNode1" presStyleLbl="node1" presStyleIdx="0" presStyleCnt="3"/>
      <dgm:spPr/>
    </dgm:pt>
    <dgm:pt modelId="{3DE6DF2C-302F-45A2-9795-AF75FFF0E569}" type="pres">
      <dgm:prSet presAssocID="{EFA1AF3A-E427-4964-B6E1-650B660663B8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A4D682-9B32-4C73-B42E-2158E981C5C5}" type="pres">
      <dgm:prSet presAssocID="{EFA1AF3A-E427-4964-B6E1-650B660663B8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E6574E-9E98-4D5F-B5FF-03B7A6A82046}" type="pres">
      <dgm:prSet presAssocID="{EFA1AF3A-E427-4964-B6E1-650B660663B8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BCD073-211E-453C-95C1-52D70A006261}" type="pres">
      <dgm:prSet presAssocID="{EFA1AF3A-E427-4964-B6E1-650B660663B8}" presName="connSite1" presStyleCnt="0"/>
      <dgm:spPr/>
    </dgm:pt>
    <dgm:pt modelId="{5A7C6682-AA92-401A-AA22-F295BB8E8522}" type="pres">
      <dgm:prSet presAssocID="{174F7AD6-ED94-404C-A3F8-7C7E89A732AB}" presName="Name9" presStyleLbl="sibTrans2D1" presStyleIdx="0" presStyleCnt="2"/>
      <dgm:spPr/>
      <dgm:t>
        <a:bodyPr/>
        <a:lstStyle/>
        <a:p>
          <a:endParaRPr lang="en-US"/>
        </a:p>
      </dgm:t>
    </dgm:pt>
    <dgm:pt modelId="{6CF8BF11-ED68-4322-ADE5-E7C874F973D1}" type="pres">
      <dgm:prSet presAssocID="{3C84480B-E75E-4CE7-AC96-0F340B27100C}" presName="composite2" presStyleCnt="0"/>
      <dgm:spPr/>
    </dgm:pt>
    <dgm:pt modelId="{B66C3E77-5A84-4DE9-B0B8-82F016460715}" type="pres">
      <dgm:prSet presAssocID="{3C84480B-E75E-4CE7-AC96-0F340B27100C}" presName="dummyNode2" presStyleLbl="node1" presStyleIdx="0" presStyleCnt="3"/>
      <dgm:spPr/>
    </dgm:pt>
    <dgm:pt modelId="{A63D33AA-179A-42C6-A4FF-14731B654A29}" type="pres">
      <dgm:prSet presAssocID="{3C84480B-E75E-4CE7-AC96-0F340B27100C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FCEDD5-50F3-4993-BEB3-7304E1C24726}" type="pres">
      <dgm:prSet presAssocID="{3C84480B-E75E-4CE7-AC96-0F340B27100C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6427C0-FA3E-4549-9103-4B94D64D17FC}" type="pres">
      <dgm:prSet presAssocID="{3C84480B-E75E-4CE7-AC96-0F340B27100C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0648DC-95FF-4607-AF93-1D06C9441A61}" type="pres">
      <dgm:prSet presAssocID="{3C84480B-E75E-4CE7-AC96-0F340B27100C}" presName="connSite2" presStyleCnt="0"/>
      <dgm:spPr/>
    </dgm:pt>
    <dgm:pt modelId="{4B0E20BB-C829-403E-B274-2226604C7130}" type="pres">
      <dgm:prSet presAssocID="{C41BBDBA-136B-4D4D-9089-21B410F63C2A}" presName="Name18" presStyleLbl="sibTrans2D1" presStyleIdx="1" presStyleCnt="2"/>
      <dgm:spPr/>
      <dgm:t>
        <a:bodyPr/>
        <a:lstStyle/>
        <a:p>
          <a:endParaRPr lang="en-US"/>
        </a:p>
      </dgm:t>
    </dgm:pt>
    <dgm:pt modelId="{C6985504-CE00-4D01-BFD1-1ED4D3F7D96C}" type="pres">
      <dgm:prSet presAssocID="{D651D1E1-727D-46F2-910F-25CCEEE053C8}" presName="composite1" presStyleCnt="0"/>
      <dgm:spPr/>
    </dgm:pt>
    <dgm:pt modelId="{F27FD505-65F7-45D8-9CFA-D339C9576C6F}" type="pres">
      <dgm:prSet presAssocID="{D651D1E1-727D-46F2-910F-25CCEEE053C8}" presName="dummyNode1" presStyleLbl="node1" presStyleIdx="1" presStyleCnt="3"/>
      <dgm:spPr/>
    </dgm:pt>
    <dgm:pt modelId="{3BFAB78C-5D7D-41EF-9C5A-9D5E27FDA919}" type="pres">
      <dgm:prSet presAssocID="{D651D1E1-727D-46F2-910F-25CCEEE053C8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F01E48-0759-4E08-862E-02B63065AF1D}" type="pres">
      <dgm:prSet presAssocID="{D651D1E1-727D-46F2-910F-25CCEEE053C8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9759AC-38F9-49ED-9AEF-C8398FD8F50A}" type="pres">
      <dgm:prSet presAssocID="{D651D1E1-727D-46F2-910F-25CCEEE053C8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C3C194-C23F-4FA9-982B-F989376EF14F}" type="pres">
      <dgm:prSet presAssocID="{D651D1E1-727D-46F2-910F-25CCEEE053C8}" presName="connSite1" presStyleCnt="0"/>
      <dgm:spPr/>
    </dgm:pt>
  </dgm:ptLst>
  <dgm:cxnLst>
    <dgm:cxn modelId="{541B615E-3EF7-439A-BF0A-7B0589DE8FF1}" type="presOf" srcId="{19DF1DF8-302C-40C0-AA9D-BD2647260594}" destId="{3BFAB78C-5D7D-41EF-9C5A-9D5E27FDA919}" srcOrd="0" destOrd="0" presId="urn:microsoft.com/office/officeart/2005/8/layout/hProcess4"/>
    <dgm:cxn modelId="{0E810CB3-65B3-4ADA-A710-B4D14C040325}" type="presOf" srcId="{7BB50F59-5F03-4869-8FB8-2C137A384D69}" destId="{A63D33AA-179A-42C6-A4FF-14731B654A29}" srcOrd="0" destOrd="1" presId="urn:microsoft.com/office/officeart/2005/8/layout/hProcess4"/>
    <dgm:cxn modelId="{B27E310E-24CA-4B7E-80FB-05B7B73938BA}" srcId="{EFA1AF3A-E427-4964-B6E1-650B660663B8}" destId="{FF7721F3-A9E7-47A1-A53C-526E2431A9D2}" srcOrd="1" destOrd="0" parTransId="{CE744646-2732-443F-89D6-EB1DA6A31DD9}" sibTransId="{C1B143B1-5628-4CE3-965E-B6CEF485A01F}"/>
    <dgm:cxn modelId="{5792FEC0-3BF0-4781-8D38-3D8999DDE58C}" type="presOf" srcId="{3C84480B-E75E-4CE7-AC96-0F340B27100C}" destId="{FB6427C0-FA3E-4549-9103-4B94D64D17FC}" srcOrd="0" destOrd="0" presId="urn:microsoft.com/office/officeart/2005/8/layout/hProcess4"/>
    <dgm:cxn modelId="{8AC49389-622E-4788-AB88-0A00FBA086C6}" type="presOf" srcId="{12A1A39E-E9CB-4DA2-956F-2D784F4C0457}" destId="{A63D33AA-179A-42C6-A4FF-14731B654A29}" srcOrd="0" destOrd="0" presId="urn:microsoft.com/office/officeart/2005/8/layout/hProcess4"/>
    <dgm:cxn modelId="{0A4054BD-3D9B-414A-BB78-6E9E513A46C1}" srcId="{D651D1E1-727D-46F2-910F-25CCEEE053C8}" destId="{8EF26B3E-C9EF-41F2-934E-88E0920B6D2D}" srcOrd="1" destOrd="0" parTransId="{1A52AE13-9D92-461A-85D6-5BEB5CE52C1C}" sibTransId="{C791E4DC-6051-4FEA-8005-6F8AB5F02A2C}"/>
    <dgm:cxn modelId="{53D2F524-156D-4947-9104-90F79899B803}" type="presOf" srcId="{19DF1DF8-302C-40C0-AA9D-BD2647260594}" destId="{2FF01E48-0759-4E08-862E-02B63065AF1D}" srcOrd="1" destOrd="0" presId="urn:microsoft.com/office/officeart/2005/8/layout/hProcess4"/>
    <dgm:cxn modelId="{F8401273-8598-4F98-B555-53227B23422B}" type="presOf" srcId="{FF7721F3-A9E7-47A1-A53C-526E2431A9D2}" destId="{3DE6DF2C-302F-45A2-9795-AF75FFF0E569}" srcOrd="0" destOrd="1" presId="urn:microsoft.com/office/officeart/2005/8/layout/hProcess4"/>
    <dgm:cxn modelId="{D2EFF927-CD57-4533-A1FB-9D082E7F721A}" type="presOf" srcId="{803722FA-C04F-4A56-9C28-CBA50E292704}" destId="{A63D33AA-179A-42C6-A4FF-14731B654A29}" srcOrd="0" destOrd="2" presId="urn:microsoft.com/office/officeart/2005/8/layout/hProcess4"/>
    <dgm:cxn modelId="{388EB0F4-175F-4CFB-914E-59AB2424569A}" type="presOf" srcId="{D651D1E1-727D-46F2-910F-25CCEEE053C8}" destId="{209759AC-38F9-49ED-9AEF-C8398FD8F50A}" srcOrd="0" destOrd="0" presId="urn:microsoft.com/office/officeart/2005/8/layout/hProcess4"/>
    <dgm:cxn modelId="{7D598055-0634-499C-8FE3-F596333D1D4B}" type="presOf" srcId="{8EF26B3E-C9EF-41F2-934E-88E0920B6D2D}" destId="{2FF01E48-0759-4E08-862E-02B63065AF1D}" srcOrd="1" destOrd="1" presId="urn:microsoft.com/office/officeart/2005/8/layout/hProcess4"/>
    <dgm:cxn modelId="{CB64B723-58AA-48E1-929B-17EBD7FF29EF}" type="presOf" srcId="{570D3C17-9F30-4ECA-86D7-9E15D783C2C8}" destId="{DDA4D682-9B32-4C73-B42E-2158E981C5C5}" srcOrd="1" destOrd="0" presId="urn:microsoft.com/office/officeart/2005/8/layout/hProcess4"/>
    <dgm:cxn modelId="{EE888421-1FA3-46C0-AAFE-7D4945425B00}" type="presOf" srcId="{FF7721F3-A9E7-47A1-A53C-526E2431A9D2}" destId="{DDA4D682-9B32-4C73-B42E-2158E981C5C5}" srcOrd="1" destOrd="1" presId="urn:microsoft.com/office/officeart/2005/8/layout/hProcess4"/>
    <dgm:cxn modelId="{57F5C812-C4DB-41E5-9331-873753C29707}" type="presOf" srcId="{7BB50F59-5F03-4869-8FB8-2C137A384D69}" destId="{B4FCEDD5-50F3-4993-BEB3-7304E1C24726}" srcOrd="1" destOrd="1" presId="urn:microsoft.com/office/officeart/2005/8/layout/hProcess4"/>
    <dgm:cxn modelId="{5575C703-3283-4691-9E43-E34F6538763D}" type="presOf" srcId="{570D3C17-9F30-4ECA-86D7-9E15D783C2C8}" destId="{3DE6DF2C-302F-45A2-9795-AF75FFF0E569}" srcOrd="0" destOrd="0" presId="urn:microsoft.com/office/officeart/2005/8/layout/hProcess4"/>
    <dgm:cxn modelId="{76F2E83E-AA8A-4250-91FD-CC2B39376D6B}" type="presOf" srcId="{174F7AD6-ED94-404C-A3F8-7C7E89A732AB}" destId="{5A7C6682-AA92-401A-AA22-F295BB8E8522}" srcOrd="0" destOrd="0" presId="urn:microsoft.com/office/officeart/2005/8/layout/hProcess4"/>
    <dgm:cxn modelId="{AC5F5927-AE7D-4C7F-A5B0-6C406CC52A81}" type="presOf" srcId="{C41BBDBA-136B-4D4D-9089-21B410F63C2A}" destId="{4B0E20BB-C829-403E-B274-2226604C7130}" srcOrd="0" destOrd="0" presId="urn:microsoft.com/office/officeart/2005/8/layout/hProcess4"/>
    <dgm:cxn modelId="{5A4E4DC8-4E86-4AAE-9E08-BA763677F0A2}" type="presOf" srcId="{803722FA-C04F-4A56-9C28-CBA50E292704}" destId="{B4FCEDD5-50F3-4993-BEB3-7304E1C24726}" srcOrd="1" destOrd="2" presId="urn:microsoft.com/office/officeart/2005/8/layout/hProcess4"/>
    <dgm:cxn modelId="{DAB0A964-52CB-4073-8CFA-56F4E1571B97}" type="presOf" srcId="{8EF26B3E-C9EF-41F2-934E-88E0920B6D2D}" destId="{3BFAB78C-5D7D-41EF-9C5A-9D5E27FDA919}" srcOrd="0" destOrd="1" presId="urn:microsoft.com/office/officeart/2005/8/layout/hProcess4"/>
    <dgm:cxn modelId="{9D6FF10E-8354-41C8-9047-D5F27696965D}" type="presOf" srcId="{12A1A39E-E9CB-4DA2-956F-2D784F4C0457}" destId="{B4FCEDD5-50F3-4993-BEB3-7304E1C24726}" srcOrd="1" destOrd="0" presId="urn:microsoft.com/office/officeart/2005/8/layout/hProcess4"/>
    <dgm:cxn modelId="{767333D7-3BCA-40AB-821E-91924BD13F61}" type="presOf" srcId="{EE83C6D5-ABF4-48F1-B6E0-997DF5C2CA6F}" destId="{0A928965-A77F-43B3-9969-CB89DD9BFD31}" srcOrd="0" destOrd="0" presId="urn:microsoft.com/office/officeart/2005/8/layout/hProcess4"/>
    <dgm:cxn modelId="{E0B1BA8C-8221-4D7A-A0F1-908A0ED90FEB}" srcId="{3C84480B-E75E-4CE7-AC96-0F340B27100C}" destId="{12A1A39E-E9CB-4DA2-956F-2D784F4C0457}" srcOrd="0" destOrd="0" parTransId="{413E796E-4560-434C-9716-80B40B601893}" sibTransId="{47BCC406-959A-4602-B1A3-53676EE0D239}"/>
    <dgm:cxn modelId="{F66F3795-8750-45E1-93AC-212708EECE0E}" srcId="{EE83C6D5-ABF4-48F1-B6E0-997DF5C2CA6F}" destId="{D651D1E1-727D-46F2-910F-25CCEEE053C8}" srcOrd="2" destOrd="0" parTransId="{4AA18886-ED12-46FE-8F26-746BF274C16F}" sibTransId="{4A926B62-FA36-4514-9B0F-57FA7079DABF}"/>
    <dgm:cxn modelId="{29375AF7-23CA-4013-8A1B-A3515548F34E}" type="presOf" srcId="{EFA1AF3A-E427-4964-B6E1-650B660663B8}" destId="{14E6574E-9E98-4D5F-B5FF-03B7A6A82046}" srcOrd="0" destOrd="0" presId="urn:microsoft.com/office/officeart/2005/8/layout/hProcess4"/>
    <dgm:cxn modelId="{B4AF745B-CBD6-4D61-BFDD-AE0C2467FAD6}" srcId="{EE83C6D5-ABF4-48F1-B6E0-997DF5C2CA6F}" destId="{EFA1AF3A-E427-4964-B6E1-650B660663B8}" srcOrd="0" destOrd="0" parTransId="{2F3A1C3A-68E3-4EDA-A272-9367BCA30F35}" sibTransId="{174F7AD6-ED94-404C-A3F8-7C7E89A732AB}"/>
    <dgm:cxn modelId="{EE45712B-7C47-4864-8543-A16293B6C937}" srcId="{3C84480B-E75E-4CE7-AC96-0F340B27100C}" destId="{7BB50F59-5F03-4869-8FB8-2C137A384D69}" srcOrd="1" destOrd="0" parTransId="{0108E90E-9F49-4BCF-AC9E-E6B4A90FD773}" sibTransId="{1B379F0D-B832-4E5D-9108-0B7AAD654740}"/>
    <dgm:cxn modelId="{4D15FD3B-7FB1-45D8-A01D-A0A19901A28F}" srcId="{EE83C6D5-ABF4-48F1-B6E0-997DF5C2CA6F}" destId="{3C84480B-E75E-4CE7-AC96-0F340B27100C}" srcOrd="1" destOrd="0" parTransId="{F301BB9C-5F18-4530-BCDA-E460FFACC783}" sibTransId="{C41BBDBA-136B-4D4D-9089-21B410F63C2A}"/>
    <dgm:cxn modelId="{80E375AB-306D-4365-83B3-B7833C9F0868}" srcId="{3C84480B-E75E-4CE7-AC96-0F340B27100C}" destId="{803722FA-C04F-4A56-9C28-CBA50E292704}" srcOrd="2" destOrd="0" parTransId="{D193662C-13F6-447A-AE06-817BAA95260D}" sibTransId="{E0001C35-E44B-48B7-AE45-F79E3908C093}"/>
    <dgm:cxn modelId="{79A0BC50-86B4-4DB1-96DB-970F90D571FD}" srcId="{D651D1E1-727D-46F2-910F-25CCEEE053C8}" destId="{19DF1DF8-302C-40C0-AA9D-BD2647260594}" srcOrd="0" destOrd="0" parTransId="{240B266C-D51F-4B75-99E8-47BDB372DE7A}" sibTransId="{6F2B7BBD-0736-4937-B3AB-49A4BB6E3CF8}"/>
    <dgm:cxn modelId="{AA092F81-F90A-43EA-8403-F8D58CCBC875}" srcId="{EFA1AF3A-E427-4964-B6E1-650B660663B8}" destId="{570D3C17-9F30-4ECA-86D7-9E15D783C2C8}" srcOrd="0" destOrd="0" parTransId="{6BE5B23E-2386-4B5C-B120-C86C308A82D7}" sibTransId="{3CA73F41-7BDA-47A8-96BC-5053E1F1DBFC}"/>
    <dgm:cxn modelId="{3B4A4733-EBBC-494D-92E5-AF46A9C0D531}" type="presParOf" srcId="{0A928965-A77F-43B3-9969-CB89DD9BFD31}" destId="{55F2C640-A483-401D-B29C-F43D26A7FF4F}" srcOrd="0" destOrd="0" presId="urn:microsoft.com/office/officeart/2005/8/layout/hProcess4"/>
    <dgm:cxn modelId="{D134D172-49C2-4A75-9ECB-2AE0AE0FC1C2}" type="presParOf" srcId="{0A928965-A77F-43B3-9969-CB89DD9BFD31}" destId="{B8AFC0BF-229C-43F7-9409-0651DCF670F9}" srcOrd="1" destOrd="0" presId="urn:microsoft.com/office/officeart/2005/8/layout/hProcess4"/>
    <dgm:cxn modelId="{8BEB0775-E874-4099-A8FE-C02EF35EE906}" type="presParOf" srcId="{0A928965-A77F-43B3-9969-CB89DD9BFD31}" destId="{157A75FB-EB26-43FB-9E8F-4E06B4D59161}" srcOrd="2" destOrd="0" presId="urn:microsoft.com/office/officeart/2005/8/layout/hProcess4"/>
    <dgm:cxn modelId="{3BA39442-3A0F-424D-8906-40AFD4C3CF44}" type="presParOf" srcId="{157A75FB-EB26-43FB-9E8F-4E06B4D59161}" destId="{9F521D20-8A6F-4B6F-A5ED-804420199804}" srcOrd="0" destOrd="0" presId="urn:microsoft.com/office/officeart/2005/8/layout/hProcess4"/>
    <dgm:cxn modelId="{5D25F4D6-87D3-408B-8A2B-CA88A803FC18}" type="presParOf" srcId="{9F521D20-8A6F-4B6F-A5ED-804420199804}" destId="{D6EF496E-E7CF-4498-BCA6-EA54F5CF372D}" srcOrd="0" destOrd="0" presId="urn:microsoft.com/office/officeart/2005/8/layout/hProcess4"/>
    <dgm:cxn modelId="{333BF90A-C6B3-4633-A73C-243AE6310CD2}" type="presParOf" srcId="{9F521D20-8A6F-4B6F-A5ED-804420199804}" destId="{3DE6DF2C-302F-45A2-9795-AF75FFF0E569}" srcOrd="1" destOrd="0" presId="urn:microsoft.com/office/officeart/2005/8/layout/hProcess4"/>
    <dgm:cxn modelId="{186F8FB2-841A-4E55-8EAB-C6EAFD00DFEE}" type="presParOf" srcId="{9F521D20-8A6F-4B6F-A5ED-804420199804}" destId="{DDA4D682-9B32-4C73-B42E-2158E981C5C5}" srcOrd="2" destOrd="0" presId="urn:microsoft.com/office/officeart/2005/8/layout/hProcess4"/>
    <dgm:cxn modelId="{0F609D71-D348-4877-9D32-883122C4A0E3}" type="presParOf" srcId="{9F521D20-8A6F-4B6F-A5ED-804420199804}" destId="{14E6574E-9E98-4D5F-B5FF-03B7A6A82046}" srcOrd="3" destOrd="0" presId="urn:microsoft.com/office/officeart/2005/8/layout/hProcess4"/>
    <dgm:cxn modelId="{0E85E416-A0F0-4740-BCD6-B60892EC5F4C}" type="presParOf" srcId="{9F521D20-8A6F-4B6F-A5ED-804420199804}" destId="{43BCD073-211E-453C-95C1-52D70A006261}" srcOrd="4" destOrd="0" presId="urn:microsoft.com/office/officeart/2005/8/layout/hProcess4"/>
    <dgm:cxn modelId="{C4DD24D8-983D-42BA-95CE-4A0F5A611139}" type="presParOf" srcId="{157A75FB-EB26-43FB-9E8F-4E06B4D59161}" destId="{5A7C6682-AA92-401A-AA22-F295BB8E8522}" srcOrd="1" destOrd="0" presId="urn:microsoft.com/office/officeart/2005/8/layout/hProcess4"/>
    <dgm:cxn modelId="{AD2AC966-578E-4E2D-876E-866FD84E8DDC}" type="presParOf" srcId="{157A75FB-EB26-43FB-9E8F-4E06B4D59161}" destId="{6CF8BF11-ED68-4322-ADE5-E7C874F973D1}" srcOrd="2" destOrd="0" presId="urn:microsoft.com/office/officeart/2005/8/layout/hProcess4"/>
    <dgm:cxn modelId="{D1FD9C66-24B8-46CD-94F1-CEDA856A3060}" type="presParOf" srcId="{6CF8BF11-ED68-4322-ADE5-E7C874F973D1}" destId="{B66C3E77-5A84-4DE9-B0B8-82F016460715}" srcOrd="0" destOrd="0" presId="urn:microsoft.com/office/officeart/2005/8/layout/hProcess4"/>
    <dgm:cxn modelId="{A424149B-1177-458B-98F7-70DAF1B02620}" type="presParOf" srcId="{6CF8BF11-ED68-4322-ADE5-E7C874F973D1}" destId="{A63D33AA-179A-42C6-A4FF-14731B654A29}" srcOrd="1" destOrd="0" presId="urn:microsoft.com/office/officeart/2005/8/layout/hProcess4"/>
    <dgm:cxn modelId="{45336809-58B9-4110-8ACF-2FF378ED1E6A}" type="presParOf" srcId="{6CF8BF11-ED68-4322-ADE5-E7C874F973D1}" destId="{B4FCEDD5-50F3-4993-BEB3-7304E1C24726}" srcOrd="2" destOrd="0" presId="urn:microsoft.com/office/officeart/2005/8/layout/hProcess4"/>
    <dgm:cxn modelId="{D070009F-660A-4385-9041-25E713E3286B}" type="presParOf" srcId="{6CF8BF11-ED68-4322-ADE5-E7C874F973D1}" destId="{FB6427C0-FA3E-4549-9103-4B94D64D17FC}" srcOrd="3" destOrd="0" presId="urn:microsoft.com/office/officeart/2005/8/layout/hProcess4"/>
    <dgm:cxn modelId="{8D523E4B-4C29-4AEF-A274-FF91FA523F1A}" type="presParOf" srcId="{6CF8BF11-ED68-4322-ADE5-E7C874F973D1}" destId="{ED0648DC-95FF-4607-AF93-1D06C9441A61}" srcOrd="4" destOrd="0" presId="urn:microsoft.com/office/officeart/2005/8/layout/hProcess4"/>
    <dgm:cxn modelId="{0D54C1CE-E87B-453D-913F-182BB27A3118}" type="presParOf" srcId="{157A75FB-EB26-43FB-9E8F-4E06B4D59161}" destId="{4B0E20BB-C829-403E-B274-2226604C7130}" srcOrd="3" destOrd="0" presId="urn:microsoft.com/office/officeart/2005/8/layout/hProcess4"/>
    <dgm:cxn modelId="{F8303AE5-C393-4FD6-974A-165F836D761A}" type="presParOf" srcId="{157A75FB-EB26-43FB-9E8F-4E06B4D59161}" destId="{C6985504-CE00-4D01-BFD1-1ED4D3F7D96C}" srcOrd="4" destOrd="0" presId="urn:microsoft.com/office/officeart/2005/8/layout/hProcess4"/>
    <dgm:cxn modelId="{B63E682F-40E9-4344-A882-2C2F870015C8}" type="presParOf" srcId="{C6985504-CE00-4D01-BFD1-1ED4D3F7D96C}" destId="{F27FD505-65F7-45D8-9CFA-D339C9576C6F}" srcOrd="0" destOrd="0" presId="urn:microsoft.com/office/officeart/2005/8/layout/hProcess4"/>
    <dgm:cxn modelId="{2636B47E-E30A-49FB-AB86-DEC3B5EF7E64}" type="presParOf" srcId="{C6985504-CE00-4D01-BFD1-1ED4D3F7D96C}" destId="{3BFAB78C-5D7D-41EF-9C5A-9D5E27FDA919}" srcOrd="1" destOrd="0" presId="urn:microsoft.com/office/officeart/2005/8/layout/hProcess4"/>
    <dgm:cxn modelId="{07817768-090A-4B49-8F38-D715B33ED251}" type="presParOf" srcId="{C6985504-CE00-4D01-BFD1-1ED4D3F7D96C}" destId="{2FF01E48-0759-4E08-862E-02B63065AF1D}" srcOrd="2" destOrd="0" presId="urn:microsoft.com/office/officeart/2005/8/layout/hProcess4"/>
    <dgm:cxn modelId="{81EAECFB-0123-4FBA-AF34-5987634F4A61}" type="presParOf" srcId="{C6985504-CE00-4D01-BFD1-1ED4D3F7D96C}" destId="{209759AC-38F9-49ED-9AEF-C8398FD8F50A}" srcOrd="3" destOrd="0" presId="urn:microsoft.com/office/officeart/2005/8/layout/hProcess4"/>
    <dgm:cxn modelId="{78F16F1C-9DDE-445C-9753-90298F094CD5}" type="presParOf" srcId="{C6985504-CE00-4D01-BFD1-1ED4D3F7D96C}" destId="{DFC3C194-C23F-4FA9-982B-F989376EF14F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9B312-A60C-4642-8EF2-E67D155B37C5}">
      <dsp:nvSpPr>
        <dsp:cNvPr id="0" name=""/>
        <dsp:cNvSpPr/>
      </dsp:nvSpPr>
      <dsp:spPr>
        <a:xfrm>
          <a:off x="1980852" y="317669"/>
          <a:ext cx="4201023" cy="131281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217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What is New Mexico VINE?</a:t>
          </a:r>
        </a:p>
      </dsp:txBody>
      <dsp:txXfrm>
        <a:off x="1980852" y="317669"/>
        <a:ext cx="4201023" cy="1312819"/>
      </dsp:txXfrm>
    </dsp:sp>
    <dsp:sp modelId="{F53B7A4F-0D26-49BB-84EC-F74A72557965}">
      <dsp:nvSpPr>
        <dsp:cNvPr id="0" name=""/>
        <dsp:cNvSpPr/>
      </dsp:nvSpPr>
      <dsp:spPr>
        <a:xfrm>
          <a:off x="1805809" y="128039"/>
          <a:ext cx="918973" cy="1378460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FE326E-2C4C-46F1-BB89-0D52835E8887}">
      <dsp:nvSpPr>
        <dsp:cNvPr id="0" name=""/>
        <dsp:cNvSpPr/>
      </dsp:nvSpPr>
      <dsp:spPr>
        <a:xfrm>
          <a:off x="1980852" y="1970363"/>
          <a:ext cx="4201023" cy="131281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217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New Mexico                         VINE/</a:t>
          </a:r>
          <a:r>
            <a:rPr lang="en-US" sz="2800" kern="1200" dirty="0" err="1"/>
            <a:t>VINELink</a:t>
          </a:r>
          <a:r>
            <a:rPr lang="en-US" sz="2800" kern="1200" dirty="0"/>
            <a:t> Key Benefits</a:t>
          </a:r>
        </a:p>
      </dsp:txBody>
      <dsp:txXfrm>
        <a:off x="1980852" y="1970363"/>
        <a:ext cx="4201023" cy="1312819"/>
      </dsp:txXfrm>
    </dsp:sp>
    <dsp:sp modelId="{3795C5FC-81FB-4F7B-BB0E-C045904EF99F}">
      <dsp:nvSpPr>
        <dsp:cNvPr id="0" name=""/>
        <dsp:cNvSpPr/>
      </dsp:nvSpPr>
      <dsp:spPr>
        <a:xfrm>
          <a:off x="1805809" y="1780733"/>
          <a:ext cx="918973" cy="1378460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15E9C1-6896-4E90-A22E-218EEA6C3BF4}">
      <dsp:nvSpPr>
        <dsp:cNvPr id="0" name=""/>
        <dsp:cNvSpPr/>
      </dsp:nvSpPr>
      <dsp:spPr>
        <a:xfrm>
          <a:off x="1980852" y="3623057"/>
          <a:ext cx="4201023" cy="131281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217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Tour of New Mexico </a:t>
          </a:r>
          <a:r>
            <a:rPr lang="en-US" sz="2800" kern="1200" dirty="0" err="1"/>
            <a:t>VINELink</a:t>
          </a:r>
          <a:endParaRPr lang="en-US" sz="2800" kern="1200" dirty="0"/>
        </a:p>
      </dsp:txBody>
      <dsp:txXfrm>
        <a:off x="1980852" y="3623057"/>
        <a:ext cx="4201023" cy="1312819"/>
      </dsp:txXfrm>
    </dsp:sp>
    <dsp:sp modelId="{0DC9F40B-A40C-43AB-B5CD-642E14B6D72A}">
      <dsp:nvSpPr>
        <dsp:cNvPr id="0" name=""/>
        <dsp:cNvSpPr/>
      </dsp:nvSpPr>
      <dsp:spPr>
        <a:xfrm>
          <a:off x="1805809" y="3433428"/>
          <a:ext cx="918973" cy="1378460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24C232-D8EE-46B6-A27D-AAC3C67A1691}">
      <dsp:nvSpPr>
        <dsp:cNvPr id="0" name=""/>
        <dsp:cNvSpPr/>
      </dsp:nvSpPr>
      <dsp:spPr>
        <a:xfrm>
          <a:off x="-17803" y="408506"/>
          <a:ext cx="9846073" cy="143344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227559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Calibri" panose="020F0502020204030204" pitchFamily="34" charset="0"/>
              <a:ea typeface="+mn-ea"/>
              <a:cs typeface="+mn-cs"/>
            </a:rPr>
            <a:t>Victims</a:t>
          </a:r>
        </a:p>
      </dsp:txBody>
      <dsp:txXfrm>
        <a:off x="-17803" y="766866"/>
        <a:ext cx="9487713" cy="716720"/>
      </dsp:txXfrm>
    </dsp:sp>
    <dsp:sp modelId="{33C6F39F-2C97-4AB8-9D34-82DCF7D87B88}">
      <dsp:nvSpPr>
        <dsp:cNvPr id="0" name=""/>
        <dsp:cNvSpPr/>
      </dsp:nvSpPr>
      <dsp:spPr>
        <a:xfrm>
          <a:off x="0" y="1360807"/>
          <a:ext cx="2231936" cy="38694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+mn-lt"/>
              <a:ea typeface="+mn-ea"/>
              <a:cs typeface="+mn-cs"/>
            </a:rPr>
            <a:t>Safety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+mn-lt"/>
              <a:ea typeface="+mn-ea"/>
              <a:cs typeface="+mn-cs"/>
            </a:rPr>
            <a:t>Information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+mn-lt"/>
              <a:ea typeface="+mn-ea"/>
              <a:cs typeface="+mn-cs"/>
            </a:rPr>
            <a:t>Peace of Mind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+mn-lt"/>
              <a:ea typeface="+mn-ea"/>
              <a:cs typeface="+mn-cs"/>
            </a:rPr>
            <a:t>Knowledge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+mn-lt"/>
              <a:ea typeface="+mn-ea"/>
              <a:cs typeface="+mn-cs"/>
            </a:rPr>
            <a:t>Planning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+mn-lt"/>
              <a:ea typeface="+mn-ea"/>
              <a:cs typeface="+mn-cs"/>
            </a:rPr>
            <a:t>Empowerment</a:t>
          </a:r>
        </a:p>
      </dsp:txBody>
      <dsp:txXfrm>
        <a:off x="0" y="1360807"/>
        <a:ext cx="2231936" cy="3869447"/>
      </dsp:txXfrm>
    </dsp:sp>
    <dsp:sp modelId="{F4655176-2FA9-4534-9EC6-16AB1B50C4FB}">
      <dsp:nvSpPr>
        <dsp:cNvPr id="0" name=""/>
        <dsp:cNvSpPr/>
      </dsp:nvSpPr>
      <dsp:spPr>
        <a:xfrm>
          <a:off x="2160532" y="886150"/>
          <a:ext cx="7758921" cy="143344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shade val="50000"/>
            <a:hueOff val="201246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227559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Calibri" panose="020F0502020204030204" pitchFamily="34" charset="0"/>
              <a:ea typeface="+mn-ea"/>
              <a:cs typeface="+mn-cs"/>
            </a:rPr>
            <a:t>Law Enforcement &amp; Criminal Justice Personnel</a:t>
          </a:r>
        </a:p>
      </dsp:txBody>
      <dsp:txXfrm>
        <a:off x="2160532" y="1244510"/>
        <a:ext cx="7400561" cy="716720"/>
      </dsp:txXfrm>
    </dsp:sp>
    <dsp:sp modelId="{2DE7B35F-D089-4F75-AF88-3728BD9AD9CA}">
      <dsp:nvSpPr>
        <dsp:cNvPr id="0" name=""/>
        <dsp:cNvSpPr/>
      </dsp:nvSpPr>
      <dsp:spPr>
        <a:xfrm>
          <a:off x="2169968" y="1945715"/>
          <a:ext cx="2269519" cy="32767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Calibri" panose="020F0502020204030204" pitchFamily="34" charset="0"/>
              <a:ea typeface="+mn-ea"/>
              <a:cs typeface="+mn-cs"/>
            </a:rPr>
            <a:t>Safety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Calibri" panose="020F0502020204030204" pitchFamily="34" charset="0"/>
              <a:ea typeface="+mn-ea"/>
              <a:cs typeface="+mn-cs"/>
            </a:rPr>
            <a:t>Information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Calibri" panose="020F0502020204030204" pitchFamily="34" charset="0"/>
              <a:ea typeface="+mn-ea"/>
              <a:cs typeface="+mn-cs"/>
            </a:rPr>
            <a:t>Investigation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Calibri" panose="020F0502020204030204" pitchFamily="34" charset="0"/>
              <a:ea typeface="+mn-ea"/>
              <a:cs typeface="+mn-cs"/>
            </a:rPr>
            <a:t>Tracking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Calibri" panose="020F0502020204030204" pitchFamily="34" charset="0"/>
              <a:ea typeface="+mn-ea"/>
              <a:cs typeface="+mn-cs"/>
            </a:rPr>
            <a:t>Good Public   Relations</a:t>
          </a:r>
        </a:p>
      </dsp:txBody>
      <dsp:txXfrm>
        <a:off x="2169968" y="1945715"/>
        <a:ext cx="2269519" cy="3276788"/>
      </dsp:txXfrm>
    </dsp:sp>
    <dsp:sp modelId="{D3C979B8-F163-4B34-BC6B-60AB13E69A44}">
      <dsp:nvSpPr>
        <dsp:cNvPr id="0" name=""/>
        <dsp:cNvSpPr/>
      </dsp:nvSpPr>
      <dsp:spPr>
        <a:xfrm>
          <a:off x="4400554" y="1363794"/>
          <a:ext cx="5548397" cy="143344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shade val="50000"/>
            <a:hueOff val="402491"/>
            <a:satOff val="-9802"/>
            <a:lumOff val="42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227559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Calibri" panose="020F0502020204030204" pitchFamily="34" charset="0"/>
              <a:ea typeface="+mn-ea"/>
              <a:cs typeface="+mn-cs"/>
            </a:rPr>
            <a:t>Service Providers</a:t>
          </a:r>
        </a:p>
      </dsp:txBody>
      <dsp:txXfrm>
        <a:off x="4400554" y="1722154"/>
        <a:ext cx="5190037" cy="716720"/>
      </dsp:txXfrm>
    </dsp:sp>
    <dsp:sp modelId="{F6FE8D8B-EE09-44E2-BC95-CA2798F3D246}">
      <dsp:nvSpPr>
        <dsp:cNvPr id="0" name=""/>
        <dsp:cNvSpPr/>
      </dsp:nvSpPr>
      <dsp:spPr>
        <a:xfrm>
          <a:off x="4419312" y="2346967"/>
          <a:ext cx="2269519" cy="28775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Calibri" panose="020F0502020204030204" pitchFamily="34" charset="0"/>
              <a:ea typeface="+mn-ea"/>
              <a:cs typeface="+mn-cs"/>
            </a:rPr>
            <a:t>Safety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Calibri" panose="020F0502020204030204" pitchFamily="34" charset="0"/>
              <a:ea typeface="+mn-ea"/>
              <a:cs typeface="+mn-cs"/>
            </a:rPr>
            <a:t>Information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Calibri" panose="020F0502020204030204" pitchFamily="34" charset="0"/>
              <a:ea typeface="+mn-ea"/>
              <a:cs typeface="+mn-cs"/>
            </a:rPr>
            <a:t>Time Savings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Calibri" panose="020F0502020204030204" pitchFamily="34" charset="0"/>
              <a:ea typeface="+mn-ea"/>
              <a:cs typeface="+mn-cs"/>
            </a:rPr>
            <a:t>Knowledge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Calibri" panose="020F0502020204030204" pitchFamily="34" charset="0"/>
              <a:ea typeface="+mn-ea"/>
              <a:cs typeface="+mn-cs"/>
            </a:rPr>
            <a:t>Good Public   Relations</a:t>
          </a:r>
        </a:p>
      </dsp:txBody>
      <dsp:txXfrm>
        <a:off x="4419312" y="2346967"/>
        <a:ext cx="2269519" cy="2877549"/>
      </dsp:txXfrm>
    </dsp:sp>
    <dsp:sp modelId="{03941C29-EF99-4B71-9FA6-54B76979D139}">
      <dsp:nvSpPr>
        <dsp:cNvPr id="0" name=""/>
        <dsp:cNvSpPr/>
      </dsp:nvSpPr>
      <dsp:spPr>
        <a:xfrm>
          <a:off x="6578904" y="1911161"/>
          <a:ext cx="3461216" cy="143344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shade val="50000"/>
            <a:hueOff val="201246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227559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Calibri" panose="020F0502020204030204" pitchFamily="34" charset="0"/>
              <a:ea typeface="+mn-ea"/>
              <a:cs typeface="+mn-cs"/>
            </a:rPr>
            <a:t>Public</a:t>
          </a:r>
        </a:p>
      </dsp:txBody>
      <dsp:txXfrm>
        <a:off x="6578904" y="2269521"/>
        <a:ext cx="3102856" cy="716720"/>
      </dsp:txXfrm>
    </dsp:sp>
    <dsp:sp modelId="{B7F9FAB6-3044-4C9B-90BE-07A017941EA0}">
      <dsp:nvSpPr>
        <dsp:cNvPr id="0" name=""/>
        <dsp:cNvSpPr/>
      </dsp:nvSpPr>
      <dsp:spPr>
        <a:xfrm>
          <a:off x="6588280" y="2799901"/>
          <a:ext cx="2259508" cy="242308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Calibri" panose="020F0502020204030204" pitchFamily="34" charset="0"/>
              <a:ea typeface="+mn-ea"/>
              <a:cs typeface="+mn-cs"/>
            </a:rPr>
            <a:t>Safety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Calibri" panose="020F0502020204030204" pitchFamily="34" charset="0"/>
              <a:ea typeface="+mn-ea"/>
              <a:cs typeface="+mn-cs"/>
            </a:rPr>
            <a:t>Information</a:t>
          </a:r>
        </a:p>
      </dsp:txBody>
      <dsp:txXfrm>
        <a:off x="6588280" y="2799901"/>
        <a:ext cx="2259508" cy="24230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B127F9-6AA6-4DCE-96C7-33D07ECB9AD1}">
      <dsp:nvSpPr>
        <dsp:cNvPr id="0" name=""/>
        <dsp:cNvSpPr/>
      </dsp:nvSpPr>
      <dsp:spPr>
        <a:xfrm>
          <a:off x="3150010" y="0"/>
          <a:ext cx="2711171" cy="271158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BB0487-2272-4366-9DCC-49E0ABBC4FBA}">
      <dsp:nvSpPr>
        <dsp:cNvPr id="0" name=""/>
        <dsp:cNvSpPr/>
      </dsp:nvSpPr>
      <dsp:spPr>
        <a:xfrm>
          <a:off x="2417030" y="1184494"/>
          <a:ext cx="3753467" cy="7637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Find an Offender</a:t>
          </a:r>
        </a:p>
      </dsp:txBody>
      <dsp:txXfrm>
        <a:off x="2417030" y="1184494"/>
        <a:ext cx="3753467" cy="763703"/>
      </dsp:txXfrm>
    </dsp:sp>
    <dsp:sp modelId="{5A05632E-36D2-4452-9302-10C715F25EFF}">
      <dsp:nvSpPr>
        <dsp:cNvPr id="0" name=""/>
        <dsp:cNvSpPr/>
      </dsp:nvSpPr>
      <dsp:spPr>
        <a:xfrm>
          <a:off x="2396992" y="1558005"/>
          <a:ext cx="2711171" cy="271158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CD9C1E-0224-4CA9-9869-3D60932ACE64}">
      <dsp:nvSpPr>
        <dsp:cNvPr id="0" name=""/>
        <dsp:cNvSpPr/>
      </dsp:nvSpPr>
      <dsp:spPr>
        <a:xfrm>
          <a:off x="2563973" y="2573131"/>
          <a:ext cx="3736052" cy="753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Edit Registration</a:t>
          </a:r>
        </a:p>
      </dsp:txBody>
      <dsp:txXfrm>
        <a:off x="2563973" y="2573131"/>
        <a:ext cx="3736052" cy="753092"/>
      </dsp:txXfrm>
    </dsp:sp>
    <dsp:sp modelId="{4472A001-1BE7-4C8E-BC69-089DD1C0D35F}">
      <dsp:nvSpPr>
        <dsp:cNvPr id="0" name=""/>
        <dsp:cNvSpPr/>
      </dsp:nvSpPr>
      <dsp:spPr>
        <a:xfrm>
          <a:off x="3451450" y="3416333"/>
          <a:ext cx="2329316" cy="2330249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BB8DEC-536C-49EB-B253-BF5D9AEF9D4A}">
      <dsp:nvSpPr>
        <dsp:cNvPr id="0" name=""/>
        <dsp:cNvSpPr/>
      </dsp:nvSpPr>
      <dsp:spPr>
        <a:xfrm>
          <a:off x="2011363" y="4074827"/>
          <a:ext cx="4698689" cy="753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State</a:t>
          </a:r>
          <a:r>
            <a:rPr lang="en-US" sz="2400" kern="1200" baseline="0" dirty="0"/>
            <a:t> Resources</a:t>
          </a:r>
          <a:endParaRPr lang="en-US" sz="2400" kern="1200" dirty="0"/>
        </a:p>
      </dsp:txBody>
      <dsp:txXfrm>
        <a:off x="2011363" y="4074827"/>
        <a:ext cx="4698689" cy="7530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E6DF2C-302F-45A2-9795-AF75FFF0E569}">
      <dsp:nvSpPr>
        <dsp:cNvPr id="0" name=""/>
        <dsp:cNvSpPr/>
      </dsp:nvSpPr>
      <dsp:spPr>
        <a:xfrm>
          <a:off x="4463" y="1748657"/>
          <a:ext cx="2329501" cy="19213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/>
            <a:t>Safety Resource</a:t>
          </a:r>
          <a:endParaRPr lang="en-US" sz="29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/>
            <a:t>Good Public Relations</a:t>
          </a:r>
        </a:p>
      </dsp:txBody>
      <dsp:txXfrm>
        <a:off x="48679" y="1792873"/>
        <a:ext cx="2241069" cy="1421201"/>
      </dsp:txXfrm>
    </dsp:sp>
    <dsp:sp modelId="{5A7C6682-AA92-401A-AA22-F295BB8E8522}">
      <dsp:nvSpPr>
        <dsp:cNvPr id="0" name=""/>
        <dsp:cNvSpPr/>
      </dsp:nvSpPr>
      <dsp:spPr>
        <a:xfrm>
          <a:off x="1338589" y="2296079"/>
          <a:ext cx="2436323" cy="2436323"/>
        </a:xfrm>
        <a:prstGeom prst="leftCircularArrow">
          <a:avLst>
            <a:gd name="adj1" fmla="val 2614"/>
            <a:gd name="adj2" fmla="val 317584"/>
            <a:gd name="adj3" fmla="val 2093095"/>
            <a:gd name="adj4" fmla="val 9024489"/>
            <a:gd name="adj5" fmla="val 3049"/>
          </a:avLst>
        </a:prstGeom>
        <a:solidFill>
          <a:schemeClr val="bg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E6574E-9E98-4D5F-B5FF-03B7A6A82046}">
      <dsp:nvSpPr>
        <dsp:cNvPr id="0" name=""/>
        <dsp:cNvSpPr/>
      </dsp:nvSpPr>
      <dsp:spPr>
        <a:xfrm>
          <a:off x="522130" y="3258291"/>
          <a:ext cx="2070667" cy="8234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Arrest</a:t>
          </a:r>
        </a:p>
      </dsp:txBody>
      <dsp:txXfrm>
        <a:off x="546248" y="3282409"/>
        <a:ext cx="2022431" cy="775200"/>
      </dsp:txXfrm>
    </dsp:sp>
    <dsp:sp modelId="{A63D33AA-179A-42C6-A4FF-14731B654A29}">
      <dsp:nvSpPr>
        <dsp:cNvPr id="0" name=""/>
        <dsp:cNvSpPr/>
      </dsp:nvSpPr>
      <dsp:spPr>
        <a:xfrm>
          <a:off x="2896013" y="1748657"/>
          <a:ext cx="2329501" cy="19213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/>
            <a:t>Automated Information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4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900" kern="1200" dirty="0"/>
        </a:p>
      </dsp:txBody>
      <dsp:txXfrm>
        <a:off x="2940229" y="2204591"/>
        <a:ext cx="2241069" cy="1421201"/>
      </dsp:txXfrm>
    </dsp:sp>
    <dsp:sp modelId="{4B0E20BB-C829-403E-B274-2226604C7130}">
      <dsp:nvSpPr>
        <dsp:cNvPr id="0" name=""/>
        <dsp:cNvSpPr/>
      </dsp:nvSpPr>
      <dsp:spPr>
        <a:xfrm>
          <a:off x="4210726" y="610929"/>
          <a:ext cx="2733982" cy="2733982"/>
        </a:xfrm>
        <a:prstGeom prst="circularArrow">
          <a:avLst>
            <a:gd name="adj1" fmla="val 2329"/>
            <a:gd name="adj2" fmla="val 281149"/>
            <a:gd name="adj3" fmla="val 19543341"/>
            <a:gd name="adj4" fmla="val 12575511"/>
            <a:gd name="adj5" fmla="val 2717"/>
          </a:avLst>
        </a:prstGeom>
        <a:solidFill>
          <a:schemeClr val="bg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6427C0-FA3E-4549-9103-4B94D64D17FC}">
      <dsp:nvSpPr>
        <dsp:cNvPr id="0" name=""/>
        <dsp:cNvSpPr/>
      </dsp:nvSpPr>
      <dsp:spPr>
        <a:xfrm>
          <a:off x="3413680" y="1336939"/>
          <a:ext cx="2070667" cy="8234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Booking</a:t>
          </a:r>
        </a:p>
      </dsp:txBody>
      <dsp:txXfrm>
        <a:off x="3437798" y="1361057"/>
        <a:ext cx="2022431" cy="775200"/>
      </dsp:txXfrm>
    </dsp:sp>
    <dsp:sp modelId="{3BFAB78C-5D7D-41EF-9C5A-9D5E27FDA919}">
      <dsp:nvSpPr>
        <dsp:cNvPr id="0" name=""/>
        <dsp:cNvSpPr/>
      </dsp:nvSpPr>
      <dsp:spPr>
        <a:xfrm>
          <a:off x="5787563" y="1748657"/>
          <a:ext cx="2329501" cy="19213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/>
            <a:t>Accurate &amp; Timely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/>
            <a:t>24/7 Access </a:t>
          </a:r>
        </a:p>
      </dsp:txBody>
      <dsp:txXfrm>
        <a:off x="5831779" y="1792873"/>
        <a:ext cx="2241069" cy="1421201"/>
      </dsp:txXfrm>
    </dsp:sp>
    <dsp:sp modelId="{209759AC-38F9-49ED-9AEF-C8398FD8F50A}">
      <dsp:nvSpPr>
        <dsp:cNvPr id="0" name=""/>
        <dsp:cNvSpPr/>
      </dsp:nvSpPr>
      <dsp:spPr>
        <a:xfrm>
          <a:off x="6305230" y="3258291"/>
          <a:ext cx="2070667" cy="8234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Custody Status</a:t>
          </a:r>
        </a:p>
      </dsp:txBody>
      <dsp:txXfrm>
        <a:off x="6329348" y="3282409"/>
        <a:ext cx="2022431" cy="775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54D60-23D3-374B-B97D-964632DDFE8D}" type="datetimeFigureOut">
              <a:rPr lang="en-US" smtClean="0"/>
              <a:t>9/3/20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84D81-D2C2-F245-8E8C-FACDEDA0BC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607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08401-6D77-F34B-84CE-C252BEDEBB61}" type="datetimeFigureOut">
              <a:rPr lang="en-US" smtClean="0"/>
              <a:t>9/3/20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17824C-E39D-7F46-8DD3-C97833CD0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17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7824C-E39D-7F46-8DD3-C97833CD01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0430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>
              <a:buNone/>
            </a:pPr>
            <a:endParaRPr lang="en-US" sz="14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17824C-E39D-7F46-8DD3-C97833CD01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184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17824C-E39D-7F46-8DD3-C97833CD01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530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32471B-CA82-4E1D-B82F-D601B185BC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626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17824C-E39D-7F46-8DD3-C97833CD01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057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591F06-C5FD-4E2D-8D64-A37DE1B3F9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488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7824C-E39D-7F46-8DD3-C97833CD01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505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591F06-C5FD-4E2D-8D64-A37DE1B3F9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478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591F06-C5FD-4E2D-8D64-A37DE1B3F9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136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7824C-E39D-7F46-8DD3-C97833CD01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8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17824C-E39D-7F46-8DD3-C97833CD01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322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17824C-E39D-7F46-8DD3-C97833CD01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878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591F06-C5FD-4E2D-8D64-A37DE1B3F9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617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17824C-E39D-7F46-8DD3-C97833CD01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321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chart" Target="../charts/chart4.xml"/><Relationship Id="rId3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chart" Target="../charts/chart5.xml"/><Relationship Id="rId3" Type="http://schemas.openxmlformats.org/officeDocument/2006/relationships/image" Target="../media/image10.pn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chart" Target="../charts/chart6.xml"/><Relationship Id="rId3" Type="http://schemas.openxmlformats.org/officeDocument/2006/relationships/image" Target="../media/image10.png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2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2.pn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10.png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jpeg"/><Relationship Id="rId3" Type="http://schemas.openxmlformats.org/officeDocument/2006/relationships/image" Target="../media/image2.png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jpeg"/><Relationship Id="rId3" Type="http://schemas.openxmlformats.org/officeDocument/2006/relationships/image" Target="../media/image2.png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jpeg"/><Relationship Id="rId3" Type="http://schemas.openxmlformats.org/officeDocument/2006/relationships/image" Target="../media/image10.png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Relationship Id="rId3" Type="http://schemas.openxmlformats.org/officeDocument/2006/relationships/image" Target="../media/image2.png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2.pn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jpeg"/><Relationship Id="rId3" Type="http://schemas.openxmlformats.org/officeDocument/2006/relationships/image" Target="../media/image2.png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jpeg"/><Relationship Id="rId3" Type="http://schemas.openxmlformats.org/officeDocument/2006/relationships/image" Target="../media/image2.png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chart" Target="../charts/chart7.xml"/><Relationship Id="rId3" Type="http://schemas.openxmlformats.org/officeDocument/2006/relationships/image" Target="../media/image10.png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chart" Target="../charts/chart8.xml"/><Relationship Id="rId3" Type="http://schemas.openxmlformats.org/officeDocument/2006/relationships/image" Target="../media/image10.png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chart" Target="../charts/chart9.xml"/><Relationship Id="rId3" Type="http://schemas.openxmlformats.org/officeDocument/2006/relationships/image" Target="../media/image10.png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Relationship Id="rId3" Type="http://schemas.openxmlformats.org/officeDocument/2006/relationships/image" Target="../media/image2.png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Relationship Id="rId3" Type="http://schemas.openxmlformats.org/officeDocument/2006/relationships/image" Target="../media/image10.png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jpeg"/><Relationship Id="rId3" Type="http://schemas.openxmlformats.org/officeDocument/2006/relationships/image" Target="../media/image2.png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jpeg"/><Relationship Id="rId3" Type="http://schemas.openxmlformats.org/officeDocument/2006/relationships/image" Target="../media/image2.png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jpeg"/><Relationship Id="rId3" Type="http://schemas.openxmlformats.org/officeDocument/2006/relationships/image" Target="../media/image10.png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png"/><Relationship Id="rId3" Type="http://schemas.openxmlformats.org/officeDocument/2006/relationships/image" Target="../media/image2.png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chart" Target="../charts/chart1.xml"/><Relationship Id="rId3" Type="http://schemas.openxmlformats.org/officeDocument/2006/relationships/image" Target="../media/image1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chart" Target="../charts/chart2.xml"/><Relationship Id="rId3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chart" Target="../charts/chart3.xml"/><Relationship Id="rId3" Type="http://schemas.openxmlformats.org/officeDocument/2006/relationships/image" Target="../media/image1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7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eg"/><Relationship Id="rId3" Type="http://schemas.openxmlformats.org/officeDocument/2006/relationships/image" Target="../media/image2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eg"/><Relationship Id="rId3" Type="http://schemas.openxmlformats.org/officeDocument/2006/relationships/image" Target="../media/image2.pn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135988"/>
            <a:ext cx="10515600" cy="886397"/>
          </a:xfrm>
        </p:spPr>
        <p:txBody>
          <a:bodyPr lIns="0" tIns="0" rIns="0" bIns="0" anchor="b">
            <a:spAutoFit/>
          </a:bodyPr>
          <a:lstStyle>
            <a:lvl1pPr>
              <a:defRPr sz="3200" baseline="0">
                <a:solidFill>
                  <a:srgbClr val="231932"/>
                </a:solidFill>
              </a:defRPr>
            </a:lvl1pPr>
          </a:lstStyle>
          <a:p>
            <a:r>
              <a:rPr lang="en-US" dirty="0"/>
              <a:t>Save lives, fight crime.</a:t>
            </a:r>
            <a:br>
              <a:rPr lang="en-US" dirty="0"/>
            </a:br>
            <a:r>
              <a:rPr lang="en-US" dirty="0"/>
              <a:t>Prevent fraud, manage risk.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212378"/>
            <a:ext cx="10515600" cy="775597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800" b="0" i="0" baseline="0">
                <a:solidFill>
                  <a:srgbClr val="00B4DC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Make better informed decisions for early response to people-driven risk, with the nation’s most comprehensive arrest data network.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31850" y="5610108"/>
            <a:ext cx="2743200" cy="184666"/>
          </a:xfrm>
        </p:spPr>
        <p:txBody>
          <a:bodyPr lIns="0" tIns="0" rIns="0" bIns="0">
            <a:spAutoFit/>
          </a:bodyPr>
          <a:lstStyle>
            <a:lvl1pPr>
              <a:defRPr sz="1200" baseline="0">
                <a:solidFill>
                  <a:srgbClr val="231932"/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71" y="1978284"/>
            <a:ext cx="2254677" cy="4653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4069080" cy="6858000"/>
          </a:xfrm>
          <a:prstGeom prst="rect">
            <a:avLst/>
          </a:prstGeom>
          <a:gradFill>
            <a:gsLst>
              <a:gs pos="10000">
                <a:srgbClr val="231932"/>
              </a:gs>
              <a:gs pos="100000">
                <a:srgbClr val="4B3273"/>
              </a:gs>
            </a:gsLst>
            <a:lin ang="135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5925" y="3869467"/>
            <a:ext cx="3241675" cy="443198"/>
          </a:xfrm>
        </p:spPr>
        <p:txBody>
          <a:bodyPr wrap="square" lIns="0" tIns="0" rIns="0" bIns="0" anchor="b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5925" y="4502658"/>
            <a:ext cx="3241675" cy="27699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5" y="931041"/>
            <a:ext cx="2127863" cy="420624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2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>
            <a:gsLst>
              <a:gs pos="2000">
                <a:srgbClr val="1F6AE2"/>
              </a:gs>
              <a:gs pos="100000">
                <a:srgbClr val="25DCF0"/>
              </a:gs>
            </a:gsLst>
            <a:lin ang="81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/>
          <p:cNvSpPr>
            <a:spLocks noGrp="1"/>
          </p:cNvSpPr>
          <p:nvPr>
            <p:ph sz="half" idx="13"/>
          </p:nvPr>
        </p:nvSpPr>
        <p:spPr>
          <a:xfrm>
            <a:off x="8610600" y="1501727"/>
            <a:ext cx="2743200" cy="461014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10336B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831850" y="1501727"/>
            <a:ext cx="7321550" cy="4610141"/>
          </a:xfrm>
        </p:spPr>
        <p:txBody>
          <a:bodyPr/>
          <a:lstStyle>
            <a:lvl1pPr>
              <a:defRPr sz="2400">
                <a:solidFill>
                  <a:srgbClr val="10336B"/>
                </a:solidFill>
              </a:defRPr>
            </a:lvl1pPr>
            <a:lvl2pPr>
              <a:defRPr sz="2000">
                <a:solidFill>
                  <a:srgbClr val="10336B"/>
                </a:solidFill>
              </a:defRPr>
            </a:lvl2pPr>
            <a:lvl3pPr>
              <a:defRPr sz="1800">
                <a:solidFill>
                  <a:srgbClr val="10336B"/>
                </a:solidFill>
              </a:defRPr>
            </a:lvl3pPr>
            <a:lvl4pPr>
              <a:defRPr sz="1600">
                <a:solidFill>
                  <a:srgbClr val="10336B"/>
                </a:solidFill>
              </a:defRPr>
            </a:lvl4pPr>
            <a:lvl5pPr>
              <a:defRPr sz="140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252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28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>
            <a:gsLst>
              <a:gs pos="2000">
                <a:srgbClr val="1F6AE2"/>
              </a:gs>
              <a:gs pos="100000">
                <a:srgbClr val="25DCF0"/>
              </a:gs>
            </a:gsLst>
            <a:lin ang="81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half" idx="13"/>
          </p:nvPr>
        </p:nvSpPr>
        <p:spPr>
          <a:xfrm>
            <a:off x="8610600" y="1501727"/>
            <a:ext cx="2743200" cy="461014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10336B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4"/>
          </p:nvPr>
        </p:nvSpPr>
        <p:spPr>
          <a:xfrm>
            <a:off x="831850" y="1501727"/>
            <a:ext cx="7321550" cy="4610141"/>
          </a:xfrm>
        </p:spPr>
        <p:txBody>
          <a:bodyPr/>
          <a:lstStyle>
            <a:lvl1pPr>
              <a:defRPr sz="2400">
                <a:solidFill>
                  <a:srgbClr val="10336B"/>
                </a:solidFill>
              </a:defRPr>
            </a:lvl1pPr>
            <a:lvl2pPr>
              <a:defRPr sz="2000">
                <a:solidFill>
                  <a:srgbClr val="10336B"/>
                </a:solidFill>
              </a:defRPr>
            </a:lvl2pPr>
            <a:lvl3pPr>
              <a:defRPr sz="1800">
                <a:solidFill>
                  <a:srgbClr val="10336B"/>
                </a:solidFill>
              </a:defRPr>
            </a:lvl3pPr>
            <a:lvl4pPr>
              <a:defRPr sz="1600">
                <a:solidFill>
                  <a:srgbClr val="10336B"/>
                </a:solidFill>
              </a:defRPr>
            </a:lvl4pPr>
            <a:lvl5pPr>
              <a:defRPr sz="140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359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2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10336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/>
          <p:cNvSpPr>
            <a:spLocks noGrp="1"/>
          </p:cNvSpPr>
          <p:nvPr>
            <p:ph sz="half" idx="13"/>
          </p:nvPr>
        </p:nvSpPr>
        <p:spPr>
          <a:xfrm>
            <a:off x="8610600" y="1501727"/>
            <a:ext cx="2743200" cy="461014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10336B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831850" y="1501727"/>
            <a:ext cx="7321550" cy="4610141"/>
          </a:xfrm>
        </p:spPr>
        <p:txBody>
          <a:bodyPr/>
          <a:lstStyle>
            <a:lvl1pPr>
              <a:defRPr sz="2400">
                <a:solidFill>
                  <a:srgbClr val="10336B"/>
                </a:solidFill>
              </a:defRPr>
            </a:lvl1pPr>
            <a:lvl2pPr>
              <a:defRPr sz="2000">
                <a:solidFill>
                  <a:srgbClr val="10336B"/>
                </a:solidFill>
              </a:defRPr>
            </a:lvl2pPr>
            <a:lvl3pPr>
              <a:defRPr sz="1800">
                <a:solidFill>
                  <a:srgbClr val="10336B"/>
                </a:solidFill>
              </a:defRPr>
            </a:lvl3pPr>
            <a:lvl4pPr>
              <a:defRPr sz="1600">
                <a:solidFill>
                  <a:srgbClr val="10336B"/>
                </a:solidFill>
              </a:defRPr>
            </a:lvl4pPr>
            <a:lvl5pPr>
              <a:defRPr sz="140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373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30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10336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half" idx="13"/>
          </p:nvPr>
        </p:nvSpPr>
        <p:spPr>
          <a:xfrm>
            <a:off x="8610600" y="1501727"/>
            <a:ext cx="2743200" cy="461014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10336B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4"/>
          </p:nvPr>
        </p:nvSpPr>
        <p:spPr>
          <a:xfrm>
            <a:off x="831850" y="1501727"/>
            <a:ext cx="7321550" cy="4610141"/>
          </a:xfrm>
        </p:spPr>
        <p:txBody>
          <a:bodyPr/>
          <a:lstStyle>
            <a:lvl1pPr>
              <a:defRPr sz="2400">
                <a:solidFill>
                  <a:srgbClr val="10336B"/>
                </a:solidFill>
              </a:defRPr>
            </a:lvl1pPr>
            <a:lvl2pPr>
              <a:defRPr sz="2000">
                <a:solidFill>
                  <a:srgbClr val="10336B"/>
                </a:solidFill>
              </a:defRPr>
            </a:lvl2pPr>
            <a:lvl3pPr>
              <a:defRPr sz="1800">
                <a:solidFill>
                  <a:srgbClr val="10336B"/>
                </a:solidFill>
              </a:defRPr>
            </a:lvl3pPr>
            <a:lvl4pPr>
              <a:defRPr sz="1600">
                <a:solidFill>
                  <a:srgbClr val="10336B"/>
                </a:solidFill>
              </a:defRPr>
            </a:lvl4pPr>
            <a:lvl5pPr>
              <a:defRPr sz="140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715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3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>
            <a:gsLst>
              <a:gs pos="2000">
                <a:srgbClr val="1F6AE2"/>
              </a:gs>
              <a:gs pos="100000">
                <a:srgbClr val="25DCF0"/>
              </a:gs>
            </a:gsLst>
            <a:lin ang="81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/>
          <p:cNvSpPr>
            <a:spLocks noGrp="1"/>
          </p:cNvSpPr>
          <p:nvPr>
            <p:ph sz="half" idx="13"/>
          </p:nvPr>
        </p:nvSpPr>
        <p:spPr>
          <a:xfrm>
            <a:off x="838200" y="1501727"/>
            <a:ext cx="2743200" cy="461014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10336B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4038600" y="1501727"/>
            <a:ext cx="7163834" cy="4610142"/>
          </a:xfrm>
        </p:spPr>
        <p:txBody>
          <a:bodyPr/>
          <a:lstStyle>
            <a:lvl1pPr>
              <a:defRPr sz="2400">
                <a:solidFill>
                  <a:srgbClr val="10336B"/>
                </a:solidFill>
              </a:defRPr>
            </a:lvl1pPr>
            <a:lvl2pPr>
              <a:defRPr sz="2000">
                <a:solidFill>
                  <a:srgbClr val="10336B"/>
                </a:solidFill>
              </a:defRPr>
            </a:lvl2pPr>
            <a:lvl3pPr>
              <a:defRPr sz="1800">
                <a:solidFill>
                  <a:srgbClr val="10336B"/>
                </a:solidFill>
              </a:defRPr>
            </a:lvl3pPr>
            <a:lvl4pPr>
              <a:defRPr sz="1600">
                <a:solidFill>
                  <a:srgbClr val="10336B"/>
                </a:solidFill>
              </a:defRPr>
            </a:lvl4pPr>
            <a:lvl5pPr>
              <a:defRPr sz="140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0064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3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>
            <a:gsLst>
              <a:gs pos="2000">
                <a:srgbClr val="1F6AE2"/>
              </a:gs>
              <a:gs pos="100000">
                <a:srgbClr val="25DCF0"/>
              </a:gs>
            </a:gsLst>
            <a:lin ang="81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half" idx="13"/>
          </p:nvPr>
        </p:nvSpPr>
        <p:spPr>
          <a:xfrm>
            <a:off x="838200" y="1501727"/>
            <a:ext cx="2743200" cy="461014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10336B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4"/>
          </p:nvPr>
        </p:nvSpPr>
        <p:spPr>
          <a:xfrm>
            <a:off x="4038600" y="1501727"/>
            <a:ext cx="7163834" cy="4610142"/>
          </a:xfrm>
        </p:spPr>
        <p:txBody>
          <a:bodyPr/>
          <a:lstStyle>
            <a:lvl1pPr>
              <a:defRPr sz="2400">
                <a:solidFill>
                  <a:srgbClr val="10336B"/>
                </a:solidFill>
              </a:defRPr>
            </a:lvl1pPr>
            <a:lvl2pPr>
              <a:defRPr sz="2000">
                <a:solidFill>
                  <a:srgbClr val="10336B"/>
                </a:solidFill>
              </a:defRPr>
            </a:lvl2pPr>
            <a:lvl3pPr>
              <a:defRPr sz="1800">
                <a:solidFill>
                  <a:srgbClr val="10336B"/>
                </a:solidFill>
              </a:defRPr>
            </a:lvl3pPr>
            <a:lvl4pPr>
              <a:defRPr sz="1600">
                <a:solidFill>
                  <a:srgbClr val="10336B"/>
                </a:solidFill>
              </a:defRPr>
            </a:lvl4pPr>
            <a:lvl5pPr>
              <a:defRPr sz="140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0009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3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10336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/>
          <p:cNvSpPr>
            <a:spLocks noGrp="1"/>
          </p:cNvSpPr>
          <p:nvPr>
            <p:ph sz="half" idx="13"/>
          </p:nvPr>
        </p:nvSpPr>
        <p:spPr>
          <a:xfrm>
            <a:off x="838200" y="1501728"/>
            <a:ext cx="2743200" cy="462655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10336B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4038600" y="1501727"/>
            <a:ext cx="7163834" cy="4610142"/>
          </a:xfrm>
        </p:spPr>
        <p:txBody>
          <a:bodyPr/>
          <a:lstStyle>
            <a:lvl1pPr>
              <a:defRPr sz="2400">
                <a:solidFill>
                  <a:srgbClr val="10336B"/>
                </a:solidFill>
              </a:defRPr>
            </a:lvl1pPr>
            <a:lvl2pPr>
              <a:defRPr sz="2000">
                <a:solidFill>
                  <a:srgbClr val="10336B"/>
                </a:solidFill>
              </a:defRPr>
            </a:lvl2pPr>
            <a:lvl3pPr>
              <a:defRPr sz="1800">
                <a:solidFill>
                  <a:srgbClr val="10336B"/>
                </a:solidFill>
              </a:defRPr>
            </a:lvl3pPr>
            <a:lvl4pPr>
              <a:defRPr sz="1600">
                <a:solidFill>
                  <a:srgbClr val="10336B"/>
                </a:solidFill>
              </a:defRPr>
            </a:lvl4pPr>
            <a:lvl5pPr>
              <a:defRPr sz="140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629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34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10336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half" idx="13"/>
          </p:nvPr>
        </p:nvSpPr>
        <p:spPr>
          <a:xfrm>
            <a:off x="838200" y="1501728"/>
            <a:ext cx="2743200" cy="462655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10336B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4"/>
          </p:nvPr>
        </p:nvSpPr>
        <p:spPr>
          <a:xfrm>
            <a:off x="4038600" y="1501727"/>
            <a:ext cx="7163834" cy="4610142"/>
          </a:xfrm>
        </p:spPr>
        <p:txBody>
          <a:bodyPr/>
          <a:lstStyle>
            <a:lvl1pPr>
              <a:defRPr sz="2400">
                <a:solidFill>
                  <a:srgbClr val="10336B"/>
                </a:solidFill>
              </a:defRPr>
            </a:lvl1pPr>
            <a:lvl2pPr>
              <a:defRPr sz="2000">
                <a:solidFill>
                  <a:srgbClr val="10336B"/>
                </a:solidFill>
              </a:defRPr>
            </a:lvl2pPr>
            <a:lvl3pPr>
              <a:defRPr sz="1800">
                <a:solidFill>
                  <a:srgbClr val="10336B"/>
                </a:solidFill>
              </a:defRPr>
            </a:lvl3pPr>
            <a:lvl4pPr>
              <a:defRPr sz="1600">
                <a:solidFill>
                  <a:srgbClr val="10336B"/>
                </a:solidFill>
              </a:defRPr>
            </a:lvl4pPr>
            <a:lvl5pPr>
              <a:defRPr sz="140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73130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3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185195"/>
          </a:xfrm>
          <a:prstGeom prst="rect">
            <a:avLst/>
          </a:prstGeom>
          <a:gradFill>
            <a:gsLst>
              <a:gs pos="100000">
                <a:srgbClr val="1F6AE2"/>
              </a:gs>
              <a:gs pos="0">
                <a:srgbClr val="25DC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566928"/>
            <a:ext cx="7987685" cy="443198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3200">
                <a:solidFill>
                  <a:srgbClr val="10336B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0" y="590801"/>
            <a:ext cx="2127857" cy="420622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831850" y="1558987"/>
            <a:ext cx="10515597" cy="4572000"/>
          </a:xfrm>
        </p:spPr>
        <p:txBody>
          <a:bodyPr/>
          <a:lstStyle>
            <a:lvl1pPr>
              <a:defRPr sz="2400">
                <a:solidFill>
                  <a:srgbClr val="10336B"/>
                </a:solidFill>
              </a:defRPr>
            </a:lvl1pPr>
            <a:lvl2pPr>
              <a:defRPr sz="2000">
                <a:solidFill>
                  <a:srgbClr val="10336B"/>
                </a:solidFill>
              </a:defRPr>
            </a:lvl2pPr>
            <a:lvl3pPr>
              <a:defRPr sz="1800">
                <a:solidFill>
                  <a:srgbClr val="10336B"/>
                </a:solidFill>
              </a:defRPr>
            </a:lvl3pPr>
            <a:lvl4pPr>
              <a:defRPr sz="1600">
                <a:solidFill>
                  <a:srgbClr val="10336B"/>
                </a:solidFill>
              </a:defRPr>
            </a:lvl4pPr>
            <a:lvl5pPr>
              <a:defRPr sz="140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4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3113354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3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185195"/>
          </a:xfrm>
          <a:prstGeom prst="rect">
            <a:avLst/>
          </a:prstGeom>
          <a:gradFill>
            <a:gsLst>
              <a:gs pos="100000">
                <a:srgbClr val="1F6AE2"/>
              </a:gs>
              <a:gs pos="0">
                <a:srgbClr val="25DC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567009"/>
            <a:ext cx="7987685" cy="444413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3200">
                <a:solidFill>
                  <a:srgbClr val="10336B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0" y="590801"/>
            <a:ext cx="2127857" cy="420622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831850" y="1554480"/>
            <a:ext cx="5029200" cy="4572000"/>
          </a:xfrm>
        </p:spPr>
        <p:txBody>
          <a:bodyPr/>
          <a:lstStyle>
            <a:lvl1pPr>
              <a:defRPr sz="2400">
                <a:solidFill>
                  <a:srgbClr val="10336B"/>
                </a:solidFill>
              </a:defRPr>
            </a:lvl1pPr>
            <a:lvl2pPr>
              <a:defRPr sz="2000">
                <a:solidFill>
                  <a:srgbClr val="10336B"/>
                </a:solidFill>
              </a:defRPr>
            </a:lvl2pPr>
            <a:lvl3pPr>
              <a:defRPr sz="1800">
                <a:solidFill>
                  <a:srgbClr val="10336B"/>
                </a:solidFill>
              </a:defRPr>
            </a:lvl3pPr>
            <a:lvl4pPr>
              <a:defRPr sz="1600">
                <a:solidFill>
                  <a:srgbClr val="10336B"/>
                </a:solidFill>
              </a:defRPr>
            </a:lvl4pPr>
            <a:lvl5pPr>
              <a:defRPr sz="140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6324600" y="1554480"/>
            <a:ext cx="5029200" cy="4572000"/>
          </a:xfrm>
        </p:spPr>
        <p:txBody>
          <a:bodyPr/>
          <a:lstStyle>
            <a:lvl1pPr>
              <a:defRPr sz="2400">
                <a:solidFill>
                  <a:srgbClr val="10336B"/>
                </a:solidFill>
              </a:defRPr>
            </a:lvl1pPr>
            <a:lvl2pPr>
              <a:defRPr sz="2000">
                <a:solidFill>
                  <a:srgbClr val="10336B"/>
                </a:solidFill>
              </a:defRPr>
            </a:lvl2pPr>
            <a:lvl3pPr>
              <a:defRPr sz="1800">
                <a:solidFill>
                  <a:srgbClr val="10336B"/>
                </a:solidFill>
              </a:defRPr>
            </a:lvl3pPr>
            <a:lvl4pPr>
              <a:defRPr sz="1600">
                <a:solidFill>
                  <a:srgbClr val="10336B"/>
                </a:solidFill>
              </a:defRPr>
            </a:lvl4pPr>
            <a:lvl5pPr>
              <a:defRPr sz="140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</p:spTree>
    <p:extLst>
      <p:ext uri="{BB962C8B-B14F-4D97-AF65-F5344CB8AC3E}">
        <p14:creationId xmlns:p14="http://schemas.microsoft.com/office/powerpoint/2010/main" val="4062094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1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2496312"/>
          </a:xfrm>
          <a:prstGeom prst="rect">
            <a:avLst/>
          </a:prstGeom>
          <a:gradFill flip="none" rotWithShape="1">
            <a:gsLst>
              <a:gs pos="10000">
                <a:srgbClr val="1F6AE2"/>
              </a:gs>
              <a:gs pos="100000">
                <a:srgbClr val="25DCF0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026033"/>
            <a:ext cx="7315200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244755"/>
            <a:ext cx="10515600" cy="332399"/>
          </a:xfrm>
        </p:spPr>
        <p:txBody>
          <a:bodyPr lIns="0" tIns="0" rIns="0" bIns="0" anchor="b" anchorCtr="0">
            <a:spAutoFit/>
          </a:bodyPr>
          <a:lstStyle>
            <a:lvl1pPr marL="0" indent="0">
              <a:buNone/>
              <a:defRPr sz="2400" b="0" i="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1850" y="4783122"/>
            <a:ext cx="2743200" cy="184666"/>
          </a:xfrm>
        </p:spPr>
        <p:txBody>
          <a:bodyPr lIns="0" tIns="0" rIns="0" bIns="0">
            <a:spAutoFit/>
          </a:bodyPr>
          <a:lstStyle>
            <a:lvl1pPr>
              <a:defRPr sz="1200" baseline="0">
                <a:solidFill>
                  <a:srgbClr val="231932"/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823" y="1034511"/>
            <a:ext cx="2127863" cy="4206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3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185195"/>
          </a:xfrm>
          <a:prstGeom prst="rect">
            <a:avLst/>
          </a:prstGeom>
          <a:gradFill>
            <a:gsLst>
              <a:gs pos="100000">
                <a:srgbClr val="1F6AE2"/>
              </a:gs>
              <a:gs pos="0">
                <a:srgbClr val="25DC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567009"/>
            <a:ext cx="7987685" cy="444413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3200">
                <a:solidFill>
                  <a:srgbClr val="10336B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3"/>
          </p:nvPr>
        </p:nvSpPr>
        <p:spPr>
          <a:xfrm>
            <a:off x="6327648" y="1554480"/>
            <a:ext cx="5056632" cy="45720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10336B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0" y="590801"/>
            <a:ext cx="2127857" cy="420622"/>
          </a:xfrm>
          <a:prstGeom prst="rect">
            <a:avLst/>
          </a:prstGeom>
        </p:spPr>
      </p:pic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831850" y="1554480"/>
            <a:ext cx="5029200" cy="4572000"/>
          </a:xfrm>
        </p:spPr>
        <p:txBody>
          <a:bodyPr/>
          <a:lstStyle>
            <a:lvl1pPr>
              <a:defRPr sz="2400">
                <a:solidFill>
                  <a:srgbClr val="10336B"/>
                </a:solidFill>
              </a:defRPr>
            </a:lvl1pPr>
            <a:lvl2pPr>
              <a:defRPr sz="2000">
                <a:solidFill>
                  <a:srgbClr val="10336B"/>
                </a:solidFill>
              </a:defRPr>
            </a:lvl2pPr>
            <a:lvl3pPr>
              <a:defRPr sz="1800">
                <a:solidFill>
                  <a:srgbClr val="10336B"/>
                </a:solidFill>
              </a:defRPr>
            </a:lvl3pPr>
            <a:lvl4pPr>
              <a:defRPr sz="1600">
                <a:solidFill>
                  <a:srgbClr val="10336B"/>
                </a:solidFill>
              </a:defRPr>
            </a:lvl4pPr>
            <a:lvl5pPr>
              <a:defRPr sz="140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</p:spTree>
    <p:extLst>
      <p:ext uri="{BB962C8B-B14F-4D97-AF65-F5344CB8AC3E}">
        <p14:creationId xmlns:p14="http://schemas.microsoft.com/office/powerpoint/2010/main" val="413897839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3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185195"/>
          </a:xfrm>
          <a:prstGeom prst="rect">
            <a:avLst/>
          </a:prstGeom>
          <a:gradFill>
            <a:gsLst>
              <a:gs pos="100000">
                <a:srgbClr val="1F6AE2"/>
              </a:gs>
              <a:gs pos="0">
                <a:srgbClr val="25DC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567009"/>
            <a:ext cx="7987685" cy="444413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3200">
                <a:solidFill>
                  <a:srgbClr val="10336B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3"/>
          </p:nvPr>
        </p:nvSpPr>
        <p:spPr>
          <a:xfrm>
            <a:off x="831850" y="1554480"/>
            <a:ext cx="5056632" cy="45720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10336B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0" y="590801"/>
            <a:ext cx="2127857" cy="420622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6324600" y="1554480"/>
            <a:ext cx="5029200" cy="4572000"/>
          </a:xfrm>
        </p:spPr>
        <p:txBody>
          <a:bodyPr/>
          <a:lstStyle>
            <a:lvl1pPr>
              <a:defRPr sz="2400">
                <a:solidFill>
                  <a:srgbClr val="10336B"/>
                </a:solidFill>
              </a:defRPr>
            </a:lvl1pPr>
            <a:lvl2pPr>
              <a:defRPr sz="2000">
                <a:solidFill>
                  <a:srgbClr val="10336B"/>
                </a:solidFill>
              </a:defRPr>
            </a:lvl2pPr>
            <a:lvl3pPr>
              <a:defRPr sz="1800">
                <a:solidFill>
                  <a:srgbClr val="10336B"/>
                </a:solidFill>
              </a:defRPr>
            </a:lvl3pPr>
            <a:lvl4pPr>
              <a:defRPr sz="1600">
                <a:solidFill>
                  <a:srgbClr val="10336B"/>
                </a:solidFill>
              </a:defRPr>
            </a:lvl4pPr>
            <a:lvl5pPr>
              <a:defRPr sz="140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</p:spTree>
    <p:extLst>
      <p:ext uri="{BB962C8B-B14F-4D97-AF65-F5344CB8AC3E}">
        <p14:creationId xmlns:p14="http://schemas.microsoft.com/office/powerpoint/2010/main" val="76284318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3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185195"/>
          </a:xfrm>
          <a:prstGeom prst="rect">
            <a:avLst/>
          </a:prstGeom>
          <a:gradFill>
            <a:gsLst>
              <a:gs pos="100000">
                <a:srgbClr val="1F6AE2"/>
              </a:gs>
              <a:gs pos="0">
                <a:srgbClr val="25DC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567009"/>
            <a:ext cx="7987685" cy="444413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3200">
                <a:solidFill>
                  <a:srgbClr val="10336B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3"/>
          </p:nvPr>
        </p:nvSpPr>
        <p:spPr>
          <a:xfrm>
            <a:off x="831850" y="1554480"/>
            <a:ext cx="10521950" cy="45720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10336B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0" y="590801"/>
            <a:ext cx="2127857" cy="420622"/>
          </a:xfrm>
          <a:prstGeom prst="rect">
            <a:avLst/>
          </a:prstGeom>
        </p:spPr>
      </p:pic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1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</p:spTree>
    <p:extLst>
      <p:ext uri="{BB962C8B-B14F-4D97-AF65-F5344CB8AC3E}">
        <p14:creationId xmlns:p14="http://schemas.microsoft.com/office/powerpoint/2010/main" val="3615350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4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185195"/>
          </a:xfrm>
          <a:prstGeom prst="rect">
            <a:avLst/>
          </a:prstGeom>
          <a:solidFill>
            <a:srgbClr val="103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567009"/>
            <a:ext cx="7987685" cy="444413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3200">
                <a:solidFill>
                  <a:srgbClr val="0AB8F0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0" y="590801"/>
            <a:ext cx="2127857" cy="420622"/>
          </a:xfrm>
          <a:prstGeom prst="rect">
            <a:avLst/>
          </a:prstGeom>
        </p:spPr>
      </p:pic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831850" y="1558985"/>
            <a:ext cx="10515597" cy="4572000"/>
          </a:xfrm>
        </p:spPr>
        <p:txBody>
          <a:bodyPr/>
          <a:lstStyle>
            <a:lvl1pPr>
              <a:defRPr sz="2400">
                <a:solidFill>
                  <a:srgbClr val="10336B"/>
                </a:solidFill>
              </a:defRPr>
            </a:lvl1pPr>
            <a:lvl2pPr>
              <a:defRPr sz="2000">
                <a:solidFill>
                  <a:srgbClr val="10336B"/>
                </a:solidFill>
              </a:defRPr>
            </a:lvl2pPr>
            <a:lvl3pPr>
              <a:defRPr sz="1800">
                <a:solidFill>
                  <a:srgbClr val="10336B"/>
                </a:solidFill>
              </a:defRPr>
            </a:lvl3pPr>
            <a:lvl4pPr>
              <a:defRPr sz="1600">
                <a:solidFill>
                  <a:srgbClr val="10336B"/>
                </a:solidFill>
              </a:defRPr>
            </a:lvl4pPr>
            <a:lvl5pPr>
              <a:defRPr sz="140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4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</p:spTree>
    <p:extLst>
      <p:ext uri="{BB962C8B-B14F-4D97-AF65-F5344CB8AC3E}">
        <p14:creationId xmlns:p14="http://schemas.microsoft.com/office/powerpoint/2010/main" val="420673976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4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185195"/>
          </a:xfrm>
          <a:prstGeom prst="rect">
            <a:avLst/>
          </a:prstGeom>
          <a:solidFill>
            <a:srgbClr val="103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567009"/>
            <a:ext cx="7987685" cy="444413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3200">
                <a:solidFill>
                  <a:srgbClr val="0AB8F0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0" y="590801"/>
            <a:ext cx="2127857" cy="420622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831850" y="1554480"/>
            <a:ext cx="5029200" cy="4572000"/>
          </a:xfrm>
        </p:spPr>
        <p:txBody>
          <a:bodyPr/>
          <a:lstStyle>
            <a:lvl1pPr>
              <a:defRPr sz="2400">
                <a:solidFill>
                  <a:srgbClr val="10336B"/>
                </a:solidFill>
              </a:defRPr>
            </a:lvl1pPr>
            <a:lvl2pPr>
              <a:defRPr sz="2000">
                <a:solidFill>
                  <a:srgbClr val="10336B"/>
                </a:solidFill>
              </a:defRPr>
            </a:lvl2pPr>
            <a:lvl3pPr>
              <a:defRPr sz="1800">
                <a:solidFill>
                  <a:srgbClr val="10336B"/>
                </a:solidFill>
              </a:defRPr>
            </a:lvl3pPr>
            <a:lvl4pPr>
              <a:defRPr sz="1600">
                <a:solidFill>
                  <a:srgbClr val="10336B"/>
                </a:solidFill>
              </a:defRPr>
            </a:lvl4pPr>
            <a:lvl5pPr>
              <a:defRPr sz="140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6324600" y="1554478"/>
            <a:ext cx="5029200" cy="4572000"/>
          </a:xfrm>
        </p:spPr>
        <p:txBody>
          <a:bodyPr/>
          <a:lstStyle>
            <a:lvl1pPr>
              <a:defRPr sz="2400">
                <a:solidFill>
                  <a:srgbClr val="10336B"/>
                </a:solidFill>
              </a:defRPr>
            </a:lvl1pPr>
            <a:lvl2pPr>
              <a:defRPr sz="2000">
                <a:solidFill>
                  <a:srgbClr val="10336B"/>
                </a:solidFill>
              </a:defRPr>
            </a:lvl2pPr>
            <a:lvl3pPr>
              <a:defRPr sz="1800">
                <a:solidFill>
                  <a:srgbClr val="10336B"/>
                </a:solidFill>
              </a:defRPr>
            </a:lvl3pPr>
            <a:lvl4pPr>
              <a:defRPr sz="1600">
                <a:solidFill>
                  <a:srgbClr val="10336B"/>
                </a:solidFill>
              </a:defRPr>
            </a:lvl4pPr>
            <a:lvl5pPr>
              <a:defRPr sz="140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</p:spTree>
    <p:extLst>
      <p:ext uri="{BB962C8B-B14F-4D97-AF65-F5344CB8AC3E}">
        <p14:creationId xmlns:p14="http://schemas.microsoft.com/office/powerpoint/2010/main" val="24064055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4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185195"/>
          </a:xfrm>
          <a:prstGeom prst="rect">
            <a:avLst/>
          </a:prstGeom>
          <a:solidFill>
            <a:srgbClr val="103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567009"/>
            <a:ext cx="7987685" cy="444413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3200">
                <a:solidFill>
                  <a:srgbClr val="0AB8F0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3"/>
          </p:nvPr>
        </p:nvSpPr>
        <p:spPr>
          <a:xfrm>
            <a:off x="6327648" y="1554480"/>
            <a:ext cx="5056632" cy="45720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10336B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0" y="590801"/>
            <a:ext cx="2127857" cy="420622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831850" y="1554480"/>
            <a:ext cx="5029200" cy="4572000"/>
          </a:xfrm>
        </p:spPr>
        <p:txBody>
          <a:bodyPr/>
          <a:lstStyle>
            <a:lvl1pPr>
              <a:defRPr sz="2400">
                <a:solidFill>
                  <a:srgbClr val="10336B"/>
                </a:solidFill>
              </a:defRPr>
            </a:lvl1pPr>
            <a:lvl2pPr>
              <a:defRPr sz="2000">
                <a:solidFill>
                  <a:srgbClr val="10336B"/>
                </a:solidFill>
              </a:defRPr>
            </a:lvl2pPr>
            <a:lvl3pPr>
              <a:defRPr sz="1800">
                <a:solidFill>
                  <a:srgbClr val="10336B"/>
                </a:solidFill>
              </a:defRPr>
            </a:lvl3pPr>
            <a:lvl4pPr>
              <a:defRPr sz="1600">
                <a:solidFill>
                  <a:srgbClr val="10336B"/>
                </a:solidFill>
              </a:defRPr>
            </a:lvl4pPr>
            <a:lvl5pPr>
              <a:defRPr sz="140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3587996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4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185195"/>
          </a:xfrm>
          <a:prstGeom prst="rect">
            <a:avLst/>
          </a:prstGeom>
          <a:solidFill>
            <a:srgbClr val="103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567009"/>
            <a:ext cx="7987685" cy="444413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3200">
                <a:solidFill>
                  <a:srgbClr val="0AB8F0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3"/>
          </p:nvPr>
        </p:nvSpPr>
        <p:spPr>
          <a:xfrm>
            <a:off x="831850" y="1554480"/>
            <a:ext cx="5056632" cy="45720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10336B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0" y="590801"/>
            <a:ext cx="2127857" cy="420622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6318247" y="1554480"/>
            <a:ext cx="5029200" cy="4572000"/>
          </a:xfrm>
        </p:spPr>
        <p:txBody>
          <a:bodyPr/>
          <a:lstStyle>
            <a:lvl1pPr>
              <a:defRPr sz="2400">
                <a:solidFill>
                  <a:srgbClr val="10336B"/>
                </a:solidFill>
              </a:defRPr>
            </a:lvl1pPr>
            <a:lvl2pPr>
              <a:defRPr sz="2000">
                <a:solidFill>
                  <a:srgbClr val="10336B"/>
                </a:solidFill>
              </a:defRPr>
            </a:lvl2pPr>
            <a:lvl3pPr>
              <a:defRPr sz="1800">
                <a:solidFill>
                  <a:srgbClr val="10336B"/>
                </a:solidFill>
              </a:defRPr>
            </a:lvl3pPr>
            <a:lvl4pPr>
              <a:defRPr sz="1600">
                <a:solidFill>
                  <a:srgbClr val="10336B"/>
                </a:solidFill>
              </a:defRPr>
            </a:lvl4pPr>
            <a:lvl5pPr>
              <a:defRPr sz="140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719492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4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185195"/>
          </a:xfrm>
          <a:prstGeom prst="rect">
            <a:avLst/>
          </a:prstGeom>
          <a:solidFill>
            <a:srgbClr val="103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567009"/>
            <a:ext cx="7987685" cy="444413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3200">
                <a:solidFill>
                  <a:srgbClr val="0AB8F0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3"/>
          </p:nvPr>
        </p:nvSpPr>
        <p:spPr>
          <a:xfrm>
            <a:off x="831850" y="1554480"/>
            <a:ext cx="10521950" cy="45720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10336B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0" y="590801"/>
            <a:ext cx="2127857" cy="420622"/>
          </a:xfrm>
          <a:prstGeom prst="rect">
            <a:avLst/>
          </a:prstGeom>
        </p:spPr>
      </p:pic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1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</p:spTree>
    <p:extLst>
      <p:ext uri="{BB962C8B-B14F-4D97-AF65-F5344CB8AC3E}">
        <p14:creationId xmlns:p14="http://schemas.microsoft.com/office/powerpoint/2010/main" val="63753307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4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185195"/>
          </a:xfrm>
          <a:prstGeom prst="rect">
            <a:avLst/>
          </a:prstGeom>
          <a:solidFill>
            <a:srgbClr val="103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2630685"/>
            <a:ext cx="3657600" cy="443198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3200">
                <a:solidFill>
                  <a:srgbClr val="0AB8F0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3483398"/>
            <a:ext cx="3657600" cy="332399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buNone/>
              <a:defRPr sz="2400" b="0" i="0">
                <a:solidFill>
                  <a:srgbClr val="10336B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grpSp>
        <p:nvGrpSpPr>
          <p:cNvPr id="122" name="Group 11"/>
          <p:cNvGrpSpPr/>
          <p:nvPr userDrawn="1"/>
        </p:nvGrpSpPr>
        <p:grpSpPr>
          <a:xfrm>
            <a:off x="5767155" y="1349862"/>
            <a:ext cx="5586645" cy="3681413"/>
            <a:chOff x="5157992" y="1665629"/>
            <a:chExt cx="2936367" cy="1919171"/>
          </a:xfrm>
          <a:solidFill>
            <a:schemeClr val="bg2">
              <a:lumMod val="90000"/>
            </a:schemeClr>
          </a:solidFill>
        </p:grpSpPr>
        <p:sp>
          <p:nvSpPr>
            <p:cNvPr id="123" name="Freeform 5"/>
            <p:cNvSpPr>
              <a:spLocks/>
            </p:cNvSpPr>
            <p:nvPr/>
          </p:nvSpPr>
          <p:spPr bwMode="auto">
            <a:xfrm>
              <a:off x="5379188" y="1665629"/>
              <a:ext cx="365958" cy="271518"/>
            </a:xfrm>
            <a:custGeom>
              <a:avLst/>
              <a:gdLst>
                <a:gd name="T0" fmla="*/ 228 w 257"/>
                <a:gd name="T1" fmla="*/ 167 h 190"/>
                <a:gd name="T2" fmla="*/ 227 w 257"/>
                <a:gd name="T3" fmla="*/ 190 h 190"/>
                <a:gd name="T4" fmla="*/ 150 w 257"/>
                <a:gd name="T5" fmla="*/ 172 h 190"/>
                <a:gd name="T6" fmla="*/ 141 w 257"/>
                <a:gd name="T7" fmla="*/ 172 h 190"/>
                <a:gd name="T8" fmla="*/ 108 w 257"/>
                <a:gd name="T9" fmla="*/ 174 h 190"/>
                <a:gd name="T10" fmla="*/ 102 w 257"/>
                <a:gd name="T11" fmla="*/ 173 h 190"/>
                <a:gd name="T12" fmla="*/ 97 w 257"/>
                <a:gd name="T13" fmla="*/ 174 h 190"/>
                <a:gd name="T14" fmla="*/ 94 w 257"/>
                <a:gd name="T15" fmla="*/ 172 h 190"/>
                <a:gd name="T16" fmla="*/ 86 w 257"/>
                <a:gd name="T17" fmla="*/ 171 h 190"/>
                <a:gd name="T18" fmla="*/ 85 w 257"/>
                <a:gd name="T19" fmla="*/ 168 h 190"/>
                <a:gd name="T20" fmla="*/ 73 w 257"/>
                <a:gd name="T21" fmla="*/ 165 h 190"/>
                <a:gd name="T22" fmla="*/ 66 w 257"/>
                <a:gd name="T23" fmla="*/ 162 h 190"/>
                <a:gd name="T24" fmla="*/ 51 w 257"/>
                <a:gd name="T25" fmla="*/ 165 h 190"/>
                <a:gd name="T26" fmla="*/ 33 w 257"/>
                <a:gd name="T27" fmla="*/ 156 h 190"/>
                <a:gd name="T28" fmla="*/ 29 w 257"/>
                <a:gd name="T29" fmla="*/ 128 h 190"/>
                <a:gd name="T30" fmla="*/ 20 w 257"/>
                <a:gd name="T31" fmla="*/ 126 h 190"/>
                <a:gd name="T32" fmla="*/ 10 w 257"/>
                <a:gd name="T33" fmla="*/ 120 h 190"/>
                <a:gd name="T34" fmla="*/ 0 w 257"/>
                <a:gd name="T35" fmla="*/ 116 h 190"/>
                <a:gd name="T36" fmla="*/ 3 w 257"/>
                <a:gd name="T37" fmla="*/ 103 h 190"/>
                <a:gd name="T38" fmla="*/ 5 w 257"/>
                <a:gd name="T39" fmla="*/ 105 h 190"/>
                <a:gd name="T40" fmla="*/ 7 w 257"/>
                <a:gd name="T41" fmla="*/ 105 h 190"/>
                <a:gd name="T42" fmla="*/ 11 w 257"/>
                <a:gd name="T43" fmla="*/ 99 h 190"/>
                <a:gd name="T44" fmla="*/ 9 w 257"/>
                <a:gd name="T45" fmla="*/ 96 h 190"/>
                <a:gd name="T46" fmla="*/ 7 w 257"/>
                <a:gd name="T47" fmla="*/ 88 h 190"/>
                <a:gd name="T48" fmla="*/ 16 w 257"/>
                <a:gd name="T49" fmla="*/ 85 h 190"/>
                <a:gd name="T50" fmla="*/ 8 w 257"/>
                <a:gd name="T51" fmla="*/ 78 h 190"/>
                <a:gd name="T52" fmla="*/ 6 w 257"/>
                <a:gd name="T53" fmla="*/ 60 h 190"/>
                <a:gd name="T54" fmla="*/ 8 w 257"/>
                <a:gd name="T55" fmla="*/ 41 h 190"/>
                <a:gd name="T56" fmla="*/ 3 w 257"/>
                <a:gd name="T57" fmla="*/ 23 h 190"/>
                <a:gd name="T58" fmla="*/ 10 w 257"/>
                <a:gd name="T59" fmla="*/ 10 h 190"/>
                <a:gd name="T60" fmla="*/ 33 w 257"/>
                <a:gd name="T61" fmla="*/ 30 h 190"/>
                <a:gd name="T62" fmla="*/ 49 w 257"/>
                <a:gd name="T63" fmla="*/ 36 h 190"/>
                <a:gd name="T64" fmla="*/ 55 w 257"/>
                <a:gd name="T65" fmla="*/ 36 h 190"/>
                <a:gd name="T66" fmla="*/ 65 w 257"/>
                <a:gd name="T67" fmla="*/ 42 h 190"/>
                <a:gd name="T68" fmla="*/ 63 w 257"/>
                <a:gd name="T69" fmla="*/ 56 h 190"/>
                <a:gd name="T70" fmla="*/ 48 w 257"/>
                <a:gd name="T71" fmla="*/ 69 h 190"/>
                <a:gd name="T72" fmla="*/ 48 w 257"/>
                <a:gd name="T73" fmla="*/ 74 h 190"/>
                <a:gd name="T74" fmla="*/ 55 w 257"/>
                <a:gd name="T75" fmla="*/ 66 h 190"/>
                <a:gd name="T76" fmla="*/ 70 w 257"/>
                <a:gd name="T77" fmla="*/ 57 h 190"/>
                <a:gd name="T78" fmla="*/ 66 w 257"/>
                <a:gd name="T79" fmla="*/ 64 h 190"/>
                <a:gd name="T80" fmla="*/ 52 w 257"/>
                <a:gd name="T81" fmla="*/ 80 h 190"/>
                <a:gd name="T82" fmla="*/ 46 w 257"/>
                <a:gd name="T83" fmla="*/ 91 h 190"/>
                <a:gd name="T84" fmla="*/ 55 w 257"/>
                <a:gd name="T85" fmla="*/ 87 h 190"/>
                <a:gd name="T86" fmla="*/ 65 w 257"/>
                <a:gd name="T87" fmla="*/ 82 h 190"/>
                <a:gd name="T88" fmla="*/ 71 w 257"/>
                <a:gd name="T89" fmla="*/ 68 h 190"/>
                <a:gd name="T90" fmla="*/ 80 w 257"/>
                <a:gd name="T91" fmla="*/ 54 h 190"/>
                <a:gd name="T92" fmla="*/ 78 w 257"/>
                <a:gd name="T93" fmla="*/ 42 h 190"/>
                <a:gd name="T94" fmla="*/ 75 w 257"/>
                <a:gd name="T95" fmla="*/ 35 h 190"/>
                <a:gd name="T96" fmla="*/ 74 w 257"/>
                <a:gd name="T97" fmla="*/ 46 h 190"/>
                <a:gd name="T98" fmla="*/ 76 w 257"/>
                <a:gd name="T99" fmla="*/ 54 h 190"/>
                <a:gd name="T100" fmla="*/ 72 w 257"/>
                <a:gd name="T101" fmla="*/ 51 h 190"/>
                <a:gd name="T102" fmla="*/ 68 w 257"/>
                <a:gd name="T103" fmla="*/ 41 h 190"/>
                <a:gd name="T104" fmla="*/ 73 w 257"/>
                <a:gd name="T105" fmla="*/ 32 h 190"/>
                <a:gd name="T106" fmla="*/ 74 w 257"/>
                <a:gd name="T107" fmla="*/ 24 h 190"/>
                <a:gd name="T108" fmla="*/ 80 w 257"/>
                <a:gd name="T109" fmla="*/ 30 h 190"/>
                <a:gd name="T110" fmla="*/ 79 w 257"/>
                <a:gd name="T111" fmla="*/ 15 h 190"/>
                <a:gd name="T112" fmla="*/ 77 w 257"/>
                <a:gd name="T113" fmla="*/ 11 h 190"/>
                <a:gd name="T114" fmla="*/ 145 w 257"/>
                <a:gd name="T115" fmla="*/ 19 h 190"/>
                <a:gd name="T116" fmla="*/ 246 w 257"/>
                <a:gd name="T117" fmla="*/ 4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7" h="190">
                  <a:moveTo>
                    <a:pt x="257" y="47"/>
                  </a:moveTo>
                  <a:cubicBezTo>
                    <a:pt x="257" y="47"/>
                    <a:pt x="233" y="161"/>
                    <a:pt x="228" y="167"/>
                  </a:cubicBezTo>
                  <a:cubicBezTo>
                    <a:pt x="224" y="174"/>
                    <a:pt x="229" y="172"/>
                    <a:pt x="229" y="179"/>
                  </a:cubicBezTo>
                  <a:cubicBezTo>
                    <a:pt x="229" y="185"/>
                    <a:pt x="227" y="190"/>
                    <a:pt x="227" y="190"/>
                  </a:cubicBezTo>
                  <a:cubicBezTo>
                    <a:pt x="161" y="173"/>
                    <a:pt x="161" y="173"/>
                    <a:pt x="161" y="173"/>
                  </a:cubicBezTo>
                  <a:cubicBezTo>
                    <a:pt x="150" y="172"/>
                    <a:pt x="150" y="172"/>
                    <a:pt x="150" y="172"/>
                  </a:cubicBezTo>
                  <a:cubicBezTo>
                    <a:pt x="146" y="173"/>
                    <a:pt x="146" y="173"/>
                    <a:pt x="146" y="173"/>
                  </a:cubicBezTo>
                  <a:cubicBezTo>
                    <a:pt x="141" y="172"/>
                    <a:pt x="141" y="172"/>
                    <a:pt x="141" y="172"/>
                  </a:cubicBezTo>
                  <a:cubicBezTo>
                    <a:pt x="137" y="173"/>
                    <a:pt x="137" y="173"/>
                    <a:pt x="137" y="173"/>
                  </a:cubicBezTo>
                  <a:cubicBezTo>
                    <a:pt x="108" y="174"/>
                    <a:pt x="108" y="174"/>
                    <a:pt x="108" y="174"/>
                  </a:cubicBezTo>
                  <a:cubicBezTo>
                    <a:pt x="105" y="172"/>
                    <a:pt x="105" y="172"/>
                    <a:pt x="105" y="172"/>
                  </a:cubicBezTo>
                  <a:cubicBezTo>
                    <a:pt x="102" y="173"/>
                    <a:pt x="102" y="173"/>
                    <a:pt x="102" y="173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4" y="173"/>
                    <a:pt x="94" y="173"/>
                    <a:pt x="94" y="173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89" y="172"/>
                    <a:pt x="89" y="172"/>
                    <a:pt x="89" y="172"/>
                  </a:cubicBezTo>
                  <a:cubicBezTo>
                    <a:pt x="86" y="171"/>
                    <a:pt x="86" y="171"/>
                    <a:pt x="86" y="171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1" y="167"/>
                    <a:pt x="81" y="167"/>
                    <a:pt x="81" y="167"/>
                  </a:cubicBezTo>
                  <a:cubicBezTo>
                    <a:pt x="73" y="165"/>
                    <a:pt x="73" y="165"/>
                    <a:pt x="73" y="165"/>
                  </a:cubicBezTo>
                  <a:cubicBezTo>
                    <a:pt x="68" y="163"/>
                    <a:pt x="68" y="163"/>
                    <a:pt x="68" y="163"/>
                  </a:cubicBezTo>
                  <a:cubicBezTo>
                    <a:pt x="66" y="162"/>
                    <a:pt x="66" y="162"/>
                    <a:pt x="66" y="162"/>
                  </a:cubicBezTo>
                  <a:cubicBezTo>
                    <a:pt x="60" y="163"/>
                    <a:pt x="60" y="163"/>
                    <a:pt x="60" y="163"/>
                  </a:cubicBezTo>
                  <a:cubicBezTo>
                    <a:pt x="51" y="165"/>
                    <a:pt x="51" y="165"/>
                    <a:pt x="51" y="165"/>
                  </a:cubicBezTo>
                  <a:cubicBezTo>
                    <a:pt x="40" y="162"/>
                    <a:pt x="40" y="162"/>
                    <a:pt x="40" y="162"/>
                  </a:cubicBezTo>
                  <a:cubicBezTo>
                    <a:pt x="33" y="156"/>
                    <a:pt x="33" y="156"/>
                    <a:pt x="33" y="156"/>
                  </a:cubicBezTo>
                  <a:cubicBezTo>
                    <a:pt x="33" y="156"/>
                    <a:pt x="36" y="149"/>
                    <a:pt x="35" y="140"/>
                  </a:cubicBezTo>
                  <a:cubicBezTo>
                    <a:pt x="34" y="130"/>
                    <a:pt x="29" y="128"/>
                    <a:pt x="29" y="128"/>
                  </a:cubicBezTo>
                  <a:cubicBezTo>
                    <a:pt x="24" y="128"/>
                    <a:pt x="24" y="128"/>
                    <a:pt x="24" y="128"/>
                  </a:cubicBezTo>
                  <a:cubicBezTo>
                    <a:pt x="20" y="126"/>
                    <a:pt x="20" y="126"/>
                    <a:pt x="20" y="126"/>
                  </a:cubicBezTo>
                  <a:cubicBezTo>
                    <a:pt x="20" y="126"/>
                    <a:pt x="20" y="120"/>
                    <a:pt x="15" y="120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1" y="109"/>
                    <a:pt x="1" y="109"/>
                    <a:pt x="1" y="109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6" y="106"/>
                    <a:pt x="6" y="106"/>
                    <a:pt x="6" y="106"/>
                  </a:cubicBezTo>
                  <a:cubicBezTo>
                    <a:pt x="7" y="105"/>
                    <a:pt x="7" y="105"/>
                    <a:pt x="7" y="105"/>
                  </a:cubicBezTo>
                  <a:cubicBezTo>
                    <a:pt x="7" y="101"/>
                    <a:pt x="7" y="101"/>
                    <a:pt x="7" y="101"/>
                  </a:cubicBezTo>
                  <a:cubicBezTo>
                    <a:pt x="11" y="99"/>
                    <a:pt x="11" y="99"/>
                    <a:pt x="11" y="99"/>
                  </a:cubicBezTo>
                  <a:cubicBezTo>
                    <a:pt x="11" y="98"/>
                    <a:pt x="11" y="98"/>
                    <a:pt x="11" y="98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48" y="69"/>
                    <a:pt x="48" y="69"/>
                    <a:pt x="48" y="69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70" y="57"/>
                    <a:pt x="70" y="57"/>
                    <a:pt x="70" y="57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91"/>
                    <a:pt x="46" y="91"/>
                    <a:pt x="46" y="91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71" y="68"/>
                    <a:pt x="71" y="68"/>
                    <a:pt x="71" y="68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1" y="50"/>
                    <a:pt x="81" y="50"/>
                    <a:pt x="81" y="50"/>
                  </a:cubicBezTo>
                  <a:cubicBezTo>
                    <a:pt x="78" y="42"/>
                    <a:pt x="78" y="42"/>
                    <a:pt x="78" y="42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0" y="46"/>
                    <a:pt x="70" y="46"/>
                    <a:pt x="70" y="46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8" y="37"/>
                    <a:pt x="68" y="37"/>
                    <a:pt x="68" y="37"/>
                  </a:cubicBezTo>
                  <a:cubicBezTo>
                    <a:pt x="73" y="32"/>
                    <a:pt x="73" y="32"/>
                    <a:pt x="73" y="32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9" y="29"/>
                    <a:pt x="79" y="29"/>
                    <a:pt x="79" y="29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1" y="24"/>
                    <a:pt x="81" y="24"/>
                    <a:pt x="81" y="24"/>
                  </a:cubicBezTo>
                  <a:cubicBezTo>
                    <a:pt x="79" y="15"/>
                    <a:pt x="79" y="15"/>
                    <a:pt x="79" y="15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133" y="16"/>
                    <a:pt x="145" y="19"/>
                  </a:cubicBezTo>
                  <a:cubicBezTo>
                    <a:pt x="156" y="22"/>
                    <a:pt x="230" y="42"/>
                    <a:pt x="235" y="43"/>
                  </a:cubicBezTo>
                  <a:cubicBezTo>
                    <a:pt x="240" y="45"/>
                    <a:pt x="246" y="45"/>
                    <a:pt x="246" y="45"/>
                  </a:cubicBezTo>
                  <a:lnTo>
                    <a:pt x="257" y="4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24" name="Freeform 6"/>
            <p:cNvSpPr>
              <a:spLocks/>
            </p:cNvSpPr>
            <p:nvPr/>
          </p:nvSpPr>
          <p:spPr bwMode="auto">
            <a:xfrm>
              <a:off x="5925595" y="2621841"/>
              <a:ext cx="384509" cy="394627"/>
            </a:xfrm>
            <a:custGeom>
              <a:avLst/>
              <a:gdLst>
                <a:gd name="T0" fmla="*/ 34 w 228"/>
                <a:gd name="T1" fmla="*/ 0 h 234"/>
                <a:gd name="T2" fmla="*/ 228 w 228"/>
                <a:gd name="T3" fmla="*/ 23 h 234"/>
                <a:gd name="T4" fmla="*/ 227 w 228"/>
                <a:gd name="T5" fmla="*/ 44 h 234"/>
                <a:gd name="T6" fmla="*/ 224 w 228"/>
                <a:gd name="T7" fmla="*/ 44 h 234"/>
                <a:gd name="T8" fmla="*/ 210 w 228"/>
                <a:gd name="T9" fmla="*/ 226 h 234"/>
                <a:gd name="T10" fmla="*/ 91 w 228"/>
                <a:gd name="T11" fmla="*/ 215 h 234"/>
                <a:gd name="T12" fmla="*/ 90 w 228"/>
                <a:gd name="T13" fmla="*/ 224 h 234"/>
                <a:gd name="T14" fmla="*/ 32 w 228"/>
                <a:gd name="T15" fmla="*/ 218 h 234"/>
                <a:gd name="T16" fmla="*/ 29 w 228"/>
                <a:gd name="T17" fmla="*/ 234 h 234"/>
                <a:gd name="T18" fmla="*/ 0 w 228"/>
                <a:gd name="T19" fmla="*/ 230 h 234"/>
                <a:gd name="T20" fmla="*/ 34 w 228"/>
                <a:gd name="T21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8" h="234">
                  <a:moveTo>
                    <a:pt x="34" y="0"/>
                  </a:moveTo>
                  <a:lnTo>
                    <a:pt x="228" y="23"/>
                  </a:lnTo>
                  <a:lnTo>
                    <a:pt x="227" y="44"/>
                  </a:lnTo>
                  <a:lnTo>
                    <a:pt x="224" y="44"/>
                  </a:lnTo>
                  <a:lnTo>
                    <a:pt x="210" y="226"/>
                  </a:lnTo>
                  <a:lnTo>
                    <a:pt x="91" y="215"/>
                  </a:lnTo>
                  <a:lnTo>
                    <a:pt x="90" y="224"/>
                  </a:lnTo>
                  <a:lnTo>
                    <a:pt x="32" y="218"/>
                  </a:lnTo>
                  <a:lnTo>
                    <a:pt x="29" y="234"/>
                  </a:lnTo>
                  <a:lnTo>
                    <a:pt x="0" y="23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25" name="Freeform 7"/>
            <p:cNvSpPr>
              <a:spLocks/>
            </p:cNvSpPr>
            <p:nvPr/>
          </p:nvSpPr>
          <p:spPr bwMode="auto">
            <a:xfrm>
              <a:off x="6068941" y="2696045"/>
              <a:ext cx="762272" cy="752153"/>
            </a:xfrm>
            <a:custGeom>
              <a:avLst/>
              <a:gdLst>
                <a:gd name="T0" fmla="*/ 450 w 452"/>
                <a:gd name="T1" fmla="*/ 234 h 446"/>
                <a:gd name="T2" fmla="*/ 446 w 452"/>
                <a:gd name="T3" fmla="*/ 215 h 446"/>
                <a:gd name="T4" fmla="*/ 435 w 452"/>
                <a:gd name="T5" fmla="*/ 131 h 446"/>
                <a:gd name="T6" fmla="*/ 417 w 452"/>
                <a:gd name="T7" fmla="*/ 128 h 446"/>
                <a:gd name="T8" fmla="*/ 398 w 452"/>
                <a:gd name="T9" fmla="*/ 117 h 446"/>
                <a:gd name="T10" fmla="*/ 378 w 452"/>
                <a:gd name="T11" fmla="*/ 116 h 446"/>
                <a:gd name="T12" fmla="*/ 365 w 452"/>
                <a:gd name="T13" fmla="*/ 118 h 446"/>
                <a:gd name="T14" fmla="*/ 352 w 452"/>
                <a:gd name="T15" fmla="*/ 122 h 446"/>
                <a:gd name="T16" fmla="*/ 332 w 452"/>
                <a:gd name="T17" fmla="*/ 118 h 446"/>
                <a:gd name="T18" fmla="*/ 325 w 452"/>
                <a:gd name="T19" fmla="*/ 116 h 446"/>
                <a:gd name="T20" fmla="*/ 310 w 452"/>
                <a:gd name="T21" fmla="*/ 112 h 446"/>
                <a:gd name="T22" fmla="*/ 301 w 452"/>
                <a:gd name="T23" fmla="*/ 111 h 446"/>
                <a:gd name="T24" fmla="*/ 284 w 452"/>
                <a:gd name="T25" fmla="*/ 107 h 446"/>
                <a:gd name="T26" fmla="*/ 269 w 452"/>
                <a:gd name="T27" fmla="*/ 101 h 446"/>
                <a:gd name="T28" fmla="*/ 253 w 452"/>
                <a:gd name="T29" fmla="*/ 93 h 446"/>
                <a:gd name="T30" fmla="*/ 242 w 452"/>
                <a:gd name="T31" fmla="*/ 90 h 446"/>
                <a:gd name="T32" fmla="*/ 125 w 452"/>
                <a:gd name="T33" fmla="*/ 182 h 446"/>
                <a:gd name="T34" fmla="*/ 2 w 452"/>
                <a:gd name="T35" fmla="*/ 183 h 446"/>
                <a:gd name="T36" fmla="*/ 13 w 452"/>
                <a:gd name="T37" fmla="*/ 197 h 446"/>
                <a:gd name="T38" fmla="*/ 22 w 452"/>
                <a:gd name="T39" fmla="*/ 205 h 446"/>
                <a:gd name="T40" fmla="*/ 41 w 452"/>
                <a:gd name="T41" fmla="*/ 224 h 446"/>
                <a:gd name="T42" fmla="*/ 55 w 452"/>
                <a:gd name="T43" fmla="*/ 238 h 446"/>
                <a:gd name="T44" fmla="*/ 59 w 452"/>
                <a:gd name="T45" fmla="*/ 259 h 446"/>
                <a:gd name="T46" fmla="*/ 66 w 452"/>
                <a:gd name="T47" fmla="*/ 278 h 446"/>
                <a:gd name="T48" fmla="*/ 74 w 452"/>
                <a:gd name="T49" fmla="*/ 286 h 446"/>
                <a:gd name="T50" fmla="*/ 88 w 452"/>
                <a:gd name="T51" fmla="*/ 296 h 446"/>
                <a:gd name="T52" fmla="*/ 109 w 452"/>
                <a:gd name="T53" fmla="*/ 307 h 446"/>
                <a:gd name="T54" fmla="*/ 120 w 452"/>
                <a:gd name="T55" fmla="*/ 298 h 446"/>
                <a:gd name="T56" fmla="*/ 127 w 452"/>
                <a:gd name="T57" fmla="*/ 283 h 446"/>
                <a:gd name="T58" fmla="*/ 148 w 452"/>
                <a:gd name="T59" fmla="*/ 275 h 446"/>
                <a:gd name="T60" fmla="*/ 170 w 452"/>
                <a:gd name="T61" fmla="*/ 279 h 446"/>
                <a:gd name="T62" fmla="*/ 183 w 452"/>
                <a:gd name="T63" fmla="*/ 292 h 446"/>
                <a:gd name="T64" fmla="*/ 200 w 452"/>
                <a:gd name="T65" fmla="*/ 320 h 446"/>
                <a:gd name="T66" fmla="*/ 210 w 452"/>
                <a:gd name="T67" fmla="*/ 343 h 446"/>
                <a:gd name="T68" fmla="*/ 235 w 452"/>
                <a:gd name="T69" fmla="*/ 372 h 446"/>
                <a:gd name="T70" fmla="*/ 237 w 452"/>
                <a:gd name="T71" fmla="*/ 388 h 446"/>
                <a:gd name="T72" fmla="*/ 249 w 452"/>
                <a:gd name="T73" fmla="*/ 416 h 446"/>
                <a:gd name="T74" fmla="*/ 273 w 452"/>
                <a:gd name="T75" fmla="*/ 427 h 446"/>
                <a:gd name="T76" fmla="*/ 291 w 452"/>
                <a:gd name="T77" fmla="*/ 438 h 446"/>
                <a:gd name="T78" fmla="*/ 305 w 452"/>
                <a:gd name="T79" fmla="*/ 442 h 446"/>
                <a:gd name="T80" fmla="*/ 321 w 452"/>
                <a:gd name="T81" fmla="*/ 441 h 446"/>
                <a:gd name="T82" fmla="*/ 317 w 452"/>
                <a:gd name="T83" fmla="*/ 425 h 446"/>
                <a:gd name="T84" fmla="*/ 308 w 452"/>
                <a:gd name="T85" fmla="*/ 404 h 446"/>
                <a:gd name="T86" fmla="*/ 318 w 452"/>
                <a:gd name="T87" fmla="*/ 370 h 446"/>
                <a:gd name="T88" fmla="*/ 311 w 452"/>
                <a:gd name="T89" fmla="*/ 361 h 446"/>
                <a:gd name="T90" fmla="*/ 326 w 452"/>
                <a:gd name="T91" fmla="*/ 355 h 446"/>
                <a:gd name="T92" fmla="*/ 324 w 452"/>
                <a:gd name="T93" fmla="*/ 350 h 446"/>
                <a:gd name="T94" fmla="*/ 338 w 452"/>
                <a:gd name="T95" fmla="*/ 350 h 446"/>
                <a:gd name="T96" fmla="*/ 336 w 452"/>
                <a:gd name="T97" fmla="*/ 345 h 446"/>
                <a:gd name="T98" fmla="*/ 347 w 452"/>
                <a:gd name="T99" fmla="*/ 342 h 446"/>
                <a:gd name="T100" fmla="*/ 346 w 452"/>
                <a:gd name="T101" fmla="*/ 331 h 446"/>
                <a:gd name="T102" fmla="*/ 357 w 452"/>
                <a:gd name="T103" fmla="*/ 329 h 446"/>
                <a:gd name="T104" fmla="*/ 367 w 452"/>
                <a:gd name="T105" fmla="*/ 329 h 446"/>
                <a:gd name="T106" fmla="*/ 395 w 452"/>
                <a:gd name="T107" fmla="*/ 314 h 446"/>
                <a:gd name="T108" fmla="*/ 403 w 452"/>
                <a:gd name="T109" fmla="*/ 305 h 446"/>
                <a:gd name="T110" fmla="*/ 403 w 452"/>
                <a:gd name="T111" fmla="*/ 296 h 446"/>
                <a:gd name="T112" fmla="*/ 410 w 452"/>
                <a:gd name="T113" fmla="*/ 286 h 446"/>
                <a:gd name="T114" fmla="*/ 412 w 452"/>
                <a:gd name="T115" fmla="*/ 299 h 446"/>
                <a:gd name="T116" fmla="*/ 439 w 452"/>
                <a:gd name="T117" fmla="*/ 288 h 446"/>
                <a:gd name="T118" fmla="*/ 447 w 452"/>
                <a:gd name="T119" fmla="*/ 26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52" h="446">
                  <a:moveTo>
                    <a:pt x="446" y="253"/>
                  </a:moveTo>
                  <a:lnTo>
                    <a:pt x="448" y="245"/>
                  </a:lnTo>
                  <a:lnTo>
                    <a:pt x="452" y="240"/>
                  </a:lnTo>
                  <a:lnTo>
                    <a:pt x="450" y="234"/>
                  </a:lnTo>
                  <a:lnTo>
                    <a:pt x="448" y="226"/>
                  </a:lnTo>
                  <a:lnTo>
                    <a:pt x="447" y="223"/>
                  </a:lnTo>
                  <a:lnTo>
                    <a:pt x="447" y="217"/>
                  </a:lnTo>
                  <a:lnTo>
                    <a:pt x="446" y="215"/>
                  </a:lnTo>
                  <a:lnTo>
                    <a:pt x="442" y="206"/>
                  </a:lnTo>
                  <a:lnTo>
                    <a:pt x="442" y="204"/>
                  </a:lnTo>
                  <a:lnTo>
                    <a:pt x="435" y="198"/>
                  </a:lnTo>
                  <a:lnTo>
                    <a:pt x="435" y="131"/>
                  </a:lnTo>
                  <a:lnTo>
                    <a:pt x="425" y="130"/>
                  </a:lnTo>
                  <a:lnTo>
                    <a:pt x="423" y="132"/>
                  </a:lnTo>
                  <a:lnTo>
                    <a:pt x="420" y="131"/>
                  </a:lnTo>
                  <a:lnTo>
                    <a:pt x="417" y="128"/>
                  </a:lnTo>
                  <a:lnTo>
                    <a:pt x="413" y="126"/>
                  </a:lnTo>
                  <a:lnTo>
                    <a:pt x="408" y="126"/>
                  </a:lnTo>
                  <a:lnTo>
                    <a:pt x="402" y="122"/>
                  </a:lnTo>
                  <a:lnTo>
                    <a:pt x="398" y="117"/>
                  </a:lnTo>
                  <a:lnTo>
                    <a:pt x="393" y="116"/>
                  </a:lnTo>
                  <a:lnTo>
                    <a:pt x="385" y="118"/>
                  </a:lnTo>
                  <a:lnTo>
                    <a:pt x="383" y="117"/>
                  </a:lnTo>
                  <a:lnTo>
                    <a:pt x="378" y="116"/>
                  </a:lnTo>
                  <a:lnTo>
                    <a:pt x="374" y="119"/>
                  </a:lnTo>
                  <a:lnTo>
                    <a:pt x="372" y="120"/>
                  </a:lnTo>
                  <a:lnTo>
                    <a:pt x="369" y="118"/>
                  </a:lnTo>
                  <a:lnTo>
                    <a:pt x="365" y="118"/>
                  </a:lnTo>
                  <a:lnTo>
                    <a:pt x="363" y="121"/>
                  </a:lnTo>
                  <a:lnTo>
                    <a:pt x="358" y="124"/>
                  </a:lnTo>
                  <a:lnTo>
                    <a:pt x="354" y="125"/>
                  </a:lnTo>
                  <a:lnTo>
                    <a:pt x="352" y="122"/>
                  </a:lnTo>
                  <a:lnTo>
                    <a:pt x="349" y="119"/>
                  </a:lnTo>
                  <a:lnTo>
                    <a:pt x="341" y="120"/>
                  </a:lnTo>
                  <a:lnTo>
                    <a:pt x="336" y="117"/>
                  </a:lnTo>
                  <a:lnTo>
                    <a:pt x="332" y="118"/>
                  </a:lnTo>
                  <a:lnTo>
                    <a:pt x="330" y="122"/>
                  </a:lnTo>
                  <a:lnTo>
                    <a:pt x="328" y="123"/>
                  </a:lnTo>
                  <a:lnTo>
                    <a:pt x="327" y="118"/>
                  </a:lnTo>
                  <a:lnTo>
                    <a:pt x="325" y="116"/>
                  </a:lnTo>
                  <a:lnTo>
                    <a:pt x="319" y="120"/>
                  </a:lnTo>
                  <a:lnTo>
                    <a:pt x="318" y="116"/>
                  </a:lnTo>
                  <a:lnTo>
                    <a:pt x="312" y="112"/>
                  </a:lnTo>
                  <a:lnTo>
                    <a:pt x="310" y="112"/>
                  </a:lnTo>
                  <a:lnTo>
                    <a:pt x="308" y="115"/>
                  </a:lnTo>
                  <a:lnTo>
                    <a:pt x="305" y="117"/>
                  </a:lnTo>
                  <a:lnTo>
                    <a:pt x="302" y="116"/>
                  </a:lnTo>
                  <a:lnTo>
                    <a:pt x="301" y="111"/>
                  </a:lnTo>
                  <a:lnTo>
                    <a:pt x="298" y="111"/>
                  </a:lnTo>
                  <a:lnTo>
                    <a:pt x="295" y="105"/>
                  </a:lnTo>
                  <a:lnTo>
                    <a:pt x="287" y="105"/>
                  </a:lnTo>
                  <a:lnTo>
                    <a:pt x="284" y="107"/>
                  </a:lnTo>
                  <a:lnTo>
                    <a:pt x="281" y="104"/>
                  </a:lnTo>
                  <a:lnTo>
                    <a:pt x="280" y="104"/>
                  </a:lnTo>
                  <a:lnTo>
                    <a:pt x="275" y="105"/>
                  </a:lnTo>
                  <a:lnTo>
                    <a:pt x="269" y="101"/>
                  </a:lnTo>
                  <a:lnTo>
                    <a:pt x="261" y="101"/>
                  </a:lnTo>
                  <a:lnTo>
                    <a:pt x="259" y="94"/>
                  </a:lnTo>
                  <a:lnTo>
                    <a:pt x="255" y="92"/>
                  </a:lnTo>
                  <a:lnTo>
                    <a:pt x="253" y="93"/>
                  </a:lnTo>
                  <a:lnTo>
                    <a:pt x="250" y="92"/>
                  </a:lnTo>
                  <a:lnTo>
                    <a:pt x="247" y="93"/>
                  </a:lnTo>
                  <a:lnTo>
                    <a:pt x="244" y="93"/>
                  </a:lnTo>
                  <a:lnTo>
                    <a:pt x="242" y="90"/>
                  </a:lnTo>
                  <a:lnTo>
                    <a:pt x="235" y="83"/>
                  </a:lnTo>
                  <a:lnTo>
                    <a:pt x="239" y="6"/>
                  </a:lnTo>
                  <a:lnTo>
                    <a:pt x="139" y="0"/>
                  </a:lnTo>
                  <a:lnTo>
                    <a:pt x="125" y="182"/>
                  </a:lnTo>
                  <a:lnTo>
                    <a:pt x="6" y="171"/>
                  </a:lnTo>
                  <a:lnTo>
                    <a:pt x="5" y="180"/>
                  </a:lnTo>
                  <a:lnTo>
                    <a:pt x="0" y="180"/>
                  </a:lnTo>
                  <a:lnTo>
                    <a:pt x="2" y="183"/>
                  </a:lnTo>
                  <a:lnTo>
                    <a:pt x="7" y="186"/>
                  </a:lnTo>
                  <a:lnTo>
                    <a:pt x="10" y="190"/>
                  </a:lnTo>
                  <a:lnTo>
                    <a:pt x="11" y="193"/>
                  </a:lnTo>
                  <a:lnTo>
                    <a:pt x="13" y="197"/>
                  </a:lnTo>
                  <a:lnTo>
                    <a:pt x="15" y="198"/>
                  </a:lnTo>
                  <a:lnTo>
                    <a:pt x="18" y="200"/>
                  </a:lnTo>
                  <a:lnTo>
                    <a:pt x="21" y="202"/>
                  </a:lnTo>
                  <a:lnTo>
                    <a:pt x="22" y="205"/>
                  </a:lnTo>
                  <a:lnTo>
                    <a:pt x="26" y="210"/>
                  </a:lnTo>
                  <a:lnTo>
                    <a:pt x="30" y="213"/>
                  </a:lnTo>
                  <a:lnTo>
                    <a:pt x="38" y="224"/>
                  </a:lnTo>
                  <a:lnTo>
                    <a:pt x="41" y="224"/>
                  </a:lnTo>
                  <a:lnTo>
                    <a:pt x="44" y="227"/>
                  </a:lnTo>
                  <a:lnTo>
                    <a:pt x="48" y="230"/>
                  </a:lnTo>
                  <a:lnTo>
                    <a:pt x="53" y="234"/>
                  </a:lnTo>
                  <a:lnTo>
                    <a:pt x="55" y="238"/>
                  </a:lnTo>
                  <a:lnTo>
                    <a:pt x="55" y="245"/>
                  </a:lnTo>
                  <a:lnTo>
                    <a:pt x="59" y="251"/>
                  </a:lnTo>
                  <a:lnTo>
                    <a:pt x="60" y="255"/>
                  </a:lnTo>
                  <a:lnTo>
                    <a:pt x="59" y="259"/>
                  </a:lnTo>
                  <a:lnTo>
                    <a:pt x="59" y="264"/>
                  </a:lnTo>
                  <a:lnTo>
                    <a:pt x="60" y="270"/>
                  </a:lnTo>
                  <a:lnTo>
                    <a:pt x="65" y="275"/>
                  </a:lnTo>
                  <a:lnTo>
                    <a:pt x="66" y="278"/>
                  </a:lnTo>
                  <a:lnTo>
                    <a:pt x="67" y="279"/>
                  </a:lnTo>
                  <a:lnTo>
                    <a:pt x="69" y="281"/>
                  </a:lnTo>
                  <a:lnTo>
                    <a:pt x="71" y="283"/>
                  </a:lnTo>
                  <a:lnTo>
                    <a:pt x="74" y="286"/>
                  </a:lnTo>
                  <a:lnTo>
                    <a:pt x="78" y="289"/>
                  </a:lnTo>
                  <a:lnTo>
                    <a:pt x="81" y="292"/>
                  </a:lnTo>
                  <a:lnTo>
                    <a:pt x="84" y="293"/>
                  </a:lnTo>
                  <a:lnTo>
                    <a:pt x="88" y="296"/>
                  </a:lnTo>
                  <a:lnTo>
                    <a:pt x="94" y="299"/>
                  </a:lnTo>
                  <a:lnTo>
                    <a:pt x="101" y="304"/>
                  </a:lnTo>
                  <a:lnTo>
                    <a:pt x="104" y="305"/>
                  </a:lnTo>
                  <a:lnTo>
                    <a:pt x="109" y="307"/>
                  </a:lnTo>
                  <a:lnTo>
                    <a:pt x="113" y="307"/>
                  </a:lnTo>
                  <a:lnTo>
                    <a:pt x="115" y="303"/>
                  </a:lnTo>
                  <a:lnTo>
                    <a:pt x="118" y="300"/>
                  </a:lnTo>
                  <a:lnTo>
                    <a:pt x="120" y="298"/>
                  </a:lnTo>
                  <a:lnTo>
                    <a:pt x="123" y="297"/>
                  </a:lnTo>
                  <a:lnTo>
                    <a:pt x="123" y="292"/>
                  </a:lnTo>
                  <a:lnTo>
                    <a:pt x="125" y="288"/>
                  </a:lnTo>
                  <a:lnTo>
                    <a:pt x="127" y="283"/>
                  </a:lnTo>
                  <a:lnTo>
                    <a:pt x="132" y="277"/>
                  </a:lnTo>
                  <a:lnTo>
                    <a:pt x="139" y="276"/>
                  </a:lnTo>
                  <a:lnTo>
                    <a:pt x="143" y="275"/>
                  </a:lnTo>
                  <a:lnTo>
                    <a:pt x="148" y="275"/>
                  </a:lnTo>
                  <a:lnTo>
                    <a:pt x="153" y="277"/>
                  </a:lnTo>
                  <a:lnTo>
                    <a:pt x="159" y="278"/>
                  </a:lnTo>
                  <a:lnTo>
                    <a:pt x="162" y="278"/>
                  </a:lnTo>
                  <a:lnTo>
                    <a:pt x="170" y="279"/>
                  </a:lnTo>
                  <a:lnTo>
                    <a:pt x="173" y="281"/>
                  </a:lnTo>
                  <a:lnTo>
                    <a:pt x="176" y="287"/>
                  </a:lnTo>
                  <a:lnTo>
                    <a:pt x="178" y="287"/>
                  </a:lnTo>
                  <a:lnTo>
                    <a:pt x="183" y="292"/>
                  </a:lnTo>
                  <a:lnTo>
                    <a:pt x="187" y="294"/>
                  </a:lnTo>
                  <a:lnTo>
                    <a:pt x="190" y="300"/>
                  </a:lnTo>
                  <a:lnTo>
                    <a:pt x="196" y="308"/>
                  </a:lnTo>
                  <a:lnTo>
                    <a:pt x="200" y="320"/>
                  </a:lnTo>
                  <a:lnTo>
                    <a:pt x="203" y="324"/>
                  </a:lnTo>
                  <a:lnTo>
                    <a:pt x="207" y="332"/>
                  </a:lnTo>
                  <a:lnTo>
                    <a:pt x="207" y="335"/>
                  </a:lnTo>
                  <a:lnTo>
                    <a:pt x="210" y="343"/>
                  </a:lnTo>
                  <a:lnTo>
                    <a:pt x="218" y="350"/>
                  </a:lnTo>
                  <a:lnTo>
                    <a:pt x="220" y="358"/>
                  </a:lnTo>
                  <a:lnTo>
                    <a:pt x="230" y="370"/>
                  </a:lnTo>
                  <a:lnTo>
                    <a:pt x="235" y="372"/>
                  </a:lnTo>
                  <a:lnTo>
                    <a:pt x="234" y="381"/>
                  </a:lnTo>
                  <a:lnTo>
                    <a:pt x="232" y="383"/>
                  </a:lnTo>
                  <a:lnTo>
                    <a:pt x="234" y="385"/>
                  </a:lnTo>
                  <a:lnTo>
                    <a:pt x="237" y="388"/>
                  </a:lnTo>
                  <a:lnTo>
                    <a:pt x="237" y="394"/>
                  </a:lnTo>
                  <a:lnTo>
                    <a:pt x="243" y="405"/>
                  </a:lnTo>
                  <a:lnTo>
                    <a:pt x="246" y="411"/>
                  </a:lnTo>
                  <a:lnTo>
                    <a:pt x="249" y="416"/>
                  </a:lnTo>
                  <a:lnTo>
                    <a:pt x="251" y="421"/>
                  </a:lnTo>
                  <a:lnTo>
                    <a:pt x="259" y="422"/>
                  </a:lnTo>
                  <a:lnTo>
                    <a:pt x="264" y="427"/>
                  </a:lnTo>
                  <a:lnTo>
                    <a:pt x="273" y="427"/>
                  </a:lnTo>
                  <a:lnTo>
                    <a:pt x="280" y="434"/>
                  </a:lnTo>
                  <a:lnTo>
                    <a:pt x="284" y="434"/>
                  </a:lnTo>
                  <a:lnTo>
                    <a:pt x="286" y="437"/>
                  </a:lnTo>
                  <a:lnTo>
                    <a:pt x="291" y="438"/>
                  </a:lnTo>
                  <a:lnTo>
                    <a:pt x="292" y="436"/>
                  </a:lnTo>
                  <a:lnTo>
                    <a:pt x="302" y="438"/>
                  </a:lnTo>
                  <a:lnTo>
                    <a:pt x="302" y="439"/>
                  </a:lnTo>
                  <a:lnTo>
                    <a:pt x="305" y="442"/>
                  </a:lnTo>
                  <a:lnTo>
                    <a:pt x="310" y="446"/>
                  </a:lnTo>
                  <a:lnTo>
                    <a:pt x="313" y="444"/>
                  </a:lnTo>
                  <a:lnTo>
                    <a:pt x="314" y="442"/>
                  </a:lnTo>
                  <a:lnTo>
                    <a:pt x="321" y="441"/>
                  </a:lnTo>
                  <a:lnTo>
                    <a:pt x="319" y="436"/>
                  </a:lnTo>
                  <a:lnTo>
                    <a:pt x="319" y="433"/>
                  </a:lnTo>
                  <a:lnTo>
                    <a:pt x="318" y="429"/>
                  </a:lnTo>
                  <a:lnTo>
                    <a:pt x="317" y="425"/>
                  </a:lnTo>
                  <a:lnTo>
                    <a:pt x="314" y="423"/>
                  </a:lnTo>
                  <a:lnTo>
                    <a:pt x="312" y="417"/>
                  </a:lnTo>
                  <a:lnTo>
                    <a:pt x="311" y="411"/>
                  </a:lnTo>
                  <a:lnTo>
                    <a:pt x="308" y="404"/>
                  </a:lnTo>
                  <a:lnTo>
                    <a:pt x="308" y="398"/>
                  </a:lnTo>
                  <a:lnTo>
                    <a:pt x="311" y="389"/>
                  </a:lnTo>
                  <a:lnTo>
                    <a:pt x="314" y="380"/>
                  </a:lnTo>
                  <a:lnTo>
                    <a:pt x="318" y="370"/>
                  </a:lnTo>
                  <a:lnTo>
                    <a:pt x="317" y="368"/>
                  </a:lnTo>
                  <a:lnTo>
                    <a:pt x="314" y="366"/>
                  </a:lnTo>
                  <a:lnTo>
                    <a:pt x="311" y="363"/>
                  </a:lnTo>
                  <a:lnTo>
                    <a:pt x="311" y="361"/>
                  </a:lnTo>
                  <a:lnTo>
                    <a:pt x="313" y="362"/>
                  </a:lnTo>
                  <a:lnTo>
                    <a:pt x="322" y="361"/>
                  </a:lnTo>
                  <a:lnTo>
                    <a:pt x="323" y="361"/>
                  </a:lnTo>
                  <a:lnTo>
                    <a:pt x="326" y="355"/>
                  </a:lnTo>
                  <a:lnTo>
                    <a:pt x="323" y="355"/>
                  </a:lnTo>
                  <a:lnTo>
                    <a:pt x="322" y="353"/>
                  </a:lnTo>
                  <a:lnTo>
                    <a:pt x="322" y="351"/>
                  </a:lnTo>
                  <a:lnTo>
                    <a:pt x="324" y="350"/>
                  </a:lnTo>
                  <a:lnTo>
                    <a:pt x="328" y="350"/>
                  </a:lnTo>
                  <a:lnTo>
                    <a:pt x="333" y="350"/>
                  </a:lnTo>
                  <a:lnTo>
                    <a:pt x="335" y="351"/>
                  </a:lnTo>
                  <a:lnTo>
                    <a:pt x="338" y="350"/>
                  </a:lnTo>
                  <a:lnTo>
                    <a:pt x="343" y="346"/>
                  </a:lnTo>
                  <a:lnTo>
                    <a:pt x="341" y="346"/>
                  </a:lnTo>
                  <a:lnTo>
                    <a:pt x="337" y="349"/>
                  </a:lnTo>
                  <a:lnTo>
                    <a:pt x="336" y="345"/>
                  </a:lnTo>
                  <a:lnTo>
                    <a:pt x="338" y="339"/>
                  </a:lnTo>
                  <a:lnTo>
                    <a:pt x="340" y="341"/>
                  </a:lnTo>
                  <a:lnTo>
                    <a:pt x="342" y="342"/>
                  </a:lnTo>
                  <a:lnTo>
                    <a:pt x="347" y="342"/>
                  </a:lnTo>
                  <a:lnTo>
                    <a:pt x="349" y="340"/>
                  </a:lnTo>
                  <a:lnTo>
                    <a:pt x="348" y="336"/>
                  </a:lnTo>
                  <a:lnTo>
                    <a:pt x="345" y="332"/>
                  </a:lnTo>
                  <a:lnTo>
                    <a:pt x="346" y="331"/>
                  </a:lnTo>
                  <a:lnTo>
                    <a:pt x="349" y="331"/>
                  </a:lnTo>
                  <a:lnTo>
                    <a:pt x="352" y="329"/>
                  </a:lnTo>
                  <a:lnTo>
                    <a:pt x="354" y="331"/>
                  </a:lnTo>
                  <a:lnTo>
                    <a:pt x="357" y="329"/>
                  </a:lnTo>
                  <a:lnTo>
                    <a:pt x="358" y="331"/>
                  </a:lnTo>
                  <a:lnTo>
                    <a:pt x="361" y="333"/>
                  </a:lnTo>
                  <a:lnTo>
                    <a:pt x="364" y="331"/>
                  </a:lnTo>
                  <a:lnTo>
                    <a:pt x="367" y="329"/>
                  </a:lnTo>
                  <a:lnTo>
                    <a:pt x="374" y="327"/>
                  </a:lnTo>
                  <a:lnTo>
                    <a:pt x="381" y="326"/>
                  </a:lnTo>
                  <a:lnTo>
                    <a:pt x="392" y="320"/>
                  </a:lnTo>
                  <a:lnTo>
                    <a:pt x="395" y="314"/>
                  </a:lnTo>
                  <a:lnTo>
                    <a:pt x="396" y="309"/>
                  </a:lnTo>
                  <a:lnTo>
                    <a:pt x="399" y="307"/>
                  </a:lnTo>
                  <a:lnTo>
                    <a:pt x="402" y="306"/>
                  </a:lnTo>
                  <a:lnTo>
                    <a:pt x="403" y="305"/>
                  </a:lnTo>
                  <a:lnTo>
                    <a:pt x="406" y="303"/>
                  </a:lnTo>
                  <a:lnTo>
                    <a:pt x="405" y="300"/>
                  </a:lnTo>
                  <a:lnTo>
                    <a:pt x="404" y="297"/>
                  </a:lnTo>
                  <a:lnTo>
                    <a:pt x="403" y="296"/>
                  </a:lnTo>
                  <a:lnTo>
                    <a:pt x="402" y="294"/>
                  </a:lnTo>
                  <a:lnTo>
                    <a:pt x="403" y="291"/>
                  </a:lnTo>
                  <a:lnTo>
                    <a:pt x="407" y="288"/>
                  </a:lnTo>
                  <a:lnTo>
                    <a:pt x="410" y="286"/>
                  </a:lnTo>
                  <a:lnTo>
                    <a:pt x="412" y="286"/>
                  </a:lnTo>
                  <a:lnTo>
                    <a:pt x="412" y="289"/>
                  </a:lnTo>
                  <a:lnTo>
                    <a:pt x="412" y="293"/>
                  </a:lnTo>
                  <a:lnTo>
                    <a:pt x="412" y="299"/>
                  </a:lnTo>
                  <a:lnTo>
                    <a:pt x="413" y="300"/>
                  </a:lnTo>
                  <a:lnTo>
                    <a:pt x="419" y="295"/>
                  </a:lnTo>
                  <a:lnTo>
                    <a:pt x="424" y="294"/>
                  </a:lnTo>
                  <a:lnTo>
                    <a:pt x="439" y="288"/>
                  </a:lnTo>
                  <a:lnTo>
                    <a:pt x="441" y="287"/>
                  </a:lnTo>
                  <a:lnTo>
                    <a:pt x="444" y="282"/>
                  </a:lnTo>
                  <a:lnTo>
                    <a:pt x="447" y="272"/>
                  </a:lnTo>
                  <a:lnTo>
                    <a:pt x="447" y="268"/>
                  </a:lnTo>
                  <a:lnTo>
                    <a:pt x="444" y="261"/>
                  </a:lnTo>
                  <a:lnTo>
                    <a:pt x="446" y="256"/>
                  </a:lnTo>
                  <a:lnTo>
                    <a:pt x="446" y="253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26" name="Freeform 8"/>
            <p:cNvSpPr>
              <a:spLocks/>
            </p:cNvSpPr>
            <p:nvPr/>
          </p:nvSpPr>
          <p:spPr bwMode="auto">
            <a:xfrm>
              <a:off x="5613602" y="2574620"/>
              <a:ext cx="369330" cy="435102"/>
            </a:xfrm>
            <a:custGeom>
              <a:avLst/>
              <a:gdLst>
                <a:gd name="T0" fmla="*/ 73 w 259"/>
                <a:gd name="T1" fmla="*/ 0 h 304"/>
                <a:gd name="T2" fmla="*/ 68 w 259"/>
                <a:gd name="T3" fmla="*/ 25 h 304"/>
                <a:gd name="T4" fmla="*/ 62 w 259"/>
                <a:gd name="T5" fmla="*/ 43 h 304"/>
                <a:gd name="T6" fmla="*/ 59 w 259"/>
                <a:gd name="T7" fmla="*/ 45 h 304"/>
                <a:gd name="T8" fmla="*/ 56 w 259"/>
                <a:gd name="T9" fmla="*/ 43 h 304"/>
                <a:gd name="T10" fmla="*/ 51 w 259"/>
                <a:gd name="T11" fmla="*/ 39 h 304"/>
                <a:gd name="T12" fmla="*/ 47 w 259"/>
                <a:gd name="T13" fmla="*/ 41 h 304"/>
                <a:gd name="T14" fmla="*/ 45 w 259"/>
                <a:gd name="T15" fmla="*/ 37 h 304"/>
                <a:gd name="T16" fmla="*/ 38 w 259"/>
                <a:gd name="T17" fmla="*/ 39 h 304"/>
                <a:gd name="T18" fmla="*/ 35 w 259"/>
                <a:gd name="T19" fmla="*/ 42 h 304"/>
                <a:gd name="T20" fmla="*/ 35 w 259"/>
                <a:gd name="T21" fmla="*/ 53 h 304"/>
                <a:gd name="T22" fmla="*/ 35 w 259"/>
                <a:gd name="T23" fmla="*/ 67 h 304"/>
                <a:gd name="T24" fmla="*/ 35 w 259"/>
                <a:gd name="T25" fmla="*/ 80 h 304"/>
                <a:gd name="T26" fmla="*/ 34 w 259"/>
                <a:gd name="T27" fmla="*/ 84 h 304"/>
                <a:gd name="T28" fmla="*/ 31 w 259"/>
                <a:gd name="T29" fmla="*/ 89 h 304"/>
                <a:gd name="T30" fmla="*/ 30 w 259"/>
                <a:gd name="T31" fmla="*/ 94 h 304"/>
                <a:gd name="T32" fmla="*/ 30 w 259"/>
                <a:gd name="T33" fmla="*/ 101 h 304"/>
                <a:gd name="T34" fmla="*/ 34 w 259"/>
                <a:gd name="T35" fmla="*/ 110 h 304"/>
                <a:gd name="T36" fmla="*/ 35 w 259"/>
                <a:gd name="T37" fmla="*/ 119 h 304"/>
                <a:gd name="T38" fmla="*/ 37 w 259"/>
                <a:gd name="T39" fmla="*/ 122 h 304"/>
                <a:gd name="T40" fmla="*/ 42 w 259"/>
                <a:gd name="T41" fmla="*/ 128 h 304"/>
                <a:gd name="T42" fmla="*/ 39 w 259"/>
                <a:gd name="T43" fmla="*/ 130 h 304"/>
                <a:gd name="T44" fmla="*/ 34 w 259"/>
                <a:gd name="T45" fmla="*/ 134 h 304"/>
                <a:gd name="T46" fmla="*/ 24 w 259"/>
                <a:gd name="T47" fmla="*/ 141 h 304"/>
                <a:gd name="T48" fmla="*/ 21 w 259"/>
                <a:gd name="T49" fmla="*/ 154 h 304"/>
                <a:gd name="T50" fmla="*/ 17 w 259"/>
                <a:gd name="T51" fmla="*/ 162 h 304"/>
                <a:gd name="T52" fmla="*/ 13 w 259"/>
                <a:gd name="T53" fmla="*/ 166 h 304"/>
                <a:gd name="T54" fmla="*/ 11 w 259"/>
                <a:gd name="T55" fmla="*/ 167 h 304"/>
                <a:gd name="T56" fmla="*/ 9 w 259"/>
                <a:gd name="T57" fmla="*/ 171 h 304"/>
                <a:gd name="T58" fmla="*/ 10 w 259"/>
                <a:gd name="T59" fmla="*/ 178 h 304"/>
                <a:gd name="T60" fmla="*/ 9 w 259"/>
                <a:gd name="T61" fmla="*/ 183 h 304"/>
                <a:gd name="T62" fmla="*/ 15 w 259"/>
                <a:gd name="T63" fmla="*/ 188 h 304"/>
                <a:gd name="T64" fmla="*/ 13 w 259"/>
                <a:gd name="T65" fmla="*/ 192 h 304"/>
                <a:gd name="T66" fmla="*/ 5 w 259"/>
                <a:gd name="T67" fmla="*/ 196 h 304"/>
                <a:gd name="T68" fmla="*/ 3 w 259"/>
                <a:gd name="T69" fmla="*/ 200 h 304"/>
                <a:gd name="T70" fmla="*/ 0 w 259"/>
                <a:gd name="T71" fmla="*/ 206 h 304"/>
                <a:gd name="T72" fmla="*/ 139 w 259"/>
                <a:gd name="T73" fmla="*/ 291 h 304"/>
                <a:gd name="T74" fmla="*/ 182 w 259"/>
                <a:gd name="T75" fmla="*/ 299 h 304"/>
                <a:gd name="T76" fmla="*/ 218 w 259"/>
                <a:gd name="T77" fmla="*/ 304 h 304"/>
                <a:gd name="T78" fmla="*/ 219 w 259"/>
                <a:gd name="T79" fmla="*/ 304 h 304"/>
                <a:gd name="T80" fmla="*/ 259 w 259"/>
                <a:gd name="T81" fmla="*/ 33 h 304"/>
                <a:gd name="T82" fmla="*/ 73 w 259"/>
                <a:gd name="T83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9" h="304">
                  <a:moveTo>
                    <a:pt x="73" y="0"/>
                  </a:moveTo>
                  <a:cubicBezTo>
                    <a:pt x="73" y="0"/>
                    <a:pt x="69" y="19"/>
                    <a:pt x="68" y="25"/>
                  </a:cubicBezTo>
                  <a:cubicBezTo>
                    <a:pt x="66" y="29"/>
                    <a:pt x="62" y="43"/>
                    <a:pt x="62" y="43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31" y="89"/>
                    <a:pt x="31" y="89"/>
                    <a:pt x="31" y="89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7" y="122"/>
                    <a:pt x="37" y="122"/>
                    <a:pt x="37" y="122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39" y="130"/>
                    <a:pt x="39" y="130"/>
                    <a:pt x="39" y="130"/>
                  </a:cubicBezTo>
                  <a:cubicBezTo>
                    <a:pt x="34" y="134"/>
                    <a:pt x="34" y="134"/>
                    <a:pt x="34" y="134"/>
                  </a:cubicBezTo>
                  <a:cubicBezTo>
                    <a:pt x="24" y="141"/>
                    <a:pt x="24" y="141"/>
                    <a:pt x="24" y="141"/>
                  </a:cubicBezTo>
                  <a:cubicBezTo>
                    <a:pt x="21" y="154"/>
                    <a:pt x="21" y="154"/>
                    <a:pt x="21" y="154"/>
                  </a:cubicBezTo>
                  <a:cubicBezTo>
                    <a:pt x="17" y="162"/>
                    <a:pt x="17" y="162"/>
                    <a:pt x="17" y="162"/>
                  </a:cubicBezTo>
                  <a:cubicBezTo>
                    <a:pt x="13" y="166"/>
                    <a:pt x="13" y="166"/>
                    <a:pt x="13" y="166"/>
                  </a:cubicBezTo>
                  <a:cubicBezTo>
                    <a:pt x="11" y="167"/>
                    <a:pt x="11" y="167"/>
                    <a:pt x="11" y="167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10" y="178"/>
                    <a:pt x="10" y="178"/>
                    <a:pt x="10" y="178"/>
                  </a:cubicBezTo>
                  <a:cubicBezTo>
                    <a:pt x="9" y="183"/>
                    <a:pt x="9" y="183"/>
                    <a:pt x="9" y="183"/>
                  </a:cubicBezTo>
                  <a:cubicBezTo>
                    <a:pt x="15" y="188"/>
                    <a:pt x="15" y="188"/>
                    <a:pt x="15" y="188"/>
                  </a:cubicBezTo>
                  <a:cubicBezTo>
                    <a:pt x="13" y="192"/>
                    <a:pt x="13" y="192"/>
                    <a:pt x="13" y="192"/>
                  </a:cubicBezTo>
                  <a:cubicBezTo>
                    <a:pt x="5" y="196"/>
                    <a:pt x="5" y="196"/>
                    <a:pt x="5" y="196"/>
                  </a:cubicBezTo>
                  <a:cubicBezTo>
                    <a:pt x="3" y="200"/>
                    <a:pt x="3" y="200"/>
                    <a:pt x="3" y="200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139" y="291"/>
                    <a:pt x="139" y="291"/>
                    <a:pt x="139" y="291"/>
                  </a:cubicBezTo>
                  <a:cubicBezTo>
                    <a:pt x="182" y="299"/>
                    <a:pt x="182" y="299"/>
                    <a:pt x="182" y="299"/>
                  </a:cubicBezTo>
                  <a:cubicBezTo>
                    <a:pt x="218" y="304"/>
                    <a:pt x="218" y="304"/>
                    <a:pt x="218" y="304"/>
                  </a:cubicBezTo>
                  <a:cubicBezTo>
                    <a:pt x="219" y="304"/>
                    <a:pt x="219" y="304"/>
                    <a:pt x="219" y="304"/>
                  </a:cubicBezTo>
                  <a:cubicBezTo>
                    <a:pt x="259" y="33"/>
                    <a:pt x="259" y="33"/>
                    <a:pt x="259" y="33"/>
                  </a:cubicBezTo>
                  <a:lnTo>
                    <a:pt x="73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27" name="Freeform 9"/>
            <p:cNvSpPr>
              <a:spLocks/>
            </p:cNvSpPr>
            <p:nvPr/>
          </p:nvSpPr>
          <p:spPr bwMode="auto">
            <a:xfrm>
              <a:off x="5239212" y="2105790"/>
              <a:ext cx="433415" cy="750467"/>
            </a:xfrm>
            <a:custGeom>
              <a:avLst/>
              <a:gdLst>
                <a:gd name="T0" fmla="*/ 229 w 257"/>
                <a:gd name="T1" fmla="*/ 433 h 445"/>
                <a:gd name="T2" fmla="*/ 231 w 257"/>
                <a:gd name="T3" fmla="*/ 420 h 445"/>
                <a:gd name="T4" fmla="*/ 239 w 257"/>
                <a:gd name="T5" fmla="*/ 409 h 445"/>
                <a:gd name="T6" fmla="*/ 255 w 257"/>
                <a:gd name="T7" fmla="*/ 388 h 445"/>
                <a:gd name="T8" fmla="*/ 251 w 257"/>
                <a:gd name="T9" fmla="*/ 379 h 445"/>
                <a:gd name="T10" fmla="*/ 247 w 257"/>
                <a:gd name="T11" fmla="*/ 358 h 445"/>
                <a:gd name="T12" fmla="*/ 118 w 257"/>
                <a:gd name="T13" fmla="*/ 158 h 445"/>
                <a:gd name="T14" fmla="*/ 113 w 257"/>
                <a:gd name="T15" fmla="*/ 153 h 445"/>
                <a:gd name="T16" fmla="*/ 117 w 257"/>
                <a:gd name="T17" fmla="*/ 146 h 445"/>
                <a:gd name="T18" fmla="*/ 26 w 257"/>
                <a:gd name="T19" fmla="*/ 0 h 445"/>
                <a:gd name="T20" fmla="*/ 23 w 257"/>
                <a:gd name="T21" fmla="*/ 9 h 445"/>
                <a:gd name="T22" fmla="*/ 22 w 257"/>
                <a:gd name="T23" fmla="*/ 25 h 445"/>
                <a:gd name="T24" fmla="*/ 17 w 257"/>
                <a:gd name="T25" fmla="*/ 34 h 445"/>
                <a:gd name="T26" fmla="*/ 7 w 257"/>
                <a:gd name="T27" fmla="*/ 50 h 445"/>
                <a:gd name="T28" fmla="*/ 0 w 257"/>
                <a:gd name="T29" fmla="*/ 62 h 445"/>
                <a:gd name="T30" fmla="*/ 3 w 257"/>
                <a:gd name="T31" fmla="*/ 75 h 445"/>
                <a:gd name="T32" fmla="*/ 9 w 257"/>
                <a:gd name="T33" fmla="*/ 90 h 445"/>
                <a:gd name="T34" fmla="*/ 5 w 257"/>
                <a:gd name="T35" fmla="*/ 110 h 445"/>
                <a:gd name="T36" fmla="*/ 2 w 257"/>
                <a:gd name="T37" fmla="*/ 122 h 445"/>
                <a:gd name="T38" fmla="*/ 11 w 257"/>
                <a:gd name="T39" fmla="*/ 145 h 445"/>
                <a:gd name="T40" fmla="*/ 17 w 257"/>
                <a:gd name="T41" fmla="*/ 161 h 445"/>
                <a:gd name="T42" fmla="*/ 14 w 257"/>
                <a:gd name="T43" fmla="*/ 169 h 445"/>
                <a:gd name="T44" fmla="*/ 23 w 257"/>
                <a:gd name="T45" fmla="*/ 176 h 445"/>
                <a:gd name="T46" fmla="*/ 29 w 257"/>
                <a:gd name="T47" fmla="*/ 175 h 445"/>
                <a:gd name="T48" fmla="*/ 37 w 257"/>
                <a:gd name="T49" fmla="*/ 172 h 445"/>
                <a:gd name="T50" fmla="*/ 51 w 257"/>
                <a:gd name="T51" fmla="*/ 177 h 445"/>
                <a:gd name="T52" fmla="*/ 49 w 257"/>
                <a:gd name="T53" fmla="*/ 179 h 445"/>
                <a:gd name="T54" fmla="*/ 40 w 257"/>
                <a:gd name="T55" fmla="*/ 176 h 445"/>
                <a:gd name="T56" fmla="*/ 33 w 257"/>
                <a:gd name="T57" fmla="*/ 175 h 445"/>
                <a:gd name="T58" fmla="*/ 35 w 257"/>
                <a:gd name="T59" fmla="*/ 187 h 445"/>
                <a:gd name="T60" fmla="*/ 30 w 257"/>
                <a:gd name="T61" fmla="*/ 192 h 445"/>
                <a:gd name="T62" fmla="*/ 29 w 257"/>
                <a:gd name="T63" fmla="*/ 185 h 445"/>
                <a:gd name="T64" fmla="*/ 24 w 257"/>
                <a:gd name="T65" fmla="*/ 187 h 445"/>
                <a:gd name="T66" fmla="*/ 23 w 257"/>
                <a:gd name="T67" fmla="*/ 204 h 445"/>
                <a:gd name="T68" fmla="*/ 30 w 257"/>
                <a:gd name="T69" fmla="*/ 217 h 445"/>
                <a:gd name="T70" fmla="*/ 35 w 257"/>
                <a:gd name="T71" fmla="*/ 229 h 445"/>
                <a:gd name="T72" fmla="*/ 28 w 257"/>
                <a:gd name="T73" fmla="*/ 234 h 445"/>
                <a:gd name="T74" fmla="*/ 34 w 257"/>
                <a:gd name="T75" fmla="*/ 255 h 445"/>
                <a:gd name="T76" fmla="*/ 42 w 257"/>
                <a:gd name="T77" fmla="*/ 275 h 445"/>
                <a:gd name="T78" fmla="*/ 50 w 257"/>
                <a:gd name="T79" fmla="*/ 288 h 445"/>
                <a:gd name="T80" fmla="*/ 50 w 257"/>
                <a:gd name="T81" fmla="*/ 298 h 445"/>
                <a:gd name="T82" fmla="*/ 53 w 257"/>
                <a:gd name="T83" fmla="*/ 307 h 445"/>
                <a:gd name="T84" fmla="*/ 50 w 257"/>
                <a:gd name="T85" fmla="*/ 327 h 445"/>
                <a:gd name="T86" fmla="*/ 73 w 257"/>
                <a:gd name="T87" fmla="*/ 339 h 445"/>
                <a:gd name="T88" fmla="*/ 91 w 257"/>
                <a:gd name="T89" fmla="*/ 355 h 445"/>
                <a:gd name="T90" fmla="*/ 112 w 257"/>
                <a:gd name="T91" fmla="*/ 374 h 445"/>
                <a:gd name="T92" fmla="*/ 128 w 257"/>
                <a:gd name="T93" fmla="*/ 388 h 445"/>
                <a:gd name="T94" fmla="*/ 143 w 257"/>
                <a:gd name="T95" fmla="*/ 414 h 445"/>
                <a:gd name="T96" fmla="*/ 143 w 257"/>
                <a:gd name="T97" fmla="*/ 434 h 445"/>
                <a:gd name="T98" fmla="*/ 226 w 257"/>
                <a:gd name="T99" fmla="*/ 444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7" h="445">
                  <a:moveTo>
                    <a:pt x="233" y="441"/>
                  </a:moveTo>
                  <a:lnTo>
                    <a:pt x="234" y="438"/>
                  </a:lnTo>
                  <a:lnTo>
                    <a:pt x="229" y="433"/>
                  </a:lnTo>
                  <a:lnTo>
                    <a:pt x="230" y="429"/>
                  </a:lnTo>
                  <a:lnTo>
                    <a:pt x="229" y="423"/>
                  </a:lnTo>
                  <a:lnTo>
                    <a:pt x="231" y="420"/>
                  </a:lnTo>
                  <a:lnTo>
                    <a:pt x="233" y="419"/>
                  </a:lnTo>
                  <a:lnTo>
                    <a:pt x="236" y="416"/>
                  </a:lnTo>
                  <a:lnTo>
                    <a:pt x="239" y="409"/>
                  </a:lnTo>
                  <a:lnTo>
                    <a:pt x="242" y="398"/>
                  </a:lnTo>
                  <a:lnTo>
                    <a:pt x="250" y="392"/>
                  </a:lnTo>
                  <a:lnTo>
                    <a:pt x="255" y="388"/>
                  </a:lnTo>
                  <a:lnTo>
                    <a:pt x="257" y="387"/>
                  </a:lnTo>
                  <a:lnTo>
                    <a:pt x="253" y="382"/>
                  </a:lnTo>
                  <a:lnTo>
                    <a:pt x="251" y="379"/>
                  </a:lnTo>
                  <a:lnTo>
                    <a:pt x="250" y="372"/>
                  </a:lnTo>
                  <a:lnTo>
                    <a:pt x="247" y="364"/>
                  </a:lnTo>
                  <a:lnTo>
                    <a:pt x="247" y="358"/>
                  </a:lnTo>
                  <a:lnTo>
                    <a:pt x="248" y="354"/>
                  </a:lnTo>
                  <a:lnTo>
                    <a:pt x="248" y="353"/>
                  </a:lnTo>
                  <a:lnTo>
                    <a:pt x="118" y="158"/>
                  </a:lnTo>
                  <a:lnTo>
                    <a:pt x="115" y="156"/>
                  </a:lnTo>
                  <a:lnTo>
                    <a:pt x="114" y="155"/>
                  </a:lnTo>
                  <a:lnTo>
                    <a:pt x="113" y="153"/>
                  </a:lnTo>
                  <a:lnTo>
                    <a:pt x="112" y="150"/>
                  </a:lnTo>
                  <a:lnTo>
                    <a:pt x="113" y="147"/>
                  </a:lnTo>
                  <a:lnTo>
                    <a:pt x="117" y="146"/>
                  </a:lnTo>
                  <a:lnTo>
                    <a:pt x="119" y="145"/>
                  </a:lnTo>
                  <a:lnTo>
                    <a:pt x="148" y="35"/>
                  </a:lnTo>
                  <a:lnTo>
                    <a:pt x="26" y="0"/>
                  </a:lnTo>
                  <a:lnTo>
                    <a:pt x="25" y="4"/>
                  </a:lnTo>
                  <a:lnTo>
                    <a:pt x="23" y="5"/>
                  </a:lnTo>
                  <a:lnTo>
                    <a:pt x="23" y="9"/>
                  </a:lnTo>
                  <a:lnTo>
                    <a:pt x="23" y="12"/>
                  </a:lnTo>
                  <a:lnTo>
                    <a:pt x="23" y="21"/>
                  </a:lnTo>
                  <a:lnTo>
                    <a:pt x="22" y="25"/>
                  </a:lnTo>
                  <a:lnTo>
                    <a:pt x="19" y="30"/>
                  </a:lnTo>
                  <a:lnTo>
                    <a:pt x="17" y="33"/>
                  </a:lnTo>
                  <a:lnTo>
                    <a:pt x="17" y="34"/>
                  </a:lnTo>
                  <a:lnTo>
                    <a:pt x="17" y="40"/>
                  </a:lnTo>
                  <a:lnTo>
                    <a:pt x="13" y="45"/>
                  </a:lnTo>
                  <a:lnTo>
                    <a:pt x="7" y="50"/>
                  </a:lnTo>
                  <a:lnTo>
                    <a:pt x="2" y="55"/>
                  </a:lnTo>
                  <a:lnTo>
                    <a:pt x="1" y="57"/>
                  </a:lnTo>
                  <a:lnTo>
                    <a:pt x="0" y="62"/>
                  </a:lnTo>
                  <a:lnTo>
                    <a:pt x="0" y="66"/>
                  </a:lnTo>
                  <a:lnTo>
                    <a:pt x="1" y="71"/>
                  </a:lnTo>
                  <a:lnTo>
                    <a:pt x="3" y="75"/>
                  </a:lnTo>
                  <a:lnTo>
                    <a:pt x="7" y="81"/>
                  </a:lnTo>
                  <a:lnTo>
                    <a:pt x="8" y="85"/>
                  </a:lnTo>
                  <a:lnTo>
                    <a:pt x="9" y="90"/>
                  </a:lnTo>
                  <a:lnTo>
                    <a:pt x="9" y="98"/>
                  </a:lnTo>
                  <a:lnTo>
                    <a:pt x="6" y="104"/>
                  </a:lnTo>
                  <a:lnTo>
                    <a:pt x="5" y="110"/>
                  </a:lnTo>
                  <a:lnTo>
                    <a:pt x="5" y="117"/>
                  </a:lnTo>
                  <a:lnTo>
                    <a:pt x="4" y="120"/>
                  </a:lnTo>
                  <a:lnTo>
                    <a:pt x="2" y="122"/>
                  </a:lnTo>
                  <a:lnTo>
                    <a:pt x="3" y="126"/>
                  </a:lnTo>
                  <a:lnTo>
                    <a:pt x="7" y="133"/>
                  </a:lnTo>
                  <a:lnTo>
                    <a:pt x="11" y="145"/>
                  </a:lnTo>
                  <a:lnTo>
                    <a:pt x="15" y="153"/>
                  </a:lnTo>
                  <a:lnTo>
                    <a:pt x="17" y="156"/>
                  </a:lnTo>
                  <a:lnTo>
                    <a:pt x="17" y="161"/>
                  </a:lnTo>
                  <a:lnTo>
                    <a:pt x="16" y="164"/>
                  </a:lnTo>
                  <a:lnTo>
                    <a:pt x="14" y="166"/>
                  </a:lnTo>
                  <a:lnTo>
                    <a:pt x="14" y="169"/>
                  </a:lnTo>
                  <a:lnTo>
                    <a:pt x="18" y="169"/>
                  </a:lnTo>
                  <a:lnTo>
                    <a:pt x="20" y="172"/>
                  </a:lnTo>
                  <a:lnTo>
                    <a:pt x="23" y="176"/>
                  </a:lnTo>
                  <a:lnTo>
                    <a:pt x="24" y="178"/>
                  </a:lnTo>
                  <a:lnTo>
                    <a:pt x="27" y="179"/>
                  </a:lnTo>
                  <a:lnTo>
                    <a:pt x="29" y="175"/>
                  </a:lnTo>
                  <a:lnTo>
                    <a:pt x="29" y="170"/>
                  </a:lnTo>
                  <a:lnTo>
                    <a:pt x="34" y="169"/>
                  </a:lnTo>
                  <a:lnTo>
                    <a:pt x="37" y="172"/>
                  </a:lnTo>
                  <a:lnTo>
                    <a:pt x="44" y="172"/>
                  </a:lnTo>
                  <a:lnTo>
                    <a:pt x="48" y="176"/>
                  </a:lnTo>
                  <a:lnTo>
                    <a:pt x="51" y="177"/>
                  </a:lnTo>
                  <a:lnTo>
                    <a:pt x="53" y="178"/>
                  </a:lnTo>
                  <a:lnTo>
                    <a:pt x="51" y="180"/>
                  </a:lnTo>
                  <a:lnTo>
                    <a:pt x="49" y="179"/>
                  </a:lnTo>
                  <a:lnTo>
                    <a:pt x="45" y="177"/>
                  </a:lnTo>
                  <a:lnTo>
                    <a:pt x="44" y="177"/>
                  </a:lnTo>
                  <a:lnTo>
                    <a:pt x="40" y="176"/>
                  </a:lnTo>
                  <a:lnTo>
                    <a:pt x="38" y="175"/>
                  </a:lnTo>
                  <a:lnTo>
                    <a:pt x="35" y="174"/>
                  </a:lnTo>
                  <a:lnTo>
                    <a:pt x="33" y="175"/>
                  </a:lnTo>
                  <a:lnTo>
                    <a:pt x="33" y="177"/>
                  </a:lnTo>
                  <a:lnTo>
                    <a:pt x="33" y="184"/>
                  </a:lnTo>
                  <a:lnTo>
                    <a:pt x="35" y="187"/>
                  </a:lnTo>
                  <a:lnTo>
                    <a:pt x="34" y="194"/>
                  </a:lnTo>
                  <a:lnTo>
                    <a:pt x="33" y="194"/>
                  </a:lnTo>
                  <a:lnTo>
                    <a:pt x="30" y="192"/>
                  </a:lnTo>
                  <a:lnTo>
                    <a:pt x="29" y="190"/>
                  </a:lnTo>
                  <a:lnTo>
                    <a:pt x="29" y="186"/>
                  </a:lnTo>
                  <a:lnTo>
                    <a:pt x="29" y="185"/>
                  </a:lnTo>
                  <a:lnTo>
                    <a:pt x="28" y="184"/>
                  </a:lnTo>
                  <a:lnTo>
                    <a:pt x="25" y="183"/>
                  </a:lnTo>
                  <a:lnTo>
                    <a:pt x="24" y="187"/>
                  </a:lnTo>
                  <a:lnTo>
                    <a:pt x="23" y="189"/>
                  </a:lnTo>
                  <a:lnTo>
                    <a:pt x="23" y="195"/>
                  </a:lnTo>
                  <a:lnTo>
                    <a:pt x="23" y="204"/>
                  </a:lnTo>
                  <a:lnTo>
                    <a:pt x="23" y="209"/>
                  </a:lnTo>
                  <a:lnTo>
                    <a:pt x="26" y="214"/>
                  </a:lnTo>
                  <a:lnTo>
                    <a:pt x="30" y="217"/>
                  </a:lnTo>
                  <a:lnTo>
                    <a:pt x="34" y="220"/>
                  </a:lnTo>
                  <a:lnTo>
                    <a:pt x="35" y="225"/>
                  </a:lnTo>
                  <a:lnTo>
                    <a:pt x="35" y="229"/>
                  </a:lnTo>
                  <a:lnTo>
                    <a:pt x="34" y="233"/>
                  </a:lnTo>
                  <a:lnTo>
                    <a:pt x="31" y="234"/>
                  </a:lnTo>
                  <a:lnTo>
                    <a:pt x="28" y="234"/>
                  </a:lnTo>
                  <a:lnTo>
                    <a:pt x="28" y="244"/>
                  </a:lnTo>
                  <a:lnTo>
                    <a:pt x="29" y="247"/>
                  </a:lnTo>
                  <a:lnTo>
                    <a:pt x="34" y="255"/>
                  </a:lnTo>
                  <a:lnTo>
                    <a:pt x="35" y="261"/>
                  </a:lnTo>
                  <a:lnTo>
                    <a:pt x="40" y="268"/>
                  </a:lnTo>
                  <a:lnTo>
                    <a:pt x="42" y="275"/>
                  </a:lnTo>
                  <a:lnTo>
                    <a:pt x="45" y="280"/>
                  </a:lnTo>
                  <a:lnTo>
                    <a:pt x="48" y="287"/>
                  </a:lnTo>
                  <a:lnTo>
                    <a:pt x="50" y="288"/>
                  </a:lnTo>
                  <a:lnTo>
                    <a:pt x="50" y="293"/>
                  </a:lnTo>
                  <a:lnTo>
                    <a:pt x="50" y="296"/>
                  </a:lnTo>
                  <a:lnTo>
                    <a:pt x="50" y="298"/>
                  </a:lnTo>
                  <a:lnTo>
                    <a:pt x="52" y="300"/>
                  </a:lnTo>
                  <a:lnTo>
                    <a:pt x="53" y="303"/>
                  </a:lnTo>
                  <a:lnTo>
                    <a:pt x="53" y="307"/>
                  </a:lnTo>
                  <a:lnTo>
                    <a:pt x="52" y="316"/>
                  </a:lnTo>
                  <a:lnTo>
                    <a:pt x="51" y="322"/>
                  </a:lnTo>
                  <a:lnTo>
                    <a:pt x="50" y="327"/>
                  </a:lnTo>
                  <a:lnTo>
                    <a:pt x="59" y="332"/>
                  </a:lnTo>
                  <a:lnTo>
                    <a:pt x="67" y="335"/>
                  </a:lnTo>
                  <a:lnTo>
                    <a:pt x="73" y="339"/>
                  </a:lnTo>
                  <a:lnTo>
                    <a:pt x="82" y="342"/>
                  </a:lnTo>
                  <a:lnTo>
                    <a:pt x="85" y="345"/>
                  </a:lnTo>
                  <a:lnTo>
                    <a:pt x="91" y="355"/>
                  </a:lnTo>
                  <a:lnTo>
                    <a:pt x="99" y="362"/>
                  </a:lnTo>
                  <a:lnTo>
                    <a:pt x="111" y="365"/>
                  </a:lnTo>
                  <a:lnTo>
                    <a:pt x="112" y="374"/>
                  </a:lnTo>
                  <a:lnTo>
                    <a:pt x="114" y="378"/>
                  </a:lnTo>
                  <a:lnTo>
                    <a:pt x="121" y="380"/>
                  </a:lnTo>
                  <a:lnTo>
                    <a:pt x="128" y="388"/>
                  </a:lnTo>
                  <a:lnTo>
                    <a:pt x="136" y="400"/>
                  </a:lnTo>
                  <a:lnTo>
                    <a:pt x="140" y="405"/>
                  </a:lnTo>
                  <a:lnTo>
                    <a:pt x="143" y="414"/>
                  </a:lnTo>
                  <a:lnTo>
                    <a:pt x="140" y="422"/>
                  </a:lnTo>
                  <a:lnTo>
                    <a:pt x="140" y="427"/>
                  </a:lnTo>
                  <a:lnTo>
                    <a:pt x="143" y="434"/>
                  </a:lnTo>
                  <a:lnTo>
                    <a:pt x="147" y="435"/>
                  </a:lnTo>
                  <a:lnTo>
                    <a:pt x="225" y="445"/>
                  </a:lnTo>
                  <a:lnTo>
                    <a:pt x="226" y="444"/>
                  </a:lnTo>
                  <a:lnTo>
                    <a:pt x="233" y="44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28" name="Freeform 10"/>
            <p:cNvSpPr>
              <a:spLocks/>
            </p:cNvSpPr>
            <p:nvPr/>
          </p:nvSpPr>
          <p:spPr bwMode="auto">
            <a:xfrm>
              <a:off x="6303358" y="2660630"/>
              <a:ext cx="473890" cy="254654"/>
            </a:xfrm>
            <a:custGeom>
              <a:avLst/>
              <a:gdLst>
                <a:gd name="T0" fmla="*/ 0 w 332"/>
                <a:gd name="T1" fmla="*/ 25 h 178"/>
                <a:gd name="T2" fmla="*/ 0 w 332"/>
                <a:gd name="T3" fmla="*/ 28 h 178"/>
                <a:gd name="T4" fmla="*/ 0 w 332"/>
                <a:gd name="T5" fmla="*/ 25 h 178"/>
                <a:gd name="T6" fmla="*/ 118 w 332"/>
                <a:gd name="T7" fmla="*/ 32 h 178"/>
                <a:gd name="T8" fmla="*/ 113 w 332"/>
                <a:gd name="T9" fmla="*/ 123 h 178"/>
                <a:gd name="T10" fmla="*/ 121 w 332"/>
                <a:gd name="T11" fmla="*/ 131 h 178"/>
                <a:gd name="T12" fmla="*/ 124 w 332"/>
                <a:gd name="T13" fmla="*/ 134 h 178"/>
                <a:gd name="T14" fmla="*/ 127 w 332"/>
                <a:gd name="T15" fmla="*/ 134 h 178"/>
                <a:gd name="T16" fmla="*/ 131 w 332"/>
                <a:gd name="T17" fmla="*/ 133 h 178"/>
                <a:gd name="T18" fmla="*/ 134 w 332"/>
                <a:gd name="T19" fmla="*/ 134 h 178"/>
                <a:gd name="T20" fmla="*/ 137 w 332"/>
                <a:gd name="T21" fmla="*/ 133 h 178"/>
                <a:gd name="T22" fmla="*/ 141 w 332"/>
                <a:gd name="T23" fmla="*/ 135 h 178"/>
                <a:gd name="T24" fmla="*/ 144 w 332"/>
                <a:gd name="T25" fmla="*/ 144 h 178"/>
                <a:gd name="T26" fmla="*/ 153 w 332"/>
                <a:gd name="T27" fmla="*/ 144 h 178"/>
                <a:gd name="T28" fmla="*/ 160 w 332"/>
                <a:gd name="T29" fmla="*/ 148 h 178"/>
                <a:gd name="T30" fmla="*/ 166 w 332"/>
                <a:gd name="T31" fmla="*/ 147 h 178"/>
                <a:gd name="T32" fmla="*/ 167 w 332"/>
                <a:gd name="T33" fmla="*/ 147 h 178"/>
                <a:gd name="T34" fmla="*/ 171 w 332"/>
                <a:gd name="T35" fmla="*/ 151 h 178"/>
                <a:gd name="T36" fmla="*/ 175 w 332"/>
                <a:gd name="T37" fmla="*/ 148 h 178"/>
                <a:gd name="T38" fmla="*/ 184 w 332"/>
                <a:gd name="T39" fmla="*/ 149 h 178"/>
                <a:gd name="T40" fmla="*/ 188 w 332"/>
                <a:gd name="T41" fmla="*/ 156 h 178"/>
                <a:gd name="T42" fmla="*/ 191 w 332"/>
                <a:gd name="T43" fmla="*/ 156 h 178"/>
                <a:gd name="T44" fmla="*/ 192 w 332"/>
                <a:gd name="T45" fmla="*/ 162 h 178"/>
                <a:gd name="T46" fmla="*/ 196 w 332"/>
                <a:gd name="T47" fmla="*/ 163 h 178"/>
                <a:gd name="T48" fmla="*/ 200 w 332"/>
                <a:gd name="T49" fmla="*/ 160 h 178"/>
                <a:gd name="T50" fmla="*/ 202 w 332"/>
                <a:gd name="T51" fmla="*/ 157 h 178"/>
                <a:gd name="T52" fmla="*/ 204 w 332"/>
                <a:gd name="T53" fmla="*/ 157 h 178"/>
                <a:gd name="T54" fmla="*/ 211 w 332"/>
                <a:gd name="T55" fmla="*/ 162 h 178"/>
                <a:gd name="T56" fmla="*/ 213 w 332"/>
                <a:gd name="T57" fmla="*/ 166 h 178"/>
                <a:gd name="T58" fmla="*/ 220 w 332"/>
                <a:gd name="T59" fmla="*/ 162 h 178"/>
                <a:gd name="T60" fmla="*/ 222 w 332"/>
                <a:gd name="T61" fmla="*/ 164 h 178"/>
                <a:gd name="T62" fmla="*/ 223 w 332"/>
                <a:gd name="T63" fmla="*/ 170 h 178"/>
                <a:gd name="T64" fmla="*/ 225 w 332"/>
                <a:gd name="T65" fmla="*/ 169 h 178"/>
                <a:gd name="T66" fmla="*/ 228 w 332"/>
                <a:gd name="T67" fmla="*/ 164 h 178"/>
                <a:gd name="T68" fmla="*/ 233 w 332"/>
                <a:gd name="T69" fmla="*/ 163 h 178"/>
                <a:gd name="T70" fmla="*/ 239 w 332"/>
                <a:gd name="T71" fmla="*/ 166 h 178"/>
                <a:gd name="T72" fmla="*/ 248 w 332"/>
                <a:gd name="T73" fmla="*/ 165 h 178"/>
                <a:gd name="T74" fmla="*/ 252 w 332"/>
                <a:gd name="T75" fmla="*/ 169 h 178"/>
                <a:gd name="T76" fmla="*/ 254 w 332"/>
                <a:gd name="T77" fmla="*/ 172 h 178"/>
                <a:gd name="T78" fmla="*/ 259 w 332"/>
                <a:gd name="T79" fmla="*/ 171 h 178"/>
                <a:gd name="T80" fmla="*/ 264 w 332"/>
                <a:gd name="T81" fmla="*/ 167 h 178"/>
                <a:gd name="T82" fmla="*/ 267 w 332"/>
                <a:gd name="T83" fmla="*/ 164 h 178"/>
                <a:gd name="T84" fmla="*/ 271 w 332"/>
                <a:gd name="T85" fmla="*/ 164 h 178"/>
                <a:gd name="T86" fmla="*/ 275 w 332"/>
                <a:gd name="T87" fmla="*/ 166 h 178"/>
                <a:gd name="T88" fmla="*/ 278 w 332"/>
                <a:gd name="T89" fmla="*/ 165 h 178"/>
                <a:gd name="T90" fmla="*/ 282 w 332"/>
                <a:gd name="T91" fmla="*/ 162 h 178"/>
                <a:gd name="T92" fmla="*/ 288 w 332"/>
                <a:gd name="T93" fmla="*/ 163 h 178"/>
                <a:gd name="T94" fmla="*/ 291 w 332"/>
                <a:gd name="T95" fmla="*/ 164 h 178"/>
                <a:gd name="T96" fmla="*/ 300 w 332"/>
                <a:gd name="T97" fmla="*/ 161 h 178"/>
                <a:gd name="T98" fmla="*/ 306 w 332"/>
                <a:gd name="T99" fmla="*/ 163 h 178"/>
                <a:gd name="T100" fmla="*/ 311 w 332"/>
                <a:gd name="T101" fmla="*/ 168 h 178"/>
                <a:gd name="T102" fmla="*/ 318 w 332"/>
                <a:gd name="T103" fmla="*/ 173 h 178"/>
                <a:gd name="T104" fmla="*/ 324 w 332"/>
                <a:gd name="T105" fmla="*/ 173 h 178"/>
                <a:gd name="T106" fmla="*/ 328 w 332"/>
                <a:gd name="T107" fmla="*/ 176 h 178"/>
                <a:gd name="T108" fmla="*/ 331 w 332"/>
                <a:gd name="T109" fmla="*/ 178 h 178"/>
                <a:gd name="T110" fmla="*/ 332 w 332"/>
                <a:gd name="T111" fmla="*/ 88 h 178"/>
                <a:gd name="T112" fmla="*/ 324 w 332"/>
                <a:gd name="T113" fmla="*/ 37 h 178"/>
                <a:gd name="T114" fmla="*/ 324 w 332"/>
                <a:gd name="T115" fmla="*/ 12 h 178"/>
                <a:gd name="T116" fmla="*/ 175 w 332"/>
                <a:gd name="T117" fmla="*/ 9 h 178"/>
                <a:gd name="T118" fmla="*/ 4 w 332"/>
                <a:gd name="T119" fmla="*/ 0 h 178"/>
                <a:gd name="T120" fmla="*/ 3 w 332"/>
                <a:gd name="T121" fmla="*/ 25 h 178"/>
                <a:gd name="T122" fmla="*/ 0 w 332"/>
                <a:gd name="T123" fmla="*/ 25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2" h="178">
                  <a:moveTo>
                    <a:pt x="0" y="2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18" y="32"/>
                    <a:pt x="118" y="32"/>
                    <a:pt x="118" y="32"/>
                  </a:cubicBezTo>
                  <a:cubicBezTo>
                    <a:pt x="113" y="123"/>
                    <a:pt x="113" y="123"/>
                    <a:pt x="113" y="123"/>
                  </a:cubicBezTo>
                  <a:cubicBezTo>
                    <a:pt x="121" y="131"/>
                    <a:pt x="121" y="131"/>
                    <a:pt x="121" y="131"/>
                  </a:cubicBezTo>
                  <a:cubicBezTo>
                    <a:pt x="124" y="134"/>
                    <a:pt x="124" y="134"/>
                    <a:pt x="124" y="134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31" y="133"/>
                    <a:pt x="131" y="133"/>
                    <a:pt x="131" y="133"/>
                  </a:cubicBezTo>
                  <a:cubicBezTo>
                    <a:pt x="134" y="134"/>
                    <a:pt x="134" y="134"/>
                    <a:pt x="134" y="134"/>
                  </a:cubicBezTo>
                  <a:cubicBezTo>
                    <a:pt x="137" y="133"/>
                    <a:pt x="137" y="133"/>
                    <a:pt x="137" y="133"/>
                  </a:cubicBezTo>
                  <a:cubicBezTo>
                    <a:pt x="141" y="135"/>
                    <a:pt x="141" y="135"/>
                    <a:pt x="141" y="135"/>
                  </a:cubicBezTo>
                  <a:cubicBezTo>
                    <a:pt x="144" y="144"/>
                    <a:pt x="144" y="144"/>
                    <a:pt x="144" y="144"/>
                  </a:cubicBezTo>
                  <a:cubicBezTo>
                    <a:pt x="153" y="144"/>
                    <a:pt x="153" y="144"/>
                    <a:pt x="153" y="144"/>
                  </a:cubicBezTo>
                  <a:cubicBezTo>
                    <a:pt x="160" y="148"/>
                    <a:pt x="160" y="148"/>
                    <a:pt x="160" y="148"/>
                  </a:cubicBezTo>
                  <a:cubicBezTo>
                    <a:pt x="166" y="147"/>
                    <a:pt x="166" y="147"/>
                    <a:pt x="166" y="147"/>
                  </a:cubicBezTo>
                  <a:cubicBezTo>
                    <a:pt x="167" y="147"/>
                    <a:pt x="167" y="147"/>
                    <a:pt x="167" y="147"/>
                  </a:cubicBezTo>
                  <a:cubicBezTo>
                    <a:pt x="171" y="151"/>
                    <a:pt x="171" y="151"/>
                    <a:pt x="171" y="151"/>
                  </a:cubicBezTo>
                  <a:cubicBezTo>
                    <a:pt x="175" y="148"/>
                    <a:pt x="175" y="148"/>
                    <a:pt x="175" y="148"/>
                  </a:cubicBezTo>
                  <a:cubicBezTo>
                    <a:pt x="184" y="149"/>
                    <a:pt x="184" y="149"/>
                    <a:pt x="184" y="149"/>
                  </a:cubicBezTo>
                  <a:cubicBezTo>
                    <a:pt x="188" y="156"/>
                    <a:pt x="188" y="156"/>
                    <a:pt x="188" y="156"/>
                  </a:cubicBezTo>
                  <a:cubicBezTo>
                    <a:pt x="191" y="156"/>
                    <a:pt x="191" y="156"/>
                    <a:pt x="191" y="156"/>
                  </a:cubicBezTo>
                  <a:cubicBezTo>
                    <a:pt x="192" y="162"/>
                    <a:pt x="192" y="162"/>
                    <a:pt x="192" y="162"/>
                  </a:cubicBezTo>
                  <a:cubicBezTo>
                    <a:pt x="196" y="163"/>
                    <a:pt x="196" y="163"/>
                    <a:pt x="196" y="163"/>
                  </a:cubicBezTo>
                  <a:cubicBezTo>
                    <a:pt x="200" y="160"/>
                    <a:pt x="200" y="160"/>
                    <a:pt x="200" y="160"/>
                  </a:cubicBezTo>
                  <a:cubicBezTo>
                    <a:pt x="202" y="157"/>
                    <a:pt x="202" y="157"/>
                    <a:pt x="202" y="157"/>
                  </a:cubicBezTo>
                  <a:cubicBezTo>
                    <a:pt x="204" y="157"/>
                    <a:pt x="204" y="157"/>
                    <a:pt x="204" y="157"/>
                  </a:cubicBezTo>
                  <a:cubicBezTo>
                    <a:pt x="211" y="162"/>
                    <a:pt x="211" y="162"/>
                    <a:pt x="211" y="162"/>
                  </a:cubicBezTo>
                  <a:cubicBezTo>
                    <a:pt x="213" y="166"/>
                    <a:pt x="213" y="166"/>
                    <a:pt x="213" y="166"/>
                  </a:cubicBezTo>
                  <a:cubicBezTo>
                    <a:pt x="220" y="162"/>
                    <a:pt x="220" y="162"/>
                    <a:pt x="220" y="162"/>
                  </a:cubicBezTo>
                  <a:cubicBezTo>
                    <a:pt x="222" y="164"/>
                    <a:pt x="222" y="164"/>
                    <a:pt x="222" y="164"/>
                  </a:cubicBezTo>
                  <a:cubicBezTo>
                    <a:pt x="223" y="170"/>
                    <a:pt x="223" y="170"/>
                    <a:pt x="223" y="170"/>
                  </a:cubicBezTo>
                  <a:cubicBezTo>
                    <a:pt x="225" y="169"/>
                    <a:pt x="225" y="169"/>
                    <a:pt x="225" y="169"/>
                  </a:cubicBezTo>
                  <a:cubicBezTo>
                    <a:pt x="228" y="164"/>
                    <a:pt x="228" y="164"/>
                    <a:pt x="228" y="164"/>
                  </a:cubicBezTo>
                  <a:cubicBezTo>
                    <a:pt x="233" y="163"/>
                    <a:pt x="233" y="163"/>
                    <a:pt x="233" y="163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48" y="165"/>
                    <a:pt x="248" y="165"/>
                    <a:pt x="248" y="165"/>
                  </a:cubicBezTo>
                  <a:cubicBezTo>
                    <a:pt x="252" y="169"/>
                    <a:pt x="252" y="169"/>
                    <a:pt x="252" y="169"/>
                  </a:cubicBezTo>
                  <a:cubicBezTo>
                    <a:pt x="254" y="172"/>
                    <a:pt x="254" y="172"/>
                    <a:pt x="254" y="172"/>
                  </a:cubicBezTo>
                  <a:cubicBezTo>
                    <a:pt x="259" y="171"/>
                    <a:pt x="259" y="171"/>
                    <a:pt x="259" y="171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7" y="164"/>
                    <a:pt x="267" y="164"/>
                    <a:pt x="267" y="164"/>
                  </a:cubicBezTo>
                  <a:cubicBezTo>
                    <a:pt x="271" y="164"/>
                    <a:pt x="271" y="164"/>
                    <a:pt x="271" y="164"/>
                  </a:cubicBezTo>
                  <a:cubicBezTo>
                    <a:pt x="275" y="166"/>
                    <a:pt x="275" y="166"/>
                    <a:pt x="275" y="166"/>
                  </a:cubicBezTo>
                  <a:cubicBezTo>
                    <a:pt x="278" y="165"/>
                    <a:pt x="278" y="165"/>
                    <a:pt x="278" y="165"/>
                  </a:cubicBezTo>
                  <a:cubicBezTo>
                    <a:pt x="282" y="162"/>
                    <a:pt x="282" y="162"/>
                    <a:pt x="282" y="162"/>
                  </a:cubicBezTo>
                  <a:cubicBezTo>
                    <a:pt x="288" y="163"/>
                    <a:pt x="288" y="163"/>
                    <a:pt x="288" y="163"/>
                  </a:cubicBezTo>
                  <a:cubicBezTo>
                    <a:pt x="291" y="164"/>
                    <a:pt x="291" y="164"/>
                    <a:pt x="291" y="164"/>
                  </a:cubicBezTo>
                  <a:cubicBezTo>
                    <a:pt x="300" y="161"/>
                    <a:pt x="300" y="161"/>
                    <a:pt x="300" y="161"/>
                  </a:cubicBezTo>
                  <a:cubicBezTo>
                    <a:pt x="306" y="163"/>
                    <a:pt x="306" y="163"/>
                    <a:pt x="306" y="163"/>
                  </a:cubicBezTo>
                  <a:cubicBezTo>
                    <a:pt x="311" y="168"/>
                    <a:pt x="311" y="168"/>
                    <a:pt x="311" y="168"/>
                  </a:cubicBezTo>
                  <a:cubicBezTo>
                    <a:pt x="318" y="173"/>
                    <a:pt x="318" y="173"/>
                    <a:pt x="318" y="173"/>
                  </a:cubicBezTo>
                  <a:cubicBezTo>
                    <a:pt x="324" y="173"/>
                    <a:pt x="324" y="173"/>
                    <a:pt x="324" y="173"/>
                  </a:cubicBezTo>
                  <a:cubicBezTo>
                    <a:pt x="328" y="176"/>
                    <a:pt x="328" y="176"/>
                    <a:pt x="328" y="176"/>
                  </a:cubicBezTo>
                  <a:cubicBezTo>
                    <a:pt x="331" y="178"/>
                    <a:pt x="331" y="178"/>
                    <a:pt x="331" y="178"/>
                  </a:cubicBezTo>
                  <a:cubicBezTo>
                    <a:pt x="332" y="88"/>
                    <a:pt x="332" y="88"/>
                    <a:pt x="332" y="88"/>
                  </a:cubicBezTo>
                  <a:cubicBezTo>
                    <a:pt x="324" y="37"/>
                    <a:pt x="324" y="37"/>
                    <a:pt x="324" y="37"/>
                  </a:cubicBezTo>
                  <a:cubicBezTo>
                    <a:pt x="324" y="12"/>
                    <a:pt x="324" y="12"/>
                    <a:pt x="324" y="12"/>
                  </a:cubicBezTo>
                  <a:cubicBezTo>
                    <a:pt x="324" y="12"/>
                    <a:pt x="211" y="10"/>
                    <a:pt x="175" y="9"/>
                  </a:cubicBezTo>
                  <a:cubicBezTo>
                    <a:pt x="131" y="7"/>
                    <a:pt x="4" y="0"/>
                    <a:pt x="4" y="0"/>
                  </a:cubicBezTo>
                  <a:cubicBezTo>
                    <a:pt x="3" y="25"/>
                    <a:pt x="3" y="25"/>
                    <a:pt x="3" y="25"/>
                  </a:cubicBezTo>
                  <a:lnTo>
                    <a:pt x="0" y="2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29" name="Freeform 11"/>
            <p:cNvSpPr>
              <a:spLocks/>
            </p:cNvSpPr>
            <p:nvPr/>
          </p:nvSpPr>
          <p:spPr bwMode="auto">
            <a:xfrm>
              <a:off x="6364070" y="2454884"/>
              <a:ext cx="401373" cy="222611"/>
            </a:xfrm>
            <a:custGeom>
              <a:avLst/>
              <a:gdLst>
                <a:gd name="T0" fmla="*/ 282 w 282"/>
                <a:gd name="T1" fmla="*/ 156 h 156"/>
                <a:gd name="T2" fmla="*/ 282 w 282"/>
                <a:gd name="T3" fmla="*/ 52 h 156"/>
                <a:gd name="T4" fmla="*/ 276 w 282"/>
                <a:gd name="T5" fmla="*/ 49 h 156"/>
                <a:gd name="T6" fmla="*/ 273 w 282"/>
                <a:gd name="T7" fmla="*/ 47 h 156"/>
                <a:gd name="T8" fmla="*/ 271 w 282"/>
                <a:gd name="T9" fmla="*/ 41 h 156"/>
                <a:gd name="T10" fmla="*/ 265 w 282"/>
                <a:gd name="T11" fmla="*/ 35 h 156"/>
                <a:gd name="T12" fmla="*/ 268 w 282"/>
                <a:gd name="T13" fmla="*/ 30 h 156"/>
                <a:gd name="T14" fmla="*/ 271 w 282"/>
                <a:gd name="T15" fmla="*/ 24 h 156"/>
                <a:gd name="T16" fmla="*/ 271 w 282"/>
                <a:gd name="T17" fmla="*/ 19 h 156"/>
                <a:gd name="T18" fmla="*/ 269 w 282"/>
                <a:gd name="T19" fmla="*/ 19 h 156"/>
                <a:gd name="T20" fmla="*/ 260 w 282"/>
                <a:gd name="T21" fmla="*/ 19 h 156"/>
                <a:gd name="T22" fmla="*/ 258 w 282"/>
                <a:gd name="T23" fmla="*/ 15 h 156"/>
                <a:gd name="T24" fmla="*/ 254 w 282"/>
                <a:gd name="T25" fmla="*/ 9 h 156"/>
                <a:gd name="T26" fmla="*/ 165 w 282"/>
                <a:gd name="T27" fmla="*/ 6 h 156"/>
                <a:gd name="T28" fmla="*/ 10 w 282"/>
                <a:gd name="T29" fmla="*/ 0 h 156"/>
                <a:gd name="T30" fmla="*/ 0 w 282"/>
                <a:gd name="T31" fmla="*/ 146 h 156"/>
                <a:gd name="T32" fmla="*/ 133 w 282"/>
                <a:gd name="T33" fmla="*/ 153 h 156"/>
                <a:gd name="T34" fmla="*/ 282 w 282"/>
                <a:gd name="T35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2" h="156">
                  <a:moveTo>
                    <a:pt x="282" y="156"/>
                  </a:moveTo>
                  <a:cubicBezTo>
                    <a:pt x="282" y="52"/>
                    <a:pt x="282" y="52"/>
                    <a:pt x="282" y="52"/>
                  </a:cubicBezTo>
                  <a:cubicBezTo>
                    <a:pt x="276" y="49"/>
                    <a:pt x="276" y="49"/>
                    <a:pt x="276" y="49"/>
                  </a:cubicBezTo>
                  <a:cubicBezTo>
                    <a:pt x="273" y="47"/>
                    <a:pt x="273" y="47"/>
                    <a:pt x="273" y="47"/>
                  </a:cubicBezTo>
                  <a:cubicBezTo>
                    <a:pt x="271" y="41"/>
                    <a:pt x="271" y="41"/>
                    <a:pt x="271" y="41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8" y="30"/>
                    <a:pt x="268" y="30"/>
                    <a:pt x="268" y="30"/>
                  </a:cubicBezTo>
                  <a:cubicBezTo>
                    <a:pt x="271" y="24"/>
                    <a:pt x="271" y="24"/>
                    <a:pt x="271" y="24"/>
                  </a:cubicBezTo>
                  <a:cubicBezTo>
                    <a:pt x="271" y="19"/>
                    <a:pt x="271" y="19"/>
                    <a:pt x="271" y="19"/>
                  </a:cubicBezTo>
                  <a:cubicBezTo>
                    <a:pt x="269" y="19"/>
                    <a:pt x="269" y="19"/>
                    <a:pt x="269" y="19"/>
                  </a:cubicBezTo>
                  <a:cubicBezTo>
                    <a:pt x="260" y="19"/>
                    <a:pt x="260" y="19"/>
                    <a:pt x="260" y="19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4" y="9"/>
                    <a:pt x="254" y="9"/>
                    <a:pt x="254" y="9"/>
                  </a:cubicBezTo>
                  <a:cubicBezTo>
                    <a:pt x="254" y="9"/>
                    <a:pt x="187" y="7"/>
                    <a:pt x="165" y="6"/>
                  </a:cubicBezTo>
                  <a:cubicBezTo>
                    <a:pt x="126" y="5"/>
                    <a:pt x="10" y="0"/>
                    <a:pt x="10" y="0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41" y="148"/>
                    <a:pt x="104" y="151"/>
                    <a:pt x="133" y="153"/>
                  </a:cubicBezTo>
                  <a:cubicBezTo>
                    <a:pt x="169" y="154"/>
                    <a:pt x="282" y="156"/>
                    <a:pt x="282" y="156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30" name="Freeform 12"/>
            <p:cNvSpPr>
              <a:spLocks/>
            </p:cNvSpPr>
            <p:nvPr/>
          </p:nvSpPr>
          <p:spPr bwMode="auto">
            <a:xfrm>
              <a:off x="6279748" y="2242392"/>
              <a:ext cx="446907" cy="225984"/>
            </a:xfrm>
            <a:custGeom>
              <a:avLst/>
              <a:gdLst>
                <a:gd name="T0" fmla="*/ 313 w 313"/>
                <a:gd name="T1" fmla="*/ 158 h 158"/>
                <a:gd name="T2" fmla="*/ 313 w 313"/>
                <a:gd name="T3" fmla="*/ 158 h 158"/>
                <a:gd name="T4" fmla="*/ 313 w 313"/>
                <a:gd name="T5" fmla="*/ 158 h 158"/>
                <a:gd name="T6" fmla="*/ 311 w 313"/>
                <a:gd name="T7" fmla="*/ 154 h 158"/>
                <a:gd name="T8" fmla="*/ 310 w 313"/>
                <a:gd name="T9" fmla="*/ 148 h 158"/>
                <a:gd name="T10" fmla="*/ 304 w 313"/>
                <a:gd name="T11" fmla="*/ 146 h 158"/>
                <a:gd name="T12" fmla="*/ 304 w 313"/>
                <a:gd name="T13" fmla="*/ 145 h 158"/>
                <a:gd name="T14" fmla="*/ 302 w 313"/>
                <a:gd name="T15" fmla="*/ 142 h 158"/>
                <a:gd name="T16" fmla="*/ 304 w 313"/>
                <a:gd name="T17" fmla="*/ 140 h 158"/>
                <a:gd name="T18" fmla="*/ 303 w 313"/>
                <a:gd name="T19" fmla="*/ 135 h 158"/>
                <a:gd name="T20" fmla="*/ 300 w 313"/>
                <a:gd name="T21" fmla="*/ 133 h 158"/>
                <a:gd name="T22" fmla="*/ 299 w 313"/>
                <a:gd name="T23" fmla="*/ 130 h 158"/>
                <a:gd name="T24" fmla="*/ 297 w 313"/>
                <a:gd name="T25" fmla="*/ 123 h 158"/>
                <a:gd name="T26" fmla="*/ 297 w 313"/>
                <a:gd name="T27" fmla="*/ 113 h 158"/>
                <a:gd name="T28" fmla="*/ 296 w 313"/>
                <a:gd name="T29" fmla="*/ 111 h 158"/>
                <a:gd name="T30" fmla="*/ 294 w 313"/>
                <a:gd name="T31" fmla="*/ 108 h 158"/>
                <a:gd name="T32" fmla="*/ 295 w 313"/>
                <a:gd name="T33" fmla="*/ 104 h 158"/>
                <a:gd name="T34" fmla="*/ 295 w 313"/>
                <a:gd name="T35" fmla="*/ 94 h 158"/>
                <a:gd name="T36" fmla="*/ 293 w 313"/>
                <a:gd name="T37" fmla="*/ 87 h 158"/>
                <a:gd name="T38" fmla="*/ 291 w 313"/>
                <a:gd name="T39" fmla="*/ 85 h 158"/>
                <a:gd name="T40" fmla="*/ 289 w 313"/>
                <a:gd name="T41" fmla="*/ 85 h 158"/>
                <a:gd name="T42" fmla="*/ 288 w 313"/>
                <a:gd name="T43" fmla="*/ 83 h 158"/>
                <a:gd name="T44" fmla="*/ 287 w 313"/>
                <a:gd name="T45" fmla="*/ 78 h 158"/>
                <a:gd name="T46" fmla="*/ 286 w 313"/>
                <a:gd name="T47" fmla="*/ 74 h 158"/>
                <a:gd name="T48" fmla="*/ 289 w 313"/>
                <a:gd name="T49" fmla="*/ 73 h 158"/>
                <a:gd name="T50" fmla="*/ 289 w 313"/>
                <a:gd name="T51" fmla="*/ 72 h 158"/>
                <a:gd name="T52" fmla="*/ 288 w 313"/>
                <a:gd name="T53" fmla="*/ 71 h 158"/>
                <a:gd name="T54" fmla="*/ 287 w 313"/>
                <a:gd name="T55" fmla="*/ 68 h 158"/>
                <a:gd name="T56" fmla="*/ 285 w 313"/>
                <a:gd name="T57" fmla="*/ 65 h 158"/>
                <a:gd name="T58" fmla="*/ 283 w 313"/>
                <a:gd name="T59" fmla="*/ 60 h 158"/>
                <a:gd name="T60" fmla="*/ 281 w 313"/>
                <a:gd name="T61" fmla="*/ 54 h 158"/>
                <a:gd name="T62" fmla="*/ 278 w 313"/>
                <a:gd name="T63" fmla="*/ 49 h 158"/>
                <a:gd name="T64" fmla="*/ 275 w 313"/>
                <a:gd name="T65" fmla="*/ 40 h 158"/>
                <a:gd name="T66" fmla="*/ 272 w 313"/>
                <a:gd name="T67" fmla="*/ 36 h 158"/>
                <a:gd name="T68" fmla="*/ 271 w 313"/>
                <a:gd name="T69" fmla="*/ 35 h 158"/>
                <a:gd name="T70" fmla="*/ 267 w 313"/>
                <a:gd name="T71" fmla="*/ 32 h 158"/>
                <a:gd name="T72" fmla="*/ 260 w 313"/>
                <a:gd name="T73" fmla="*/ 27 h 158"/>
                <a:gd name="T74" fmla="*/ 255 w 313"/>
                <a:gd name="T75" fmla="*/ 25 h 158"/>
                <a:gd name="T76" fmla="*/ 250 w 313"/>
                <a:gd name="T77" fmla="*/ 23 h 158"/>
                <a:gd name="T78" fmla="*/ 246 w 313"/>
                <a:gd name="T79" fmla="*/ 19 h 158"/>
                <a:gd name="T80" fmla="*/ 239 w 313"/>
                <a:gd name="T81" fmla="*/ 18 h 158"/>
                <a:gd name="T82" fmla="*/ 230 w 313"/>
                <a:gd name="T83" fmla="*/ 19 h 158"/>
                <a:gd name="T84" fmla="*/ 227 w 313"/>
                <a:gd name="T85" fmla="*/ 19 h 158"/>
                <a:gd name="T86" fmla="*/ 224 w 313"/>
                <a:gd name="T87" fmla="*/ 20 h 158"/>
                <a:gd name="T88" fmla="*/ 222 w 313"/>
                <a:gd name="T89" fmla="*/ 22 h 158"/>
                <a:gd name="T90" fmla="*/ 219 w 313"/>
                <a:gd name="T91" fmla="*/ 21 h 158"/>
                <a:gd name="T92" fmla="*/ 216 w 313"/>
                <a:gd name="T93" fmla="*/ 19 h 158"/>
                <a:gd name="T94" fmla="*/ 210 w 313"/>
                <a:gd name="T95" fmla="*/ 16 h 158"/>
                <a:gd name="T96" fmla="*/ 202 w 313"/>
                <a:gd name="T97" fmla="*/ 12 h 158"/>
                <a:gd name="T98" fmla="*/ 10 w 313"/>
                <a:gd name="T99" fmla="*/ 0 h 158"/>
                <a:gd name="T100" fmla="*/ 0 w 313"/>
                <a:gd name="T101" fmla="*/ 95 h 158"/>
                <a:gd name="T102" fmla="*/ 73 w 313"/>
                <a:gd name="T103" fmla="*/ 102 h 158"/>
                <a:gd name="T104" fmla="*/ 69 w 313"/>
                <a:gd name="T105" fmla="*/ 149 h 158"/>
                <a:gd name="T106" fmla="*/ 69 w 313"/>
                <a:gd name="T107" fmla="*/ 149 h 158"/>
                <a:gd name="T108" fmla="*/ 224 w 313"/>
                <a:gd name="T109" fmla="*/ 155 h 158"/>
                <a:gd name="T110" fmla="*/ 313 w 313"/>
                <a:gd name="T111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3" h="158">
                  <a:moveTo>
                    <a:pt x="313" y="158"/>
                  </a:moveTo>
                  <a:cubicBezTo>
                    <a:pt x="313" y="158"/>
                    <a:pt x="313" y="158"/>
                    <a:pt x="313" y="158"/>
                  </a:cubicBezTo>
                  <a:cubicBezTo>
                    <a:pt x="313" y="158"/>
                    <a:pt x="313" y="158"/>
                    <a:pt x="313" y="158"/>
                  </a:cubicBezTo>
                  <a:cubicBezTo>
                    <a:pt x="311" y="154"/>
                    <a:pt x="311" y="154"/>
                    <a:pt x="311" y="154"/>
                  </a:cubicBezTo>
                  <a:cubicBezTo>
                    <a:pt x="310" y="148"/>
                    <a:pt x="310" y="148"/>
                    <a:pt x="310" y="148"/>
                  </a:cubicBezTo>
                  <a:cubicBezTo>
                    <a:pt x="310" y="148"/>
                    <a:pt x="305" y="147"/>
                    <a:pt x="304" y="146"/>
                  </a:cubicBezTo>
                  <a:cubicBezTo>
                    <a:pt x="303" y="145"/>
                    <a:pt x="304" y="145"/>
                    <a:pt x="304" y="145"/>
                  </a:cubicBezTo>
                  <a:cubicBezTo>
                    <a:pt x="302" y="142"/>
                    <a:pt x="302" y="142"/>
                    <a:pt x="302" y="142"/>
                  </a:cubicBezTo>
                  <a:cubicBezTo>
                    <a:pt x="304" y="140"/>
                    <a:pt x="304" y="140"/>
                    <a:pt x="304" y="140"/>
                  </a:cubicBezTo>
                  <a:cubicBezTo>
                    <a:pt x="303" y="135"/>
                    <a:pt x="303" y="135"/>
                    <a:pt x="303" y="135"/>
                  </a:cubicBezTo>
                  <a:cubicBezTo>
                    <a:pt x="300" y="133"/>
                    <a:pt x="300" y="133"/>
                    <a:pt x="300" y="133"/>
                  </a:cubicBezTo>
                  <a:cubicBezTo>
                    <a:pt x="299" y="130"/>
                    <a:pt x="299" y="130"/>
                    <a:pt x="299" y="130"/>
                  </a:cubicBezTo>
                  <a:cubicBezTo>
                    <a:pt x="297" y="123"/>
                    <a:pt x="297" y="123"/>
                    <a:pt x="297" y="123"/>
                  </a:cubicBezTo>
                  <a:cubicBezTo>
                    <a:pt x="297" y="113"/>
                    <a:pt x="297" y="113"/>
                    <a:pt x="297" y="113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294" y="108"/>
                    <a:pt x="294" y="108"/>
                    <a:pt x="294" y="108"/>
                  </a:cubicBezTo>
                  <a:cubicBezTo>
                    <a:pt x="295" y="104"/>
                    <a:pt x="295" y="104"/>
                    <a:pt x="295" y="104"/>
                  </a:cubicBezTo>
                  <a:cubicBezTo>
                    <a:pt x="295" y="94"/>
                    <a:pt x="295" y="94"/>
                    <a:pt x="295" y="94"/>
                  </a:cubicBezTo>
                  <a:cubicBezTo>
                    <a:pt x="293" y="87"/>
                    <a:pt x="293" y="87"/>
                    <a:pt x="293" y="87"/>
                  </a:cubicBezTo>
                  <a:cubicBezTo>
                    <a:pt x="291" y="85"/>
                    <a:pt x="291" y="85"/>
                    <a:pt x="291" y="85"/>
                  </a:cubicBezTo>
                  <a:cubicBezTo>
                    <a:pt x="289" y="85"/>
                    <a:pt x="289" y="85"/>
                    <a:pt x="289" y="85"/>
                  </a:cubicBezTo>
                  <a:cubicBezTo>
                    <a:pt x="288" y="83"/>
                    <a:pt x="288" y="83"/>
                    <a:pt x="288" y="83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6" y="74"/>
                    <a:pt x="286" y="74"/>
                    <a:pt x="286" y="74"/>
                  </a:cubicBezTo>
                  <a:cubicBezTo>
                    <a:pt x="289" y="73"/>
                    <a:pt x="289" y="73"/>
                    <a:pt x="289" y="73"/>
                  </a:cubicBezTo>
                  <a:cubicBezTo>
                    <a:pt x="289" y="72"/>
                    <a:pt x="289" y="72"/>
                    <a:pt x="289" y="72"/>
                  </a:cubicBezTo>
                  <a:cubicBezTo>
                    <a:pt x="288" y="71"/>
                    <a:pt x="288" y="71"/>
                    <a:pt x="288" y="71"/>
                  </a:cubicBezTo>
                  <a:cubicBezTo>
                    <a:pt x="287" y="68"/>
                    <a:pt x="287" y="68"/>
                    <a:pt x="287" y="68"/>
                  </a:cubicBezTo>
                  <a:cubicBezTo>
                    <a:pt x="285" y="65"/>
                    <a:pt x="285" y="65"/>
                    <a:pt x="285" y="65"/>
                  </a:cubicBezTo>
                  <a:cubicBezTo>
                    <a:pt x="283" y="60"/>
                    <a:pt x="283" y="60"/>
                    <a:pt x="283" y="60"/>
                  </a:cubicBezTo>
                  <a:cubicBezTo>
                    <a:pt x="281" y="54"/>
                    <a:pt x="281" y="54"/>
                    <a:pt x="281" y="54"/>
                  </a:cubicBezTo>
                  <a:cubicBezTo>
                    <a:pt x="278" y="49"/>
                    <a:pt x="278" y="49"/>
                    <a:pt x="278" y="49"/>
                  </a:cubicBezTo>
                  <a:cubicBezTo>
                    <a:pt x="275" y="40"/>
                    <a:pt x="275" y="40"/>
                    <a:pt x="275" y="40"/>
                  </a:cubicBezTo>
                  <a:cubicBezTo>
                    <a:pt x="272" y="36"/>
                    <a:pt x="272" y="36"/>
                    <a:pt x="272" y="36"/>
                  </a:cubicBezTo>
                  <a:cubicBezTo>
                    <a:pt x="271" y="35"/>
                    <a:pt x="271" y="35"/>
                    <a:pt x="271" y="35"/>
                  </a:cubicBezTo>
                  <a:cubicBezTo>
                    <a:pt x="267" y="32"/>
                    <a:pt x="267" y="32"/>
                    <a:pt x="267" y="32"/>
                  </a:cubicBezTo>
                  <a:cubicBezTo>
                    <a:pt x="260" y="27"/>
                    <a:pt x="260" y="27"/>
                    <a:pt x="260" y="27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46" y="19"/>
                    <a:pt x="246" y="19"/>
                    <a:pt x="246" y="19"/>
                  </a:cubicBezTo>
                  <a:cubicBezTo>
                    <a:pt x="239" y="18"/>
                    <a:pt x="239" y="18"/>
                    <a:pt x="239" y="18"/>
                  </a:cubicBezTo>
                  <a:cubicBezTo>
                    <a:pt x="230" y="19"/>
                    <a:pt x="230" y="19"/>
                    <a:pt x="230" y="19"/>
                  </a:cubicBezTo>
                  <a:cubicBezTo>
                    <a:pt x="227" y="19"/>
                    <a:pt x="227" y="19"/>
                    <a:pt x="227" y="19"/>
                  </a:cubicBezTo>
                  <a:cubicBezTo>
                    <a:pt x="224" y="20"/>
                    <a:pt x="224" y="20"/>
                    <a:pt x="224" y="20"/>
                  </a:cubicBezTo>
                  <a:cubicBezTo>
                    <a:pt x="222" y="22"/>
                    <a:pt x="222" y="22"/>
                    <a:pt x="222" y="22"/>
                  </a:cubicBezTo>
                  <a:cubicBezTo>
                    <a:pt x="219" y="21"/>
                    <a:pt x="219" y="21"/>
                    <a:pt x="219" y="21"/>
                  </a:cubicBezTo>
                  <a:cubicBezTo>
                    <a:pt x="216" y="19"/>
                    <a:pt x="216" y="19"/>
                    <a:pt x="216" y="19"/>
                  </a:cubicBezTo>
                  <a:cubicBezTo>
                    <a:pt x="210" y="16"/>
                    <a:pt x="210" y="16"/>
                    <a:pt x="210" y="16"/>
                  </a:cubicBezTo>
                  <a:cubicBezTo>
                    <a:pt x="202" y="12"/>
                    <a:pt x="202" y="12"/>
                    <a:pt x="202" y="1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73" y="102"/>
                    <a:pt x="73" y="102"/>
                    <a:pt x="73" y="102"/>
                  </a:cubicBezTo>
                  <a:cubicBezTo>
                    <a:pt x="69" y="149"/>
                    <a:pt x="69" y="149"/>
                    <a:pt x="69" y="149"/>
                  </a:cubicBezTo>
                  <a:cubicBezTo>
                    <a:pt x="69" y="149"/>
                    <a:pt x="69" y="149"/>
                    <a:pt x="69" y="149"/>
                  </a:cubicBezTo>
                  <a:cubicBezTo>
                    <a:pt x="75" y="149"/>
                    <a:pt x="186" y="154"/>
                    <a:pt x="224" y="155"/>
                  </a:cubicBezTo>
                  <a:cubicBezTo>
                    <a:pt x="246" y="156"/>
                    <a:pt x="313" y="158"/>
                    <a:pt x="313" y="158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31" name="Freeform 13"/>
            <p:cNvSpPr>
              <a:spLocks/>
            </p:cNvSpPr>
            <p:nvPr/>
          </p:nvSpPr>
          <p:spPr bwMode="auto">
            <a:xfrm>
              <a:off x="6293239" y="2040019"/>
              <a:ext cx="384509" cy="256340"/>
            </a:xfrm>
            <a:custGeom>
              <a:avLst/>
              <a:gdLst>
                <a:gd name="T0" fmla="*/ 200 w 269"/>
                <a:gd name="T1" fmla="*/ 158 h 180"/>
                <a:gd name="T2" fmla="*/ 206 w 269"/>
                <a:gd name="T3" fmla="*/ 161 h 180"/>
                <a:gd name="T4" fmla="*/ 209 w 269"/>
                <a:gd name="T5" fmla="*/ 163 h 180"/>
                <a:gd name="T6" fmla="*/ 212 w 269"/>
                <a:gd name="T7" fmla="*/ 164 h 180"/>
                <a:gd name="T8" fmla="*/ 214 w 269"/>
                <a:gd name="T9" fmla="*/ 162 h 180"/>
                <a:gd name="T10" fmla="*/ 217 w 269"/>
                <a:gd name="T11" fmla="*/ 161 h 180"/>
                <a:gd name="T12" fmla="*/ 220 w 269"/>
                <a:gd name="T13" fmla="*/ 161 h 180"/>
                <a:gd name="T14" fmla="*/ 229 w 269"/>
                <a:gd name="T15" fmla="*/ 160 h 180"/>
                <a:gd name="T16" fmla="*/ 236 w 269"/>
                <a:gd name="T17" fmla="*/ 161 h 180"/>
                <a:gd name="T18" fmla="*/ 240 w 269"/>
                <a:gd name="T19" fmla="*/ 165 h 180"/>
                <a:gd name="T20" fmla="*/ 245 w 269"/>
                <a:gd name="T21" fmla="*/ 167 h 180"/>
                <a:gd name="T22" fmla="*/ 250 w 269"/>
                <a:gd name="T23" fmla="*/ 169 h 180"/>
                <a:gd name="T24" fmla="*/ 257 w 269"/>
                <a:gd name="T25" fmla="*/ 174 h 180"/>
                <a:gd name="T26" fmla="*/ 261 w 269"/>
                <a:gd name="T27" fmla="*/ 177 h 180"/>
                <a:gd name="T28" fmla="*/ 262 w 269"/>
                <a:gd name="T29" fmla="*/ 178 h 180"/>
                <a:gd name="T30" fmla="*/ 263 w 269"/>
                <a:gd name="T31" fmla="*/ 180 h 180"/>
                <a:gd name="T32" fmla="*/ 263 w 269"/>
                <a:gd name="T33" fmla="*/ 180 h 180"/>
                <a:gd name="T34" fmla="*/ 263 w 269"/>
                <a:gd name="T35" fmla="*/ 177 h 180"/>
                <a:gd name="T36" fmla="*/ 263 w 269"/>
                <a:gd name="T37" fmla="*/ 173 h 180"/>
                <a:gd name="T38" fmla="*/ 259 w 269"/>
                <a:gd name="T39" fmla="*/ 170 h 180"/>
                <a:gd name="T40" fmla="*/ 259 w 269"/>
                <a:gd name="T41" fmla="*/ 167 h 180"/>
                <a:gd name="T42" fmla="*/ 260 w 269"/>
                <a:gd name="T43" fmla="*/ 164 h 180"/>
                <a:gd name="T44" fmla="*/ 263 w 269"/>
                <a:gd name="T45" fmla="*/ 163 h 180"/>
                <a:gd name="T46" fmla="*/ 263 w 269"/>
                <a:gd name="T47" fmla="*/ 156 h 180"/>
                <a:gd name="T48" fmla="*/ 264 w 269"/>
                <a:gd name="T49" fmla="*/ 153 h 180"/>
                <a:gd name="T50" fmla="*/ 266 w 269"/>
                <a:gd name="T51" fmla="*/ 152 h 180"/>
                <a:gd name="T52" fmla="*/ 266 w 269"/>
                <a:gd name="T53" fmla="*/ 148 h 180"/>
                <a:gd name="T54" fmla="*/ 264 w 269"/>
                <a:gd name="T55" fmla="*/ 143 h 180"/>
                <a:gd name="T56" fmla="*/ 262 w 269"/>
                <a:gd name="T57" fmla="*/ 142 h 180"/>
                <a:gd name="T58" fmla="*/ 263 w 269"/>
                <a:gd name="T59" fmla="*/ 137 h 180"/>
                <a:gd name="T60" fmla="*/ 263 w 269"/>
                <a:gd name="T61" fmla="*/ 134 h 180"/>
                <a:gd name="T62" fmla="*/ 266 w 269"/>
                <a:gd name="T63" fmla="*/ 134 h 180"/>
                <a:gd name="T64" fmla="*/ 269 w 269"/>
                <a:gd name="T65" fmla="*/ 47 h 180"/>
                <a:gd name="T66" fmla="*/ 266 w 269"/>
                <a:gd name="T67" fmla="*/ 44 h 180"/>
                <a:gd name="T68" fmla="*/ 264 w 269"/>
                <a:gd name="T69" fmla="*/ 41 h 180"/>
                <a:gd name="T70" fmla="*/ 259 w 269"/>
                <a:gd name="T71" fmla="*/ 39 h 180"/>
                <a:gd name="T72" fmla="*/ 258 w 269"/>
                <a:gd name="T73" fmla="*/ 36 h 180"/>
                <a:gd name="T74" fmla="*/ 255 w 269"/>
                <a:gd name="T75" fmla="*/ 33 h 180"/>
                <a:gd name="T76" fmla="*/ 254 w 269"/>
                <a:gd name="T77" fmla="*/ 31 h 180"/>
                <a:gd name="T78" fmla="*/ 254 w 269"/>
                <a:gd name="T79" fmla="*/ 29 h 180"/>
                <a:gd name="T80" fmla="*/ 254 w 269"/>
                <a:gd name="T81" fmla="*/ 27 h 180"/>
                <a:gd name="T82" fmla="*/ 257 w 269"/>
                <a:gd name="T83" fmla="*/ 24 h 180"/>
                <a:gd name="T84" fmla="*/ 260 w 269"/>
                <a:gd name="T85" fmla="*/ 21 h 180"/>
                <a:gd name="T86" fmla="*/ 264 w 269"/>
                <a:gd name="T87" fmla="*/ 17 h 180"/>
                <a:gd name="T88" fmla="*/ 263 w 269"/>
                <a:gd name="T89" fmla="*/ 15 h 180"/>
                <a:gd name="T90" fmla="*/ 263 w 269"/>
                <a:gd name="T91" fmla="*/ 14 h 180"/>
                <a:gd name="T92" fmla="*/ 136 w 269"/>
                <a:gd name="T93" fmla="*/ 8 h 180"/>
                <a:gd name="T94" fmla="*/ 14 w 269"/>
                <a:gd name="T95" fmla="*/ 0 h 180"/>
                <a:gd name="T96" fmla="*/ 0 w 269"/>
                <a:gd name="T97" fmla="*/ 142 h 180"/>
                <a:gd name="T98" fmla="*/ 192 w 269"/>
                <a:gd name="T99" fmla="*/ 154 h 180"/>
                <a:gd name="T100" fmla="*/ 200 w 269"/>
                <a:gd name="T101" fmla="*/ 15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69" h="180">
                  <a:moveTo>
                    <a:pt x="200" y="158"/>
                  </a:moveTo>
                  <a:cubicBezTo>
                    <a:pt x="206" y="161"/>
                    <a:pt x="206" y="161"/>
                    <a:pt x="206" y="161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12" y="164"/>
                    <a:pt x="212" y="164"/>
                    <a:pt x="212" y="164"/>
                  </a:cubicBezTo>
                  <a:cubicBezTo>
                    <a:pt x="214" y="162"/>
                    <a:pt x="214" y="162"/>
                    <a:pt x="214" y="162"/>
                  </a:cubicBezTo>
                  <a:cubicBezTo>
                    <a:pt x="217" y="161"/>
                    <a:pt x="217" y="161"/>
                    <a:pt x="217" y="161"/>
                  </a:cubicBezTo>
                  <a:cubicBezTo>
                    <a:pt x="220" y="161"/>
                    <a:pt x="220" y="161"/>
                    <a:pt x="220" y="161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6" y="161"/>
                    <a:pt x="236" y="161"/>
                    <a:pt x="236" y="161"/>
                  </a:cubicBezTo>
                  <a:cubicBezTo>
                    <a:pt x="240" y="165"/>
                    <a:pt x="240" y="165"/>
                    <a:pt x="240" y="165"/>
                  </a:cubicBezTo>
                  <a:cubicBezTo>
                    <a:pt x="245" y="167"/>
                    <a:pt x="245" y="167"/>
                    <a:pt x="245" y="167"/>
                  </a:cubicBezTo>
                  <a:cubicBezTo>
                    <a:pt x="250" y="169"/>
                    <a:pt x="250" y="169"/>
                    <a:pt x="250" y="169"/>
                  </a:cubicBezTo>
                  <a:cubicBezTo>
                    <a:pt x="257" y="174"/>
                    <a:pt x="257" y="174"/>
                    <a:pt x="257" y="174"/>
                  </a:cubicBezTo>
                  <a:cubicBezTo>
                    <a:pt x="261" y="177"/>
                    <a:pt x="261" y="177"/>
                    <a:pt x="261" y="177"/>
                  </a:cubicBezTo>
                  <a:cubicBezTo>
                    <a:pt x="262" y="178"/>
                    <a:pt x="262" y="178"/>
                    <a:pt x="262" y="178"/>
                  </a:cubicBezTo>
                  <a:cubicBezTo>
                    <a:pt x="263" y="180"/>
                    <a:pt x="263" y="180"/>
                    <a:pt x="263" y="180"/>
                  </a:cubicBezTo>
                  <a:cubicBezTo>
                    <a:pt x="263" y="180"/>
                    <a:pt x="263" y="180"/>
                    <a:pt x="263" y="180"/>
                  </a:cubicBezTo>
                  <a:cubicBezTo>
                    <a:pt x="263" y="177"/>
                    <a:pt x="263" y="177"/>
                    <a:pt x="263" y="177"/>
                  </a:cubicBezTo>
                  <a:cubicBezTo>
                    <a:pt x="263" y="173"/>
                    <a:pt x="263" y="173"/>
                    <a:pt x="263" y="173"/>
                  </a:cubicBezTo>
                  <a:cubicBezTo>
                    <a:pt x="259" y="170"/>
                    <a:pt x="259" y="170"/>
                    <a:pt x="259" y="170"/>
                  </a:cubicBezTo>
                  <a:cubicBezTo>
                    <a:pt x="259" y="167"/>
                    <a:pt x="259" y="167"/>
                    <a:pt x="259" y="167"/>
                  </a:cubicBezTo>
                  <a:cubicBezTo>
                    <a:pt x="260" y="164"/>
                    <a:pt x="260" y="164"/>
                    <a:pt x="260" y="164"/>
                  </a:cubicBezTo>
                  <a:cubicBezTo>
                    <a:pt x="263" y="163"/>
                    <a:pt x="263" y="163"/>
                    <a:pt x="263" y="163"/>
                  </a:cubicBezTo>
                  <a:cubicBezTo>
                    <a:pt x="263" y="156"/>
                    <a:pt x="263" y="156"/>
                    <a:pt x="263" y="156"/>
                  </a:cubicBezTo>
                  <a:cubicBezTo>
                    <a:pt x="264" y="153"/>
                    <a:pt x="264" y="153"/>
                    <a:pt x="264" y="153"/>
                  </a:cubicBezTo>
                  <a:cubicBezTo>
                    <a:pt x="266" y="152"/>
                    <a:pt x="266" y="152"/>
                    <a:pt x="266" y="152"/>
                  </a:cubicBezTo>
                  <a:cubicBezTo>
                    <a:pt x="266" y="148"/>
                    <a:pt x="266" y="148"/>
                    <a:pt x="266" y="148"/>
                  </a:cubicBezTo>
                  <a:cubicBezTo>
                    <a:pt x="264" y="143"/>
                    <a:pt x="264" y="143"/>
                    <a:pt x="264" y="143"/>
                  </a:cubicBezTo>
                  <a:cubicBezTo>
                    <a:pt x="262" y="142"/>
                    <a:pt x="262" y="142"/>
                    <a:pt x="262" y="142"/>
                  </a:cubicBezTo>
                  <a:cubicBezTo>
                    <a:pt x="263" y="137"/>
                    <a:pt x="263" y="137"/>
                    <a:pt x="263" y="137"/>
                  </a:cubicBezTo>
                  <a:cubicBezTo>
                    <a:pt x="263" y="134"/>
                    <a:pt x="263" y="134"/>
                    <a:pt x="263" y="134"/>
                  </a:cubicBezTo>
                  <a:cubicBezTo>
                    <a:pt x="266" y="134"/>
                    <a:pt x="266" y="134"/>
                    <a:pt x="266" y="134"/>
                  </a:cubicBezTo>
                  <a:cubicBezTo>
                    <a:pt x="269" y="47"/>
                    <a:pt x="269" y="47"/>
                    <a:pt x="269" y="47"/>
                  </a:cubicBezTo>
                  <a:cubicBezTo>
                    <a:pt x="266" y="44"/>
                    <a:pt x="266" y="44"/>
                    <a:pt x="266" y="44"/>
                  </a:cubicBezTo>
                  <a:cubicBezTo>
                    <a:pt x="264" y="41"/>
                    <a:pt x="264" y="41"/>
                    <a:pt x="264" y="41"/>
                  </a:cubicBezTo>
                  <a:cubicBezTo>
                    <a:pt x="259" y="39"/>
                    <a:pt x="259" y="39"/>
                    <a:pt x="259" y="39"/>
                  </a:cubicBezTo>
                  <a:cubicBezTo>
                    <a:pt x="258" y="36"/>
                    <a:pt x="258" y="36"/>
                    <a:pt x="258" y="36"/>
                  </a:cubicBezTo>
                  <a:cubicBezTo>
                    <a:pt x="255" y="33"/>
                    <a:pt x="255" y="33"/>
                    <a:pt x="255" y="33"/>
                  </a:cubicBezTo>
                  <a:cubicBezTo>
                    <a:pt x="254" y="31"/>
                    <a:pt x="254" y="31"/>
                    <a:pt x="254" y="31"/>
                  </a:cubicBezTo>
                  <a:cubicBezTo>
                    <a:pt x="254" y="29"/>
                    <a:pt x="254" y="29"/>
                    <a:pt x="254" y="29"/>
                  </a:cubicBezTo>
                  <a:cubicBezTo>
                    <a:pt x="254" y="27"/>
                    <a:pt x="254" y="27"/>
                    <a:pt x="254" y="27"/>
                  </a:cubicBezTo>
                  <a:cubicBezTo>
                    <a:pt x="257" y="24"/>
                    <a:pt x="257" y="24"/>
                    <a:pt x="257" y="24"/>
                  </a:cubicBezTo>
                  <a:cubicBezTo>
                    <a:pt x="260" y="21"/>
                    <a:pt x="260" y="21"/>
                    <a:pt x="260" y="21"/>
                  </a:cubicBezTo>
                  <a:cubicBezTo>
                    <a:pt x="264" y="17"/>
                    <a:pt x="264" y="17"/>
                    <a:pt x="264" y="17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63" y="14"/>
                    <a:pt x="263" y="14"/>
                    <a:pt x="263" y="14"/>
                  </a:cubicBezTo>
                  <a:cubicBezTo>
                    <a:pt x="263" y="14"/>
                    <a:pt x="167" y="10"/>
                    <a:pt x="136" y="8"/>
                  </a:cubicBezTo>
                  <a:cubicBezTo>
                    <a:pt x="105" y="6"/>
                    <a:pt x="14" y="0"/>
                    <a:pt x="14" y="0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192" y="154"/>
                    <a:pt x="192" y="154"/>
                    <a:pt x="192" y="154"/>
                  </a:cubicBezTo>
                  <a:lnTo>
                    <a:pt x="200" y="158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32" name="Freeform 14"/>
            <p:cNvSpPr>
              <a:spLocks/>
            </p:cNvSpPr>
            <p:nvPr/>
          </p:nvSpPr>
          <p:spPr bwMode="auto">
            <a:xfrm>
              <a:off x="5922222" y="2058569"/>
              <a:ext cx="386195" cy="318738"/>
            </a:xfrm>
            <a:custGeom>
              <a:avLst/>
              <a:gdLst>
                <a:gd name="T0" fmla="*/ 229 w 229"/>
                <a:gd name="T1" fmla="*/ 27 h 189"/>
                <a:gd name="T2" fmla="*/ 228 w 229"/>
                <a:gd name="T3" fmla="*/ 27 h 189"/>
                <a:gd name="T4" fmla="*/ 28 w 229"/>
                <a:gd name="T5" fmla="*/ 0 h 189"/>
                <a:gd name="T6" fmla="*/ 24 w 229"/>
                <a:gd name="T7" fmla="*/ 23 h 189"/>
                <a:gd name="T8" fmla="*/ 7 w 229"/>
                <a:gd name="T9" fmla="*/ 122 h 189"/>
                <a:gd name="T10" fmla="*/ 0 w 229"/>
                <a:gd name="T11" fmla="*/ 162 h 189"/>
                <a:gd name="T12" fmla="*/ 61 w 229"/>
                <a:gd name="T13" fmla="*/ 172 h 189"/>
                <a:gd name="T14" fmla="*/ 212 w 229"/>
                <a:gd name="T15" fmla="*/ 189 h 189"/>
                <a:gd name="T16" fmla="*/ 220 w 229"/>
                <a:gd name="T17" fmla="*/ 109 h 189"/>
                <a:gd name="T18" fmla="*/ 229 w 229"/>
                <a:gd name="T19" fmla="*/ 27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189">
                  <a:moveTo>
                    <a:pt x="229" y="27"/>
                  </a:moveTo>
                  <a:lnTo>
                    <a:pt x="228" y="27"/>
                  </a:lnTo>
                  <a:lnTo>
                    <a:pt x="28" y="0"/>
                  </a:lnTo>
                  <a:lnTo>
                    <a:pt x="24" y="23"/>
                  </a:lnTo>
                  <a:lnTo>
                    <a:pt x="7" y="122"/>
                  </a:lnTo>
                  <a:lnTo>
                    <a:pt x="0" y="162"/>
                  </a:lnTo>
                  <a:lnTo>
                    <a:pt x="61" y="172"/>
                  </a:lnTo>
                  <a:lnTo>
                    <a:pt x="212" y="189"/>
                  </a:lnTo>
                  <a:lnTo>
                    <a:pt x="220" y="109"/>
                  </a:lnTo>
                  <a:lnTo>
                    <a:pt x="229" y="2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33" name="Freeform 15"/>
            <p:cNvSpPr>
              <a:spLocks/>
            </p:cNvSpPr>
            <p:nvPr/>
          </p:nvSpPr>
          <p:spPr bwMode="auto">
            <a:xfrm>
              <a:off x="6313477" y="1829213"/>
              <a:ext cx="359212" cy="231044"/>
            </a:xfrm>
            <a:custGeom>
              <a:avLst/>
              <a:gdLst>
                <a:gd name="T0" fmla="*/ 249 w 251"/>
                <a:gd name="T1" fmla="*/ 161 h 162"/>
                <a:gd name="T2" fmla="*/ 249 w 251"/>
                <a:gd name="T3" fmla="*/ 162 h 162"/>
                <a:gd name="T4" fmla="*/ 249 w 251"/>
                <a:gd name="T5" fmla="*/ 162 h 162"/>
                <a:gd name="T6" fmla="*/ 251 w 251"/>
                <a:gd name="T7" fmla="*/ 160 h 162"/>
                <a:gd name="T8" fmla="*/ 251 w 251"/>
                <a:gd name="T9" fmla="*/ 155 h 162"/>
                <a:gd name="T10" fmla="*/ 251 w 251"/>
                <a:gd name="T11" fmla="*/ 150 h 162"/>
                <a:gd name="T12" fmla="*/ 250 w 251"/>
                <a:gd name="T13" fmla="*/ 144 h 162"/>
                <a:gd name="T14" fmla="*/ 248 w 251"/>
                <a:gd name="T15" fmla="*/ 141 h 162"/>
                <a:gd name="T16" fmla="*/ 245 w 251"/>
                <a:gd name="T17" fmla="*/ 138 h 162"/>
                <a:gd name="T18" fmla="*/ 245 w 251"/>
                <a:gd name="T19" fmla="*/ 131 h 162"/>
                <a:gd name="T20" fmla="*/ 244 w 251"/>
                <a:gd name="T21" fmla="*/ 129 h 162"/>
                <a:gd name="T22" fmla="*/ 242 w 251"/>
                <a:gd name="T23" fmla="*/ 126 h 162"/>
                <a:gd name="T24" fmla="*/ 242 w 251"/>
                <a:gd name="T25" fmla="*/ 117 h 162"/>
                <a:gd name="T26" fmla="*/ 242 w 251"/>
                <a:gd name="T27" fmla="*/ 103 h 162"/>
                <a:gd name="T28" fmla="*/ 241 w 251"/>
                <a:gd name="T29" fmla="*/ 86 h 162"/>
                <a:gd name="T30" fmla="*/ 241 w 251"/>
                <a:gd name="T31" fmla="*/ 77 h 162"/>
                <a:gd name="T32" fmla="*/ 237 w 251"/>
                <a:gd name="T33" fmla="*/ 70 h 162"/>
                <a:gd name="T34" fmla="*/ 234 w 251"/>
                <a:gd name="T35" fmla="*/ 60 h 162"/>
                <a:gd name="T36" fmla="*/ 232 w 251"/>
                <a:gd name="T37" fmla="*/ 54 h 162"/>
                <a:gd name="T38" fmla="*/ 234 w 251"/>
                <a:gd name="T39" fmla="*/ 47 h 162"/>
                <a:gd name="T40" fmla="*/ 233 w 251"/>
                <a:gd name="T41" fmla="*/ 41 h 162"/>
                <a:gd name="T42" fmla="*/ 232 w 251"/>
                <a:gd name="T43" fmla="*/ 39 h 162"/>
                <a:gd name="T44" fmla="*/ 232 w 251"/>
                <a:gd name="T45" fmla="*/ 34 h 162"/>
                <a:gd name="T46" fmla="*/ 232 w 251"/>
                <a:gd name="T47" fmla="*/ 33 h 162"/>
                <a:gd name="T48" fmla="*/ 234 w 251"/>
                <a:gd name="T49" fmla="*/ 31 h 162"/>
                <a:gd name="T50" fmla="*/ 235 w 251"/>
                <a:gd name="T51" fmla="*/ 29 h 162"/>
                <a:gd name="T52" fmla="*/ 235 w 251"/>
                <a:gd name="T53" fmla="*/ 25 h 162"/>
                <a:gd name="T54" fmla="*/ 232 w 251"/>
                <a:gd name="T55" fmla="*/ 22 h 162"/>
                <a:gd name="T56" fmla="*/ 232 w 251"/>
                <a:gd name="T57" fmla="*/ 21 h 162"/>
                <a:gd name="T58" fmla="*/ 231 w 251"/>
                <a:gd name="T59" fmla="*/ 18 h 162"/>
                <a:gd name="T60" fmla="*/ 230 w 251"/>
                <a:gd name="T61" fmla="*/ 13 h 162"/>
                <a:gd name="T62" fmla="*/ 97 w 251"/>
                <a:gd name="T63" fmla="*/ 7 h 162"/>
                <a:gd name="T64" fmla="*/ 14 w 251"/>
                <a:gd name="T65" fmla="*/ 0 h 162"/>
                <a:gd name="T66" fmla="*/ 0 w 251"/>
                <a:gd name="T67" fmla="*/ 147 h 162"/>
                <a:gd name="T68" fmla="*/ 122 w 251"/>
                <a:gd name="T69" fmla="*/ 155 h 162"/>
                <a:gd name="T70" fmla="*/ 249 w 251"/>
                <a:gd name="T71" fmla="*/ 161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1" h="162">
                  <a:moveTo>
                    <a:pt x="249" y="161"/>
                  </a:moveTo>
                  <a:cubicBezTo>
                    <a:pt x="249" y="162"/>
                    <a:pt x="249" y="162"/>
                    <a:pt x="249" y="162"/>
                  </a:cubicBezTo>
                  <a:cubicBezTo>
                    <a:pt x="249" y="162"/>
                    <a:pt x="249" y="162"/>
                    <a:pt x="249" y="162"/>
                  </a:cubicBezTo>
                  <a:cubicBezTo>
                    <a:pt x="251" y="160"/>
                    <a:pt x="251" y="160"/>
                    <a:pt x="251" y="160"/>
                  </a:cubicBezTo>
                  <a:cubicBezTo>
                    <a:pt x="251" y="155"/>
                    <a:pt x="251" y="155"/>
                    <a:pt x="251" y="15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50" y="144"/>
                    <a:pt x="250" y="144"/>
                    <a:pt x="250" y="144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5" y="138"/>
                    <a:pt x="245" y="138"/>
                    <a:pt x="245" y="138"/>
                  </a:cubicBezTo>
                  <a:cubicBezTo>
                    <a:pt x="245" y="131"/>
                    <a:pt x="245" y="131"/>
                    <a:pt x="245" y="131"/>
                  </a:cubicBezTo>
                  <a:cubicBezTo>
                    <a:pt x="244" y="129"/>
                    <a:pt x="244" y="129"/>
                    <a:pt x="244" y="129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42" y="117"/>
                    <a:pt x="242" y="117"/>
                    <a:pt x="242" y="117"/>
                  </a:cubicBezTo>
                  <a:cubicBezTo>
                    <a:pt x="242" y="103"/>
                    <a:pt x="242" y="103"/>
                    <a:pt x="242" y="103"/>
                  </a:cubicBezTo>
                  <a:cubicBezTo>
                    <a:pt x="241" y="86"/>
                    <a:pt x="241" y="86"/>
                    <a:pt x="241" y="86"/>
                  </a:cubicBezTo>
                  <a:cubicBezTo>
                    <a:pt x="241" y="77"/>
                    <a:pt x="241" y="77"/>
                    <a:pt x="241" y="77"/>
                  </a:cubicBezTo>
                  <a:cubicBezTo>
                    <a:pt x="237" y="70"/>
                    <a:pt x="237" y="70"/>
                    <a:pt x="237" y="70"/>
                  </a:cubicBezTo>
                  <a:cubicBezTo>
                    <a:pt x="234" y="60"/>
                    <a:pt x="234" y="60"/>
                    <a:pt x="234" y="60"/>
                  </a:cubicBezTo>
                  <a:cubicBezTo>
                    <a:pt x="232" y="54"/>
                    <a:pt x="232" y="54"/>
                    <a:pt x="232" y="54"/>
                  </a:cubicBezTo>
                  <a:cubicBezTo>
                    <a:pt x="234" y="47"/>
                    <a:pt x="234" y="47"/>
                    <a:pt x="234" y="47"/>
                  </a:cubicBezTo>
                  <a:cubicBezTo>
                    <a:pt x="233" y="41"/>
                    <a:pt x="233" y="41"/>
                    <a:pt x="233" y="41"/>
                  </a:cubicBezTo>
                  <a:cubicBezTo>
                    <a:pt x="232" y="39"/>
                    <a:pt x="232" y="39"/>
                    <a:pt x="232" y="39"/>
                  </a:cubicBezTo>
                  <a:cubicBezTo>
                    <a:pt x="232" y="34"/>
                    <a:pt x="232" y="34"/>
                    <a:pt x="232" y="34"/>
                  </a:cubicBezTo>
                  <a:cubicBezTo>
                    <a:pt x="232" y="33"/>
                    <a:pt x="232" y="33"/>
                    <a:pt x="232" y="33"/>
                  </a:cubicBezTo>
                  <a:cubicBezTo>
                    <a:pt x="234" y="31"/>
                    <a:pt x="234" y="31"/>
                    <a:pt x="234" y="31"/>
                  </a:cubicBezTo>
                  <a:cubicBezTo>
                    <a:pt x="235" y="29"/>
                    <a:pt x="235" y="29"/>
                    <a:pt x="235" y="29"/>
                  </a:cubicBezTo>
                  <a:cubicBezTo>
                    <a:pt x="235" y="25"/>
                    <a:pt x="235" y="25"/>
                    <a:pt x="235" y="25"/>
                  </a:cubicBezTo>
                  <a:cubicBezTo>
                    <a:pt x="232" y="22"/>
                    <a:pt x="232" y="22"/>
                    <a:pt x="232" y="22"/>
                  </a:cubicBezTo>
                  <a:cubicBezTo>
                    <a:pt x="232" y="21"/>
                    <a:pt x="232" y="21"/>
                    <a:pt x="232" y="21"/>
                  </a:cubicBezTo>
                  <a:cubicBezTo>
                    <a:pt x="231" y="18"/>
                    <a:pt x="231" y="18"/>
                    <a:pt x="231" y="18"/>
                  </a:cubicBezTo>
                  <a:cubicBezTo>
                    <a:pt x="230" y="13"/>
                    <a:pt x="230" y="13"/>
                    <a:pt x="230" y="13"/>
                  </a:cubicBezTo>
                  <a:cubicBezTo>
                    <a:pt x="230" y="13"/>
                    <a:pt x="130" y="9"/>
                    <a:pt x="97" y="7"/>
                  </a:cubicBezTo>
                  <a:cubicBezTo>
                    <a:pt x="76" y="6"/>
                    <a:pt x="14" y="0"/>
                    <a:pt x="14" y="0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91" y="153"/>
                    <a:pt x="122" y="155"/>
                  </a:cubicBezTo>
                  <a:cubicBezTo>
                    <a:pt x="153" y="157"/>
                    <a:pt x="249" y="161"/>
                    <a:pt x="249" y="161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34" name="Freeform 16"/>
            <p:cNvSpPr>
              <a:spLocks/>
            </p:cNvSpPr>
            <p:nvPr/>
          </p:nvSpPr>
          <p:spPr bwMode="auto">
            <a:xfrm>
              <a:off x="5982934" y="2348638"/>
              <a:ext cx="401373" cy="315365"/>
            </a:xfrm>
            <a:custGeom>
              <a:avLst/>
              <a:gdLst>
                <a:gd name="T0" fmla="*/ 267 w 281"/>
                <a:gd name="T1" fmla="*/ 221 h 221"/>
                <a:gd name="T2" fmla="*/ 277 w 281"/>
                <a:gd name="T3" fmla="*/ 75 h 221"/>
                <a:gd name="T4" fmla="*/ 277 w 281"/>
                <a:gd name="T5" fmla="*/ 75 h 221"/>
                <a:gd name="T6" fmla="*/ 277 w 281"/>
                <a:gd name="T7" fmla="*/ 75 h 221"/>
                <a:gd name="T8" fmla="*/ 281 w 281"/>
                <a:gd name="T9" fmla="*/ 28 h 221"/>
                <a:gd name="T10" fmla="*/ 208 w 281"/>
                <a:gd name="T11" fmla="*/ 21 h 221"/>
                <a:gd name="T12" fmla="*/ 30 w 281"/>
                <a:gd name="T13" fmla="*/ 0 h 221"/>
                <a:gd name="T14" fmla="*/ 0 w 281"/>
                <a:gd name="T15" fmla="*/ 192 h 221"/>
                <a:gd name="T16" fmla="*/ 229 w 281"/>
                <a:gd name="T17" fmla="*/ 219 h 221"/>
                <a:gd name="T18" fmla="*/ 267 w 281"/>
                <a:gd name="T19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1" h="221">
                  <a:moveTo>
                    <a:pt x="267" y="221"/>
                  </a:moveTo>
                  <a:cubicBezTo>
                    <a:pt x="277" y="75"/>
                    <a:pt x="277" y="75"/>
                    <a:pt x="277" y="75"/>
                  </a:cubicBezTo>
                  <a:cubicBezTo>
                    <a:pt x="277" y="75"/>
                    <a:pt x="277" y="75"/>
                    <a:pt x="277" y="75"/>
                  </a:cubicBezTo>
                  <a:cubicBezTo>
                    <a:pt x="277" y="75"/>
                    <a:pt x="277" y="75"/>
                    <a:pt x="277" y="75"/>
                  </a:cubicBezTo>
                  <a:cubicBezTo>
                    <a:pt x="281" y="28"/>
                    <a:pt x="281" y="28"/>
                    <a:pt x="281" y="28"/>
                  </a:cubicBezTo>
                  <a:cubicBezTo>
                    <a:pt x="208" y="21"/>
                    <a:pt x="208" y="21"/>
                    <a:pt x="208" y="2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229" y="219"/>
                    <a:pt x="229" y="219"/>
                    <a:pt x="229" y="219"/>
                  </a:cubicBezTo>
                  <a:cubicBezTo>
                    <a:pt x="229" y="219"/>
                    <a:pt x="245" y="220"/>
                    <a:pt x="267" y="221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35" name="Freeform 17"/>
            <p:cNvSpPr>
              <a:spLocks/>
            </p:cNvSpPr>
            <p:nvPr/>
          </p:nvSpPr>
          <p:spPr bwMode="auto">
            <a:xfrm>
              <a:off x="5716476" y="2235646"/>
              <a:ext cx="308619" cy="386196"/>
            </a:xfrm>
            <a:custGeom>
              <a:avLst/>
              <a:gdLst>
                <a:gd name="T0" fmla="*/ 183 w 183"/>
                <a:gd name="T1" fmla="*/ 67 h 229"/>
                <a:gd name="T2" fmla="*/ 122 w 183"/>
                <a:gd name="T3" fmla="*/ 57 h 229"/>
                <a:gd name="T4" fmla="*/ 129 w 183"/>
                <a:gd name="T5" fmla="*/ 17 h 229"/>
                <a:gd name="T6" fmla="*/ 39 w 183"/>
                <a:gd name="T7" fmla="*/ 0 h 229"/>
                <a:gd name="T8" fmla="*/ 0 w 183"/>
                <a:gd name="T9" fmla="*/ 201 h 229"/>
                <a:gd name="T10" fmla="*/ 158 w 183"/>
                <a:gd name="T11" fmla="*/ 229 h 229"/>
                <a:gd name="T12" fmla="*/ 183 w 183"/>
                <a:gd name="T13" fmla="*/ 67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229">
                  <a:moveTo>
                    <a:pt x="183" y="67"/>
                  </a:moveTo>
                  <a:lnTo>
                    <a:pt x="122" y="57"/>
                  </a:lnTo>
                  <a:lnTo>
                    <a:pt x="129" y="17"/>
                  </a:lnTo>
                  <a:lnTo>
                    <a:pt x="39" y="0"/>
                  </a:lnTo>
                  <a:lnTo>
                    <a:pt x="0" y="201"/>
                  </a:lnTo>
                  <a:lnTo>
                    <a:pt x="158" y="229"/>
                  </a:lnTo>
                  <a:lnTo>
                    <a:pt x="183" y="6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36" name="Freeform 18"/>
            <p:cNvSpPr>
              <a:spLocks/>
            </p:cNvSpPr>
            <p:nvPr/>
          </p:nvSpPr>
          <p:spPr bwMode="auto">
            <a:xfrm>
              <a:off x="5428094" y="2164816"/>
              <a:ext cx="354153" cy="536288"/>
            </a:xfrm>
            <a:custGeom>
              <a:avLst/>
              <a:gdLst>
                <a:gd name="T0" fmla="*/ 5 w 248"/>
                <a:gd name="T1" fmla="*/ 131 h 375"/>
                <a:gd name="T2" fmla="*/ 1 w 248"/>
                <a:gd name="T3" fmla="*/ 132 h 375"/>
                <a:gd name="T4" fmla="*/ 0 w 248"/>
                <a:gd name="T5" fmla="*/ 135 h 375"/>
                <a:gd name="T6" fmla="*/ 1 w 248"/>
                <a:gd name="T7" fmla="*/ 139 h 375"/>
                <a:gd name="T8" fmla="*/ 2 w 248"/>
                <a:gd name="T9" fmla="*/ 142 h 375"/>
                <a:gd name="T10" fmla="*/ 3 w 248"/>
                <a:gd name="T11" fmla="*/ 143 h 375"/>
                <a:gd name="T12" fmla="*/ 7 w 248"/>
                <a:gd name="T13" fmla="*/ 145 h 375"/>
                <a:gd name="T14" fmla="*/ 160 w 248"/>
                <a:gd name="T15" fmla="*/ 375 h 375"/>
                <a:gd name="T16" fmla="*/ 163 w 248"/>
                <a:gd name="T17" fmla="*/ 371 h 375"/>
                <a:gd name="T18" fmla="*/ 164 w 248"/>
                <a:gd name="T19" fmla="*/ 367 h 375"/>
                <a:gd name="T20" fmla="*/ 164 w 248"/>
                <a:gd name="T21" fmla="*/ 354 h 375"/>
                <a:gd name="T22" fmla="*/ 164 w 248"/>
                <a:gd name="T23" fmla="*/ 340 h 375"/>
                <a:gd name="T24" fmla="*/ 164 w 248"/>
                <a:gd name="T25" fmla="*/ 329 h 375"/>
                <a:gd name="T26" fmla="*/ 167 w 248"/>
                <a:gd name="T27" fmla="*/ 326 h 375"/>
                <a:gd name="T28" fmla="*/ 174 w 248"/>
                <a:gd name="T29" fmla="*/ 324 h 375"/>
                <a:gd name="T30" fmla="*/ 176 w 248"/>
                <a:gd name="T31" fmla="*/ 328 h 375"/>
                <a:gd name="T32" fmla="*/ 180 w 248"/>
                <a:gd name="T33" fmla="*/ 326 h 375"/>
                <a:gd name="T34" fmla="*/ 185 w 248"/>
                <a:gd name="T35" fmla="*/ 330 h 375"/>
                <a:gd name="T36" fmla="*/ 188 w 248"/>
                <a:gd name="T37" fmla="*/ 332 h 375"/>
                <a:gd name="T38" fmla="*/ 191 w 248"/>
                <a:gd name="T39" fmla="*/ 330 h 375"/>
                <a:gd name="T40" fmla="*/ 197 w 248"/>
                <a:gd name="T41" fmla="*/ 312 h 375"/>
                <a:gd name="T42" fmla="*/ 202 w 248"/>
                <a:gd name="T43" fmla="*/ 287 h 375"/>
                <a:gd name="T44" fmla="*/ 248 w 248"/>
                <a:gd name="T45" fmla="*/ 49 h 375"/>
                <a:gd name="T46" fmla="*/ 134 w 248"/>
                <a:gd name="T47" fmla="*/ 24 h 375"/>
                <a:gd name="T48" fmla="*/ 42 w 248"/>
                <a:gd name="T49" fmla="*/ 0 h 375"/>
                <a:gd name="T50" fmla="*/ 8 w 248"/>
                <a:gd name="T51" fmla="*/ 130 h 375"/>
                <a:gd name="T52" fmla="*/ 5 w 248"/>
                <a:gd name="T53" fmla="*/ 13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8" h="375">
                  <a:moveTo>
                    <a:pt x="5" y="131"/>
                  </a:moveTo>
                  <a:cubicBezTo>
                    <a:pt x="1" y="132"/>
                    <a:pt x="1" y="132"/>
                    <a:pt x="1" y="132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1" y="139"/>
                    <a:pt x="1" y="139"/>
                    <a:pt x="1" y="139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3" y="143"/>
                    <a:pt x="3" y="143"/>
                    <a:pt x="3" y="143"/>
                  </a:cubicBezTo>
                  <a:cubicBezTo>
                    <a:pt x="7" y="145"/>
                    <a:pt x="7" y="145"/>
                    <a:pt x="7" y="145"/>
                  </a:cubicBezTo>
                  <a:cubicBezTo>
                    <a:pt x="160" y="375"/>
                    <a:pt x="160" y="375"/>
                    <a:pt x="160" y="375"/>
                  </a:cubicBezTo>
                  <a:cubicBezTo>
                    <a:pt x="163" y="371"/>
                    <a:pt x="163" y="371"/>
                    <a:pt x="163" y="371"/>
                  </a:cubicBezTo>
                  <a:cubicBezTo>
                    <a:pt x="164" y="367"/>
                    <a:pt x="164" y="367"/>
                    <a:pt x="164" y="367"/>
                  </a:cubicBezTo>
                  <a:cubicBezTo>
                    <a:pt x="164" y="354"/>
                    <a:pt x="164" y="354"/>
                    <a:pt x="164" y="354"/>
                  </a:cubicBezTo>
                  <a:cubicBezTo>
                    <a:pt x="164" y="340"/>
                    <a:pt x="164" y="340"/>
                    <a:pt x="164" y="340"/>
                  </a:cubicBezTo>
                  <a:cubicBezTo>
                    <a:pt x="164" y="329"/>
                    <a:pt x="164" y="329"/>
                    <a:pt x="164" y="329"/>
                  </a:cubicBezTo>
                  <a:cubicBezTo>
                    <a:pt x="167" y="326"/>
                    <a:pt x="167" y="326"/>
                    <a:pt x="167" y="326"/>
                  </a:cubicBezTo>
                  <a:cubicBezTo>
                    <a:pt x="174" y="324"/>
                    <a:pt x="174" y="324"/>
                    <a:pt x="174" y="324"/>
                  </a:cubicBezTo>
                  <a:cubicBezTo>
                    <a:pt x="176" y="328"/>
                    <a:pt x="176" y="328"/>
                    <a:pt x="176" y="328"/>
                  </a:cubicBezTo>
                  <a:cubicBezTo>
                    <a:pt x="180" y="326"/>
                    <a:pt x="180" y="326"/>
                    <a:pt x="180" y="326"/>
                  </a:cubicBezTo>
                  <a:cubicBezTo>
                    <a:pt x="185" y="330"/>
                    <a:pt x="185" y="330"/>
                    <a:pt x="185" y="330"/>
                  </a:cubicBezTo>
                  <a:cubicBezTo>
                    <a:pt x="188" y="332"/>
                    <a:pt x="188" y="332"/>
                    <a:pt x="188" y="332"/>
                  </a:cubicBezTo>
                  <a:cubicBezTo>
                    <a:pt x="191" y="330"/>
                    <a:pt x="191" y="330"/>
                    <a:pt x="191" y="330"/>
                  </a:cubicBezTo>
                  <a:cubicBezTo>
                    <a:pt x="191" y="330"/>
                    <a:pt x="195" y="316"/>
                    <a:pt x="197" y="312"/>
                  </a:cubicBezTo>
                  <a:cubicBezTo>
                    <a:pt x="198" y="306"/>
                    <a:pt x="202" y="287"/>
                    <a:pt x="202" y="287"/>
                  </a:cubicBezTo>
                  <a:cubicBezTo>
                    <a:pt x="248" y="49"/>
                    <a:pt x="248" y="49"/>
                    <a:pt x="248" y="49"/>
                  </a:cubicBezTo>
                  <a:cubicBezTo>
                    <a:pt x="248" y="49"/>
                    <a:pt x="163" y="31"/>
                    <a:pt x="134" y="24"/>
                  </a:cubicBezTo>
                  <a:cubicBezTo>
                    <a:pt x="111" y="19"/>
                    <a:pt x="42" y="0"/>
                    <a:pt x="42" y="0"/>
                  </a:cubicBezTo>
                  <a:cubicBezTo>
                    <a:pt x="8" y="130"/>
                    <a:pt x="8" y="130"/>
                    <a:pt x="8" y="130"/>
                  </a:cubicBezTo>
                  <a:lnTo>
                    <a:pt x="5" y="13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37" name="Freeform 19"/>
            <p:cNvSpPr>
              <a:spLocks/>
            </p:cNvSpPr>
            <p:nvPr/>
          </p:nvSpPr>
          <p:spPr bwMode="auto">
            <a:xfrm>
              <a:off x="5278001" y="1830900"/>
              <a:ext cx="440161" cy="372704"/>
            </a:xfrm>
            <a:custGeom>
              <a:avLst/>
              <a:gdLst>
                <a:gd name="T0" fmla="*/ 269 w 308"/>
                <a:gd name="T1" fmla="*/ 182 h 261"/>
                <a:gd name="T2" fmla="*/ 270 w 308"/>
                <a:gd name="T3" fmla="*/ 175 h 261"/>
                <a:gd name="T4" fmla="*/ 275 w 308"/>
                <a:gd name="T5" fmla="*/ 171 h 261"/>
                <a:gd name="T6" fmla="*/ 276 w 308"/>
                <a:gd name="T7" fmla="*/ 159 h 261"/>
                <a:gd name="T8" fmla="*/ 274 w 308"/>
                <a:gd name="T9" fmla="*/ 154 h 261"/>
                <a:gd name="T10" fmla="*/ 271 w 308"/>
                <a:gd name="T11" fmla="*/ 153 h 261"/>
                <a:gd name="T12" fmla="*/ 270 w 308"/>
                <a:gd name="T13" fmla="*/ 145 h 261"/>
                <a:gd name="T14" fmla="*/ 277 w 308"/>
                <a:gd name="T15" fmla="*/ 137 h 261"/>
                <a:gd name="T16" fmla="*/ 288 w 308"/>
                <a:gd name="T17" fmla="*/ 125 h 261"/>
                <a:gd name="T18" fmla="*/ 291 w 308"/>
                <a:gd name="T19" fmla="*/ 120 h 261"/>
                <a:gd name="T20" fmla="*/ 297 w 308"/>
                <a:gd name="T21" fmla="*/ 111 h 261"/>
                <a:gd name="T22" fmla="*/ 304 w 308"/>
                <a:gd name="T23" fmla="*/ 104 h 261"/>
                <a:gd name="T24" fmla="*/ 308 w 308"/>
                <a:gd name="T25" fmla="*/ 98 h 261"/>
                <a:gd name="T26" fmla="*/ 307 w 308"/>
                <a:gd name="T27" fmla="*/ 90 h 261"/>
                <a:gd name="T28" fmla="*/ 300 w 308"/>
                <a:gd name="T29" fmla="*/ 83 h 261"/>
                <a:gd name="T30" fmla="*/ 297 w 308"/>
                <a:gd name="T31" fmla="*/ 74 h 261"/>
                <a:gd name="T32" fmla="*/ 220 w 308"/>
                <a:gd name="T33" fmla="*/ 56 h 261"/>
                <a:gd name="T34" fmla="*/ 211 w 308"/>
                <a:gd name="T35" fmla="*/ 56 h 261"/>
                <a:gd name="T36" fmla="*/ 178 w 308"/>
                <a:gd name="T37" fmla="*/ 58 h 261"/>
                <a:gd name="T38" fmla="*/ 172 w 308"/>
                <a:gd name="T39" fmla="*/ 57 h 261"/>
                <a:gd name="T40" fmla="*/ 167 w 308"/>
                <a:gd name="T41" fmla="*/ 58 h 261"/>
                <a:gd name="T42" fmla="*/ 164 w 308"/>
                <a:gd name="T43" fmla="*/ 56 h 261"/>
                <a:gd name="T44" fmla="*/ 156 w 308"/>
                <a:gd name="T45" fmla="*/ 55 h 261"/>
                <a:gd name="T46" fmla="*/ 155 w 308"/>
                <a:gd name="T47" fmla="*/ 52 h 261"/>
                <a:gd name="T48" fmla="*/ 143 w 308"/>
                <a:gd name="T49" fmla="*/ 49 h 261"/>
                <a:gd name="T50" fmla="*/ 136 w 308"/>
                <a:gd name="T51" fmla="*/ 46 h 261"/>
                <a:gd name="T52" fmla="*/ 121 w 308"/>
                <a:gd name="T53" fmla="*/ 49 h 261"/>
                <a:gd name="T54" fmla="*/ 103 w 308"/>
                <a:gd name="T55" fmla="*/ 40 h 261"/>
                <a:gd name="T56" fmla="*/ 99 w 308"/>
                <a:gd name="T57" fmla="*/ 12 h 261"/>
                <a:gd name="T58" fmla="*/ 90 w 308"/>
                <a:gd name="T59" fmla="*/ 10 h 261"/>
                <a:gd name="T60" fmla="*/ 80 w 308"/>
                <a:gd name="T61" fmla="*/ 4 h 261"/>
                <a:gd name="T62" fmla="*/ 70 w 308"/>
                <a:gd name="T63" fmla="*/ 0 h 261"/>
                <a:gd name="T64" fmla="*/ 68 w 308"/>
                <a:gd name="T65" fmla="*/ 13 h 261"/>
                <a:gd name="T66" fmla="*/ 64 w 308"/>
                <a:gd name="T67" fmla="*/ 28 h 261"/>
                <a:gd name="T68" fmla="*/ 60 w 308"/>
                <a:gd name="T69" fmla="*/ 38 h 261"/>
                <a:gd name="T70" fmla="*/ 55 w 308"/>
                <a:gd name="T71" fmla="*/ 50 h 261"/>
                <a:gd name="T72" fmla="*/ 47 w 308"/>
                <a:gd name="T73" fmla="*/ 67 h 261"/>
                <a:gd name="T74" fmla="*/ 35 w 308"/>
                <a:gd name="T75" fmla="*/ 98 h 261"/>
                <a:gd name="T76" fmla="*/ 24 w 308"/>
                <a:gd name="T77" fmla="*/ 120 h 261"/>
                <a:gd name="T78" fmla="*/ 18 w 308"/>
                <a:gd name="T79" fmla="*/ 130 h 261"/>
                <a:gd name="T80" fmla="*/ 14 w 308"/>
                <a:gd name="T81" fmla="*/ 136 h 261"/>
                <a:gd name="T82" fmla="*/ 5 w 308"/>
                <a:gd name="T83" fmla="*/ 148 h 261"/>
                <a:gd name="T84" fmla="*/ 5 w 308"/>
                <a:gd name="T85" fmla="*/ 160 h 261"/>
                <a:gd name="T86" fmla="*/ 5 w 308"/>
                <a:gd name="T87" fmla="*/ 164 h 261"/>
                <a:gd name="T88" fmla="*/ 3 w 308"/>
                <a:gd name="T89" fmla="*/ 169 h 261"/>
                <a:gd name="T90" fmla="*/ 1 w 308"/>
                <a:gd name="T91" fmla="*/ 174 h 261"/>
                <a:gd name="T92" fmla="*/ 0 w 308"/>
                <a:gd name="T93" fmla="*/ 187 h 261"/>
                <a:gd name="T94" fmla="*/ 3 w 308"/>
                <a:gd name="T95" fmla="*/ 193 h 261"/>
                <a:gd name="T96" fmla="*/ 239 w 308"/>
                <a:gd name="T97" fmla="*/ 258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8" h="261">
                  <a:moveTo>
                    <a:pt x="251" y="261"/>
                  </a:moveTo>
                  <a:cubicBezTo>
                    <a:pt x="269" y="182"/>
                    <a:pt x="269" y="182"/>
                    <a:pt x="269" y="182"/>
                  </a:cubicBezTo>
                  <a:cubicBezTo>
                    <a:pt x="269" y="177"/>
                    <a:pt x="269" y="177"/>
                    <a:pt x="269" y="177"/>
                  </a:cubicBezTo>
                  <a:cubicBezTo>
                    <a:pt x="270" y="175"/>
                    <a:pt x="270" y="175"/>
                    <a:pt x="270" y="175"/>
                  </a:cubicBezTo>
                  <a:cubicBezTo>
                    <a:pt x="275" y="173"/>
                    <a:pt x="275" y="173"/>
                    <a:pt x="275" y="173"/>
                  </a:cubicBezTo>
                  <a:cubicBezTo>
                    <a:pt x="275" y="171"/>
                    <a:pt x="275" y="171"/>
                    <a:pt x="275" y="171"/>
                  </a:cubicBezTo>
                  <a:cubicBezTo>
                    <a:pt x="276" y="167"/>
                    <a:pt x="276" y="167"/>
                    <a:pt x="276" y="167"/>
                  </a:cubicBezTo>
                  <a:cubicBezTo>
                    <a:pt x="276" y="159"/>
                    <a:pt x="276" y="159"/>
                    <a:pt x="276" y="159"/>
                  </a:cubicBezTo>
                  <a:cubicBezTo>
                    <a:pt x="277" y="157"/>
                    <a:pt x="277" y="157"/>
                    <a:pt x="277" y="157"/>
                  </a:cubicBezTo>
                  <a:cubicBezTo>
                    <a:pt x="274" y="154"/>
                    <a:pt x="274" y="154"/>
                    <a:pt x="274" y="154"/>
                  </a:cubicBezTo>
                  <a:cubicBezTo>
                    <a:pt x="273" y="154"/>
                    <a:pt x="273" y="154"/>
                    <a:pt x="273" y="154"/>
                  </a:cubicBezTo>
                  <a:cubicBezTo>
                    <a:pt x="271" y="153"/>
                    <a:pt x="271" y="153"/>
                    <a:pt x="271" y="153"/>
                  </a:cubicBezTo>
                  <a:cubicBezTo>
                    <a:pt x="269" y="150"/>
                    <a:pt x="269" y="150"/>
                    <a:pt x="269" y="150"/>
                  </a:cubicBezTo>
                  <a:cubicBezTo>
                    <a:pt x="270" y="145"/>
                    <a:pt x="270" y="145"/>
                    <a:pt x="270" y="145"/>
                  </a:cubicBezTo>
                  <a:cubicBezTo>
                    <a:pt x="271" y="142"/>
                    <a:pt x="271" y="142"/>
                    <a:pt x="271" y="142"/>
                  </a:cubicBezTo>
                  <a:cubicBezTo>
                    <a:pt x="277" y="137"/>
                    <a:pt x="277" y="137"/>
                    <a:pt x="277" y="137"/>
                  </a:cubicBezTo>
                  <a:cubicBezTo>
                    <a:pt x="285" y="129"/>
                    <a:pt x="285" y="129"/>
                    <a:pt x="285" y="129"/>
                  </a:cubicBezTo>
                  <a:cubicBezTo>
                    <a:pt x="288" y="125"/>
                    <a:pt x="288" y="125"/>
                    <a:pt x="288" y="125"/>
                  </a:cubicBezTo>
                  <a:cubicBezTo>
                    <a:pt x="289" y="121"/>
                    <a:pt x="289" y="121"/>
                    <a:pt x="289" y="121"/>
                  </a:cubicBezTo>
                  <a:cubicBezTo>
                    <a:pt x="291" y="120"/>
                    <a:pt x="291" y="120"/>
                    <a:pt x="291" y="120"/>
                  </a:cubicBezTo>
                  <a:cubicBezTo>
                    <a:pt x="293" y="115"/>
                    <a:pt x="293" y="115"/>
                    <a:pt x="293" y="115"/>
                  </a:cubicBezTo>
                  <a:cubicBezTo>
                    <a:pt x="297" y="111"/>
                    <a:pt x="297" y="111"/>
                    <a:pt x="297" y="111"/>
                  </a:cubicBezTo>
                  <a:cubicBezTo>
                    <a:pt x="300" y="107"/>
                    <a:pt x="300" y="107"/>
                    <a:pt x="300" y="107"/>
                  </a:cubicBezTo>
                  <a:cubicBezTo>
                    <a:pt x="304" y="104"/>
                    <a:pt x="304" y="104"/>
                    <a:pt x="304" y="104"/>
                  </a:cubicBezTo>
                  <a:cubicBezTo>
                    <a:pt x="305" y="99"/>
                    <a:pt x="305" y="99"/>
                    <a:pt x="305" y="99"/>
                  </a:cubicBezTo>
                  <a:cubicBezTo>
                    <a:pt x="308" y="98"/>
                    <a:pt x="308" y="98"/>
                    <a:pt x="308" y="98"/>
                  </a:cubicBezTo>
                  <a:cubicBezTo>
                    <a:pt x="308" y="94"/>
                    <a:pt x="308" y="94"/>
                    <a:pt x="308" y="94"/>
                  </a:cubicBezTo>
                  <a:cubicBezTo>
                    <a:pt x="307" y="90"/>
                    <a:pt x="307" y="90"/>
                    <a:pt x="307" y="90"/>
                  </a:cubicBezTo>
                  <a:cubicBezTo>
                    <a:pt x="305" y="87"/>
                    <a:pt x="305" y="87"/>
                    <a:pt x="305" y="87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297" y="78"/>
                    <a:pt x="297" y="78"/>
                    <a:pt x="297" y="78"/>
                  </a:cubicBezTo>
                  <a:cubicBezTo>
                    <a:pt x="297" y="74"/>
                    <a:pt x="297" y="74"/>
                    <a:pt x="297" y="74"/>
                  </a:cubicBezTo>
                  <a:cubicBezTo>
                    <a:pt x="231" y="57"/>
                    <a:pt x="231" y="57"/>
                    <a:pt x="231" y="57"/>
                  </a:cubicBezTo>
                  <a:cubicBezTo>
                    <a:pt x="220" y="56"/>
                    <a:pt x="220" y="56"/>
                    <a:pt x="220" y="56"/>
                  </a:cubicBezTo>
                  <a:cubicBezTo>
                    <a:pt x="216" y="57"/>
                    <a:pt x="216" y="57"/>
                    <a:pt x="216" y="57"/>
                  </a:cubicBezTo>
                  <a:cubicBezTo>
                    <a:pt x="211" y="56"/>
                    <a:pt x="211" y="56"/>
                    <a:pt x="211" y="56"/>
                  </a:cubicBezTo>
                  <a:cubicBezTo>
                    <a:pt x="207" y="57"/>
                    <a:pt x="207" y="57"/>
                    <a:pt x="207" y="57"/>
                  </a:cubicBezTo>
                  <a:cubicBezTo>
                    <a:pt x="178" y="58"/>
                    <a:pt x="178" y="58"/>
                    <a:pt x="178" y="58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72" y="57"/>
                    <a:pt x="172" y="57"/>
                    <a:pt x="172" y="57"/>
                  </a:cubicBezTo>
                  <a:cubicBezTo>
                    <a:pt x="169" y="58"/>
                    <a:pt x="169" y="58"/>
                    <a:pt x="169" y="58"/>
                  </a:cubicBezTo>
                  <a:cubicBezTo>
                    <a:pt x="167" y="58"/>
                    <a:pt x="167" y="58"/>
                    <a:pt x="167" y="58"/>
                  </a:cubicBezTo>
                  <a:cubicBezTo>
                    <a:pt x="164" y="57"/>
                    <a:pt x="164" y="57"/>
                    <a:pt x="164" y="57"/>
                  </a:cubicBezTo>
                  <a:cubicBezTo>
                    <a:pt x="164" y="56"/>
                    <a:pt x="164" y="56"/>
                    <a:pt x="164" y="56"/>
                  </a:cubicBezTo>
                  <a:cubicBezTo>
                    <a:pt x="159" y="56"/>
                    <a:pt x="159" y="56"/>
                    <a:pt x="159" y="56"/>
                  </a:cubicBezTo>
                  <a:cubicBezTo>
                    <a:pt x="156" y="55"/>
                    <a:pt x="156" y="55"/>
                    <a:pt x="156" y="55"/>
                  </a:cubicBezTo>
                  <a:cubicBezTo>
                    <a:pt x="155" y="53"/>
                    <a:pt x="155" y="53"/>
                    <a:pt x="155" y="53"/>
                  </a:cubicBezTo>
                  <a:cubicBezTo>
                    <a:pt x="155" y="52"/>
                    <a:pt x="155" y="52"/>
                    <a:pt x="155" y="52"/>
                  </a:cubicBezTo>
                  <a:cubicBezTo>
                    <a:pt x="151" y="51"/>
                    <a:pt x="151" y="51"/>
                    <a:pt x="151" y="51"/>
                  </a:cubicBezTo>
                  <a:cubicBezTo>
                    <a:pt x="143" y="49"/>
                    <a:pt x="143" y="49"/>
                    <a:pt x="143" y="49"/>
                  </a:cubicBezTo>
                  <a:cubicBezTo>
                    <a:pt x="138" y="47"/>
                    <a:pt x="138" y="47"/>
                    <a:pt x="138" y="47"/>
                  </a:cubicBezTo>
                  <a:cubicBezTo>
                    <a:pt x="136" y="46"/>
                    <a:pt x="136" y="46"/>
                    <a:pt x="136" y="46"/>
                  </a:cubicBezTo>
                  <a:cubicBezTo>
                    <a:pt x="130" y="47"/>
                    <a:pt x="130" y="47"/>
                    <a:pt x="130" y="47"/>
                  </a:cubicBezTo>
                  <a:cubicBezTo>
                    <a:pt x="121" y="49"/>
                    <a:pt x="121" y="49"/>
                    <a:pt x="121" y="49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103" y="40"/>
                    <a:pt x="106" y="33"/>
                    <a:pt x="105" y="24"/>
                  </a:cubicBezTo>
                  <a:cubicBezTo>
                    <a:pt x="104" y="14"/>
                    <a:pt x="99" y="12"/>
                    <a:pt x="99" y="12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0" y="10"/>
                    <a:pt x="90" y="4"/>
                    <a:pt x="85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0" y="38"/>
                    <a:pt x="60" y="38"/>
                    <a:pt x="60" y="38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55" y="50"/>
                    <a:pt x="55" y="50"/>
                    <a:pt x="55" y="50"/>
                  </a:cubicBezTo>
                  <a:cubicBezTo>
                    <a:pt x="53" y="55"/>
                    <a:pt x="53" y="55"/>
                    <a:pt x="53" y="55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0" y="85"/>
                    <a:pt x="40" y="85"/>
                    <a:pt x="40" y="85"/>
                  </a:cubicBezTo>
                  <a:cubicBezTo>
                    <a:pt x="35" y="98"/>
                    <a:pt x="35" y="98"/>
                    <a:pt x="35" y="98"/>
                  </a:cubicBezTo>
                  <a:cubicBezTo>
                    <a:pt x="30" y="111"/>
                    <a:pt x="30" y="111"/>
                    <a:pt x="30" y="111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2" y="124"/>
                    <a:pt x="22" y="124"/>
                    <a:pt x="22" y="124"/>
                  </a:cubicBezTo>
                  <a:cubicBezTo>
                    <a:pt x="18" y="130"/>
                    <a:pt x="18" y="130"/>
                    <a:pt x="18" y="130"/>
                  </a:cubicBezTo>
                  <a:cubicBezTo>
                    <a:pt x="15" y="133"/>
                    <a:pt x="15" y="133"/>
                    <a:pt x="15" y="133"/>
                  </a:cubicBezTo>
                  <a:cubicBezTo>
                    <a:pt x="14" y="136"/>
                    <a:pt x="14" y="136"/>
                    <a:pt x="14" y="136"/>
                  </a:cubicBezTo>
                  <a:cubicBezTo>
                    <a:pt x="11" y="141"/>
                    <a:pt x="11" y="141"/>
                    <a:pt x="11" y="141"/>
                  </a:cubicBezTo>
                  <a:cubicBezTo>
                    <a:pt x="5" y="148"/>
                    <a:pt x="5" y="148"/>
                    <a:pt x="5" y="148"/>
                  </a:cubicBezTo>
                  <a:cubicBezTo>
                    <a:pt x="3" y="152"/>
                    <a:pt x="3" y="152"/>
                    <a:pt x="3" y="152"/>
                  </a:cubicBezTo>
                  <a:cubicBezTo>
                    <a:pt x="5" y="160"/>
                    <a:pt x="5" y="160"/>
                    <a:pt x="5" y="160"/>
                  </a:cubicBezTo>
                  <a:cubicBezTo>
                    <a:pt x="5" y="162"/>
                    <a:pt x="5" y="162"/>
                    <a:pt x="5" y="162"/>
                  </a:cubicBezTo>
                  <a:cubicBezTo>
                    <a:pt x="5" y="164"/>
                    <a:pt x="5" y="164"/>
                    <a:pt x="5" y="164"/>
                  </a:cubicBezTo>
                  <a:cubicBezTo>
                    <a:pt x="4" y="165"/>
                    <a:pt x="4" y="165"/>
                    <a:pt x="4" y="165"/>
                  </a:cubicBezTo>
                  <a:cubicBezTo>
                    <a:pt x="3" y="169"/>
                    <a:pt x="3" y="169"/>
                    <a:pt x="3" y="169"/>
                  </a:cubicBezTo>
                  <a:cubicBezTo>
                    <a:pt x="1" y="170"/>
                    <a:pt x="1" y="170"/>
                    <a:pt x="1" y="170"/>
                  </a:cubicBezTo>
                  <a:cubicBezTo>
                    <a:pt x="1" y="174"/>
                    <a:pt x="1" y="174"/>
                    <a:pt x="1" y="174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2" y="190"/>
                    <a:pt x="2" y="190"/>
                    <a:pt x="2" y="190"/>
                  </a:cubicBezTo>
                  <a:cubicBezTo>
                    <a:pt x="3" y="193"/>
                    <a:pt x="3" y="193"/>
                    <a:pt x="3" y="193"/>
                  </a:cubicBezTo>
                  <a:cubicBezTo>
                    <a:pt x="147" y="234"/>
                    <a:pt x="147" y="234"/>
                    <a:pt x="147" y="234"/>
                  </a:cubicBezTo>
                  <a:cubicBezTo>
                    <a:pt x="147" y="234"/>
                    <a:pt x="216" y="253"/>
                    <a:pt x="239" y="258"/>
                  </a:cubicBezTo>
                  <a:cubicBezTo>
                    <a:pt x="242" y="259"/>
                    <a:pt x="246" y="260"/>
                    <a:pt x="251" y="261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38" name="Freeform 20"/>
            <p:cNvSpPr>
              <a:spLocks/>
            </p:cNvSpPr>
            <p:nvPr/>
          </p:nvSpPr>
          <p:spPr bwMode="auto">
            <a:xfrm>
              <a:off x="5637212" y="1731400"/>
              <a:ext cx="325483" cy="532915"/>
            </a:xfrm>
            <a:custGeom>
              <a:avLst/>
              <a:gdLst>
                <a:gd name="T0" fmla="*/ 46 w 228"/>
                <a:gd name="T1" fmla="*/ 143 h 373"/>
                <a:gd name="T2" fmla="*/ 49 w 228"/>
                <a:gd name="T3" fmla="*/ 152 h 373"/>
                <a:gd name="T4" fmla="*/ 56 w 228"/>
                <a:gd name="T5" fmla="*/ 159 h 373"/>
                <a:gd name="T6" fmla="*/ 57 w 228"/>
                <a:gd name="T7" fmla="*/ 167 h 373"/>
                <a:gd name="T8" fmla="*/ 53 w 228"/>
                <a:gd name="T9" fmla="*/ 173 h 373"/>
                <a:gd name="T10" fmla="*/ 46 w 228"/>
                <a:gd name="T11" fmla="*/ 180 h 373"/>
                <a:gd name="T12" fmla="*/ 40 w 228"/>
                <a:gd name="T13" fmla="*/ 189 h 373"/>
                <a:gd name="T14" fmla="*/ 37 w 228"/>
                <a:gd name="T15" fmla="*/ 194 h 373"/>
                <a:gd name="T16" fmla="*/ 26 w 228"/>
                <a:gd name="T17" fmla="*/ 206 h 373"/>
                <a:gd name="T18" fmla="*/ 19 w 228"/>
                <a:gd name="T19" fmla="*/ 214 h 373"/>
                <a:gd name="T20" fmla="*/ 20 w 228"/>
                <a:gd name="T21" fmla="*/ 222 h 373"/>
                <a:gd name="T22" fmla="*/ 23 w 228"/>
                <a:gd name="T23" fmla="*/ 223 h 373"/>
                <a:gd name="T24" fmla="*/ 25 w 228"/>
                <a:gd name="T25" fmla="*/ 228 h 373"/>
                <a:gd name="T26" fmla="*/ 24 w 228"/>
                <a:gd name="T27" fmla="*/ 240 h 373"/>
                <a:gd name="T28" fmla="*/ 19 w 228"/>
                <a:gd name="T29" fmla="*/ 244 h 373"/>
                <a:gd name="T30" fmla="*/ 18 w 228"/>
                <a:gd name="T31" fmla="*/ 251 h 373"/>
                <a:gd name="T32" fmla="*/ 102 w 228"/>
                <a:gd name="T33" fmla="*/ 352 h 373"/>
                <a:gd name="T34" fmla="*/ 228 w 228"/>
                <a:gd name="T35" fmla="*/ 256 h 373"/>
                <a:gd name="T36" fmla="*/ 224 w 228"/>
                <a:gd name="T37" fmla="*/ 252 h 373"/>
                <a:gd name="T38" fmla="*/ 223 w 228"/>
                <a:gd name="T39" fmla="*/ 247 h 373"/>
                <a:gd name="T40" fmla="*/ 218 w 228"/>
                <a:gd name="T41" fmla="*/ 241 h 373"/>
                <a:gd name="T42" fmla="*/ 213 w 228"/>
                <a:gd name="T43" fmla="*/ 246 h 373"/>
                <a:gd name="T44" fmla="*/ 202 w 228"/>
                <a:gd name="T45" fmla="*/ 248 h 373"/>
                <a:gd name="T46" fmla="*/ 189 w 228"/>
                <a:gd name="T47" fmla="*/ 245 h 373"/>
                <a:gd name="T48" fmla="*/ 184 w 228"/>
                <a:gd name="T49" fmla="*/ 247 h 373"/>
                <a:gd name="T50" fmla="*/ 179 w 228"/>
                <a:gd name="T51" fmla="*/ 247 h 373"/>
                <a:gd name="T52" fmla="*/ 171 w 228"/>
                <a:gd name="T53" fmla="*/ 244 h 373"/>
                <a:gd name="T54" fmla="*/ 168 w 228"/>
                <a:gd name="T55" fmla="*/ 247 h 373"/>
                <a:gd name="T56" fmla="*/ 164 w 228"/>
                <a:gd name="T57" fmla="*/ 249 h 373"/>
                <a:gd name="T58" fmla="*/ 162 w 228"/>
                <a:gd name="T59" fmla="*/ 242 h 373"/>
                <a:gd name="T60" fmla="*/ 160 w 228"/>
                <a:gd name="T61" fmla="*/ 232 h 373"/>
                <a:gd name="T62" fmla="*/ 156 w 228"/>
                <a:gd name="T63" fmla="*/ 226 h 373"/>
                <a:gd name="T64" fmla="*/ 149 w 228"/>
                <a:gd name="T65" fmla="*/ 220 h 373"/>
                <a:gd name="T66" fmla="*/ 149 w 228"/>
                <a:gd name="T67" fmla="*/ 213 h 373"/>
                <a:gd name="T68" fmla="*/ 145 w 228"/>
                <a:gd name="T69" fmla="*/ 204 h 373"/>
                <a:gd name="T70" fmla="*/ 145 w 228"/>
                <a:gd name="T71" fmla="*/ 195 h 373"/>
                <a:gd name="T72" fmla="*/ 142 w 228"/>
                <a:gd name="T73" fmla="*/ 183 h 373"/>
                <a:gd name="T74" fmla="*/ 139 w 228"/>
                <a:gd name="T75" fmla="*/ 179 h 373"/>
                <a:gd name="T76" fmla="*/ 133 w 228"/>
                <a:gd name="T77" fmla="*/ 182 h 373"/>
                <a:gd name="T78" fmla="*/ 127 w 228"/>
                <a:gd name="T79" fmla="*/ 186 h 373"/>
                <a:gd name="T80" fmla="*/ 125 w 228"/>
                <a:gd name="T81" fmla="*/ 183 h 373"/>
                <a:gd name="T82" fmla="*/ 119 w 228"/>
                <a:gd name="T83" fmla="*/ 179 h 373"/>
                <a:gd name="T84" fmla="*/ 125 w 228"/>
                <a:gd name="T85" fmla="*/ 168 h 373"/>
                <a:gd name="T86" fmla="*/ 129 w 228"/>
                <a:gd name="T87" fmla="*/ 166 h 373"/>
                <a:gd name="T88" fmla="*/ 128 w 228"/>
                <a:gd name="T89" fmla="*/ 154 h 373"/>
                <a:gd name="T90" fmla="*/ 134 w 228"/>
                <a:gd name="T91" fmla="*/ 141 h 373"/>
                <a:gd name="T92" fmla="*/ 137 w 228"/>
                <a:gd name="T93" fmla="*/ 131 h 373"/>
                <a:gd name="T94" fmla="*/ 128 w 228"/>
                <a:gd name="T95" fmla="*/ 128 h 373"/>
                <a:gd name="T96" fmla="*/ 123 w 228"/>
                <a:gd name="T97" fmla="*/ 118 h 373"/>
                <a:gd name="T98" fmla="*/ 119 w 228"/>
                <a:gd name="T99" fmla="*/ 106 h 373"/>
                <a:gd name="T100" fmla="*/ 109 w 228"/>
                <a:gd name="T101" fmla="*/ 93 h 373"/>
                <a:gd name="T102" fmla="*/ 104 w 228"/>
                <a:gd name="T103" fmla="*/ 82 h 373"/>
                <a:gd name="T104" fmla="*/ 101 w 228"/>
                <a:gd name="T105" fmla="*/ 76 h 373"/>
                <a:gd name="T106" fmla="*/ 101 w 228"/>
                <a:gd name="T107" fmla="*/ 69 h 373"/>
                <a:gd name="T108" fmla="*/ 97 w 228"/>
                <a:gd name="T109" fmla="*/ 62 h 373"/>
                <a:gd name="T110" fmla="*/ 98 w 228"/>
                <a:gd name="T111" fmla="*/ 48 h 373"/>
                <a:gd name="T112" fmla="*/ 104 w 228"/>
                <a:gd name="T113" fmla="*/ 25 h 373"/>
                <a:gd name="T114" fmla="*/ 108 w 228"/>
                <a:gd name="T115" fmla="*/ 8 h 373"/>
                <a:gd name="T116" fmla="*/ 47 w 228"/>
                <a:gd name="T117" fmla="*/ 12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8" h="373">
                  <a:moveTo>
                    <a:pt x="48" y="132"/>
                  </a:moveTo>
                  <a:cubicBezTo>
                    <a:pt x="48" y="138"/>
                    <a:pt x="46" y="143"/>
                    <a:pt x="46" y="143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9" y="152"/>
                    <a:pt x="49" y="152"/>
                    <a:pt x="49" y="152"/>
                  </a:cubicBezTo>
                  <a:cubicBezTo>
                    <a:pt x="54" y="156"/>
                    <a:pt x="54" y="156"/>
                    <a:pt x="54" y="156"/>
                  </a:cubicBezTo>
                  <a:cubicBezTo>
                    <a:pt x="56" y="159"/>
                    <a:pt x="56" y="159"/>
                    <a:pt x="56" y="159"/>
                  </a:cubicBezTo>
                  <a:cubicBezTo>
                    <a:pt x="57" y="163"/>
                    <a:pt x="57" y="163"/>
                    <a:pt x="57" y="163"/>
                  </a:cubicBezTo>
                  <a:cubicBezTo>
                    <a:pt x="57" y="167"/>
                    <a:pt x="57" y="167"/>
                    <a:pt x="57" y="167"/>
                  </a:cubicBezTo>
                  <a:cubicBezTo>
                    <a:pt x="54" y="168"/>
                    <a:pt x="54" y="168"/>
                    <a:pt x="54" y="168"/>
                  </a:cubicBezTo>
                  <a:cubicBezTo>
                    <a:pt x="53" y="173"/>
                    <a:pt x="53" y="173"/>
                    <a:pt x="53" y="173"/>
                  </a:cubicBezTo>
                  <a:cubicBezTo>
                    <a:pt x="49" y="176"/>
                    <a:pt x="49" y="176"/>
                    <a:pt x="49" y="176"/>
                  </a:cubicBezTo>
                  <a:cubicBezTo>
                    <a:pt x="46" y="180"/>
                    <a:pt x="46" y="180"/>
                    <a:pt x="46" y="180"/>
                  </a:cubicBezTo>
                  <a:cubicBezTo>
                    <a:pt x="42" y="184"/>
                    <a:pt x="42" y="184"/>
                    <a:pt x="42" y="184"/>
                  </a:cubicBezTo>
                  <a:cubicBezTo>
                    <a:pt x="40" y="189"/>
                    <a:pt x="40" y="189"/>
                    <a:pt x="40" y="189"/>
                  </a:cubicBezTo>
                  <a:cubicBezTo>
                    <a:pt x="38" y="190"/>
                    <a:pt x="38" y="190"/>
                    <a:pt x="38" y="190"/>
                  </a:cubicBezTo>
                  <a:cubicBezTo>
                    <a:pt x="37" y="194"/>
                    <a:pt x="37" y="194"/>
                    <a:pt x="37" y="194"/>
                  </a:cubicBezTo>
                  <a:cubicBezTo>
                    <a:pt x="34" y="198"/>
                    <a:pt x="34" y="198"/>
                    <a:pt x="34" y="198"/>
                  </a:cubicBezTo>
                  <a:cubicBezTo>
                    <a:pt x="26" y="206"/>
                    <a:pt x="26" y="206"/>
                    <a:pt x="26" y="206"/>
                  </a:cubicBezTo>
                  <a:cubicBezTo>
                    <a:pt x="20" y="211"/>
                    <a:pt x="20" y="211"/>
                    <a:pt x="20" y="211"/>
                  </a:cubicBezTo>
                  <a:cubicBezTo>
                    <a:pt x="19" y="214"/>
                    <a:pt x="19" y="214"/>
                    <a:pt x="19" y="214"/>
                  </a:cubicBezTo>
                  <a:cubicBezTo>
                    <a:pt x="18" y="219"/>
                    <a:pt x="18" y="219"/>
                    <a:pt x="18" y="219"/>
                  </a:cubicBezTo>
                  <a:cubicBezTo>
                    <a:pt x="20" y="222"/>
                    <a:pt x="20" y="222"/>
                    <a:pt x="20" y="222"/>
                  </a:cubicBezTo>
                  <a:cubicBezTo>
                    <a:pt x="22" y="223"/>
                    <a:pt x="22" y="223"/>
                    <a:pt x="22" y="223"/>
                  </a:cubicBezTo>
                  <a:cubicBezTo>
                    <a:pt x="23" y="223"/>
                    <a:pt x="23" y="223"/>
                    <a:pt x="23" y="223"/>
                  </a:cubicBezTo>
                  <a:cubicBezTo>
                    <a:pt x="26" y="226"/>
                    <a:pt x="26" y="226"/>
                    <a:pt x="26" y="226"/>
                  </a:cubicBezTo>
                  <a:cubicBezTo>
                    <a:pt x="25" y="228"/>
                    <a:pt x="25" y="228"/>
                    <a:pt x="25" y="228"/>
                  </a:cubicBezTo>
                  <a:cubicBezTo>
                    <a:pt x="25" y="236"/>
                    <a:pt x="25" y="236"/>
                    <a:pt x="25" y="236"/>
                  </a:cubicBezTo>
                  <a:cubicBezTo>
                    <a:pt x="24" y="240"/>
                    <a:pt x="24" y="240"/>
                    <a:pt x="24" y="240"/>
                  </a:cubicBezTo>
                  <a:cubicBezTo>
                    <a:pt x="24" y="242"/>
                    <a:pt x="24" y="242"/>
                    <a:pt x="24" y="242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8" y="246"/>
                    <a:pt x="18" y="246"/>
                    <a:pt x="18" y="246"/>
                  </a:cubicBezTo>
                  <a:cubicBezTo>
                    <a:pt x="18" y="251"/>
                    <a:pt x="18" y="251"/>
                    <a:pt x="18" y="251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35" y="338"/>
                    <a:pt x="102" y="352"/>
                    <a:pt x="102" y="352"/>
                  </a:cubicBezTo>
                  <a:cubicBezTo>
                    <a:pt x="208" y="373"/>
                    <a:pt x="208" y="373"/>
                    <a:pt x="208" y="373"/>
                  </a:cubicBezTo>
                  <a:cubicBezTo>
                    <a:pt x="228" y="256"/>
                    <a:pt x="228" y="256"/>
                    <a:pt x="228" y="256"/>
                  </a:cubicBezTo>
                  <a:cubicBezTo>
                    <a:pt x="226" y="254"/>
                    <a:pt x="226" y="254"/>
                    <a:pt x="226" y="254"/>
                  </a:cubicBezTo>
                  <a:cubicBezTo>
                    <a:pt x="224" y="252"/>
                    <a:pt x="224" y="252"/>
                    <a:pt x="224" y="252"/>
                  </a:cubicBezTo>
                  <a:cubicBezTo>
                    <a:pt x="224" y="251"/>
                    <a:pt x="224" y="251"/>
                    <a:pt x="224" y="251"/>
                  </a:cubicBezTo>
                  <a:cubicBezTo>
                    <a:pt x="223" y="247"/>
                    <a:pt x="223" y="247"/>
                    <a:pt x="223" y="247"/>
                  </a:cubicBezTo>
                  <a:cubicBezTo>
                    <a:pt x="221" y="244"/>
                    <a:pt x="221" y="244"/>
                    <a:pt x="221" y="244"/>
                  </a:cubicBezTo>
                  <a:cubicBezTo>
                    <a:pt x="218" y="241"/>
                    <a:pt x="218" y="241"/>
                    <a:pt x="218" y="241"/>
                  </a:cubicBezTo>
                  <a:cubicBezTo>
                    <a:pt x="214" y="241"/>
                    <a:pt x="214" y="241"/>
                    <a:pt x="214" y="241"/>
                  </a:cubicBezTo>
                  <a:cubicBezTo>
                    <a:pt x="213" y="246"/>
                    <a:pt x="213" y="246"/>
                    <a:pt x="213" y="246"/>
                  </a:cubicBezTo>
                  <a:cubicBezTo>
                    <a:pt x="212" y="249"/>
                    <a:pt x="212" y="249"/>
                    <a:pt x="212" y="249"/>
                  </a:cubicBezTo>
                  <a:cubicBezTo>
                    <a:pt x="202" y="248"/>
                    <a:pt x="202" y="248"/>
                    <a:pt x="202" y="248"/>
                  </a:cubicBezTo>
                  <a:cubicBezTo>
                    <a:pt x="197" y="246"/>
                    <a:pt x="197" y="246"/>
                    <a:pt x="197" y="246"/>
                  </a:cubicBezTo>
                  <a:cubicBezTo>
                    <a:pt x="189" y="245"/>
                    <a:pt x="189" y="245"/>
                    <a:pt x="189" y="245"/>
                  </a:cubicBezTo>
                  <a:cubicBezTo>
                    <a:pt x="185" y="245"/>
                    <a:pt x="185" y="245"/>
                    <a:pt x="185" y="245"/>
                  </a:cubicBezTo>
                  <a:cubicBezTo>
                    <a:pt x="184" y="247"/>
                    <a:pt x="184" y="247"/>
                    <a:pt x="184" y="247"/>
                  </a:cubicBezTo>
                  <a:cubicBezTo>
                    <a:pt x="184" y="249"/>
                    <a:pt x="184" y="249"/>
                    <a:pt x="184" y="249"/>
                  </a:cubicBezTo>
                  <a:cubicBezTo>
                    <a:pt x="179" y="247"/>
                    <a:pt x="179" y="247"/>
                    <a:pt x="179" y="247"/>
                  </a:cubicBezTo>
                  <a:cubicBezTo>
                    <a:pt x="174" y="244"/>
                    <a:pt x="174" y="244"/>
                    <a:pt x="174" y="244"/>
                  </a:cubicBezTo>
                  <a:cubicBezTo>
                    <a:pt x="171" y="244"/>
                    <a:pt x="171" y="244"/>
                    <a:pt x="171" y="244"/>
                  </a:cubicBezTo>
                  <a:cubicBezTo>
                    <a:pt x="169" y="244"/>
                    <a:pt x="169" y="244"/>
                    <a:pt x="169" y="244"/>
                  </a:cubicBezTo>
                  <a:cubicBezTo>
                    <a:pt x="168" y="247"/>
                    <a:pt x="168" y="247"/>
                    <a:pt x="168" y="247"/>
                  </a:cubicBezTo>
                  <a:cubicBezTo>
                    <a:pt x="168" y="249"/>
                    <a:pt x="168" y="249"/>
                    <a:pt x="168" y="249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2" y="245"/>
                    <a:pt x="162" y="245"/>
                    <a:pt x="162" y="245"/>
                  </a:cubicBezTo>
                  <a:cubicBezTo>
                    <a:pt x="162" y="242"/>
                    <a:pt x="162" y="242"/>
                    <a:pt x="162" y="242"/>
                  </a:cubicBezTo>
                  <a:cubicBezTo>
                    <a:pt x="162" y="238"/>
                    <a:pt x="162" y="238"/>
                    <a:pt x="162" y="238"/>
                  </a:cubicBezTo>
                  <a:cubicBezTo>
                    <a:pt x="160" y="232"/>
                    <a:pt x="160" y="232"/>
                    <a:pt x="160" y="232"/>
                  </a:cubicBezTo>
                  <a:cubicBezTo>
                    <a:pt x="160" y="226"/>
                    <a:pt x="160" y="226"/>
                    <a:pt x="160" y="226"/>
                  </a:cubicBezTo>
                  <a:cubicBezTo>
                    <a:pt x="156" y="226"/>
                    <a:pt x="156" y="226"/>
                    <a:pt x="156" y="226"/>
                  </a:cubicBezTo>
                  <a:cubicBezTo>
                    <a:pt x="151" y="223"/>
                    <a:pt x="151" y="223"/>
                    <a:pt x="151" y="223"/>
                  </a:cubicBezTo>
                  <a:cubicBezTo>
                    <a:pt x="149" y="220"/>
                    <a:pt x="149" y="220"/>
                    <a:pt x="149" y="220"/>
                  </a:cubicBezTo>
                  <a:cubicBezTo>
                    <a:pt x="149" y="218"/>
                    <a:pt x="149" y="218"/>
                    <a:pt x="149" y="218"/>
                  </a:cubicBezTo>
                  <a:cubicBezTo>
                    <a:pt x="149" y="213"/>
                    <a:pt x="149" y="213"/>
                    <a:pt x="149" y="213"/>
                  </a:cubicBezTo>
                  <a:cubicBezTo>
                    <a:pt x="149" y="208"/>
                    <a:pt x="149" y="208"/>
                    <a:pt x="149" y="208"/>
                  </a:cubicBezTo>
                  <a:cubicBezTo>
                    <a:pt x="145" y="204"/>
                    <a:pt x="145" y="204"/>
                    <a:pt x="145" y="204"/>
                  </a:cubicBezTo>
                  <a:cubicBezTo>
                    <a:pt x="145" y="201"/>
                    <a:pt x="145" y="201"/>
                    <a:pt x="145" y="201"/>
                  </a:cubicBezTo>
                  <a:cubicBezTo>
                    <a:pt x="145" y="195"/>
                    <a:pt x="145" y="195"/>
                    <a:pt x="145" y="195"/>
                  </a:cubicBezTo>
                  <a:cubicBezTo>
                    <a:pt x="144" y="187"/>
                    <a:pt x="144" y="187"/>
                    <a:pt x="144" y="187"/>
                  </a:cubicBezTo>
                  <a:cubicBezTo>
                    <a:pt x="142" y="183"/>
                    <a:pt x="142" y="183"/>
                    <a:pt x="142" y="183"/>
                  </a:cubicBezTo>
                  <a:cubicBezTo>
                    <a:pt x="141" y="179"/>
                    <a:pt x="141" y="179"/>
                    <a:pt x="141" y="179"/>
                  </a:cubicBezTo>
                  <a:cubicBezTo>
                    <a:pt x="139" y="179"/>
                    <a:pt x="139" y="179"/>
                    <a:pt x="139" y="179"/>
                  </a:cubicBezTo>
                  <a:cubicBezTo>
                    <a:pt x="135" y="182"/>
                    <a:pt x="135" y="182"/>
                    <a:pt x="135" y="182"/>
                  </a:cubicBezTo>
                  <a:cubicBezTo>
                    <a:pt x="133" y="182"/>
                    <a:pt x="133" y="182"/>
                    <a:pt x="133" y="182"/>
                  </a:cubicBezTo>
                  <a:cubicBezTo>
                    <a:pt x="130" y="183"/>
                    <a:pt x="130" y="183"/>
                    <a:pt x="130" y="183"/>
                  </a:cubicBezTo>
                  <a:cubicBezTo>
                    <a:pt x="127" y="186"/>
                    <a:pt x="127" y="186"/>
                    <a:pt x="127" y="186"/>
                  </a:cubicBezTo>
                  <a:cubicBezTo>
                    <a:pt x="125" y="186"/>
                    <a:pt x="125" y="186"/>
                    <a:pt x="125" y="186"/>
                  </a:cubicBezTo>
                  <a:cubicBezTo>
                    <a:pt x="125" y="183"/>
                    <a:pt x="125" y="183"/>
                    <a:pt x="125" y="183"/>
                  </a:cubicBezTo>
                  <a:cubicBezTo>
                    <a:pt x="121" y="181"/>
                    <a:pt x="121" y="181"/>
                    <a:pt x="121" y="181"/>
                  </a:cubicBezTo>
                  <a:cubicBezTo>
                    <a:pt x="119" y="179"/>
                    <a:pt x="119" y="179"/>
                    <a:pt x="119" y="179"/>
                  </a:cubicBezTo>
                  <a:cubicBezTo>
                    <a:pt x="122" y="172"/>
                    <a:pt x="122" y="172"/>
                    <a:pt x="122" y="172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29" y="166"/>
                    <a:pt x="129" y="166"/>
                    <a:pt x="129" y="166"/>
                  </a:cubicBezTo>
                  <a:cubicBezTo>
                    <a:pt x="127" y="160"/>
                    <a:pt x="127" y="160"/>
                    <a:pt x="127" y="160"/>
                  </a:cubicBezTo>
                  <a:cubicBezTo>
                    <a:pt x="128" y="154"/>
                    <a:pt x="128" y="154"/>
                    <a:pt x="128" y="154"/>
                  </a:cubicBezTo>
                  <a:cubicBezTo>
                    <a:pt x="131" y="147"/>
                    <a:pt x="131" y="147"/>
                    <a:pt x="131" y="147"/>
                  </a:cubicBezTo>
                  <a:cubicBezTo>
                    <a:pt x="134" y="141"/>
                    <a:pt x="134" y="141"/>
                    <a:pt x="134" y="141"/>
                  </a:cubicBezTo>
                  <a:cubicBezTo>
                    <a:pt x="137" y="135"/>
                    <a:pt x="137" y="135"/>
                    <a:pt x="137" y="135"/>
                  </a:cubicBezTo>
                  <a:cubicBezTo>
                    <a:pt x="137" y="131"/>
                    <a:pt x="137" y="131"/>
                    <a:pt x="137" y="131"/>
                  </a:cubicBezTo>
                  <a:cubicBezTo>
                    <a:pt x="128" y="129"/>
                    <a:pt x="128" y="129"/>
                    <a:pt x="128" y="129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3" y="118"/>
                    <a:pt x="123" y="118"/>
                    <a:pt x="123" y="118"/>
                  </a:cubicBezTo>
                  <a:cubicBezTo>
                    <a:pt x="122" y="111"/>
                    <a:pt x="122" y="111"/>
                    <a:pt x="122" y="111"/>
                  </a:cubicBezTo>
                  <a:cubicBezTo>
                    <a:pt x="119" y="106"/>
                    <a:pt x="119" y="106"/>
                    <a:pt x="119" y="106"/>
                  </a:cubicBezTo>
                  <a:cubicBezTo>
                    <a:pt x="114" y="101"/>
                    <a:pt x="114" y="101"/>
                    <a:pt x="114" y="101"/>
                  </a:cubicBezTo>
                  <a:cubicBezTo>
                    <a:pt x="109" y="93"/>
                    <a:pt x="109" y="93"/>
                    <a:pt x="109" y="93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4" y="82"/>
                    <a:pt x="104" y="82"/>
                    <a:pt x="104" y="82"/>
                  </a:cubicBezTo>
                  <a:cubicBezTo>
                    <a:pt x="104" y="79"/>
                    <a:pt x="104" y="79"/>
                    <a:pt x="104" y="79"/>
                  </a:cubicBezTo>
                  <a:cubicBezTo>
                    <a:pt x="101" y="76"/>
                    <a:pt x="101" y="76"/>
                    <a:pt x="101" y="76"/>
                  </a:cubicBezTo>
                  <a:cubicBezTo>
                    <a:pt x="101" y="72"/>
                    <a:pt x="101" y="72"/>
                    <a:pt x="101" y="72"/>
                  </a:cubicBezTo>
                  <a:cubicBezTo>
                    <a:pt x="101" y="69"/>
                    <a:pt x="101" y="69"/>
                    <a:pt x="101" y="69"/>
                  </a:cubicBezTo>
                  <a:cubicBezTo>
                    <a:pt x="99" y="64"/>
                    <a:pt x="99" y="64"/>
                    <a:pt x="99" y="64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7" y="59"/>
                    <a:pt x="97" y="59"/>
                    <a:pt x="97" y="59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52" y="114"/>
                    <a:pt x="47" y="120"/>
                  </a:cubicBezTo>
                  <a:cubicBezTo>
                    <a:pt x="43" y="127"/>
                    <a:pt x="48" y="125"/>
                    <a:pt x="48" y="132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39" name="Freeform 21"/>
            <p:cNvSpPr>
              <a:spLocks/>
            </p:cNvSpPr>
            <p:nvPr/>
          </p:nvSpPr>
          <p:spPr bwMode="auto">
            <a:xfrm>
              <a:off x="5775501" y="1743205"/>
              <a:ext cx="558212" cy="360899"/>
            </a:xfrm>
            <a:custGeom>
              <a:avLst/>
              <a:gdLst>
                <a:gd name="T0" fmla="*/ 184 w 391"/>
                <a:gd name="T1" fmla="*/ 33 h 252"/>
                <a:gd name="T2" fmla="*/ 9 w 391"/>
                <a:gd name="T3" fmla="*/ 10 h 252"/>
                <a:gd name="T4" fmla="*/ 4 w 391"/>
                <a:gd name="T5" fmla="*/ 28 h 252"/>
                <a:gd name="T6" fmla="*/ 0 w 391"/>
                <a:gd name="T7" fmla="*/ 51 h 252"/>
                <a:gd name="T8" fmla="*/ 2 w 391"/>
                <a:gd name="T9" fmla="*/ 56 h 252"/>
                <a:gd name="T10" fmla="*/ 4 w 391"/>
                <a:gd name="T11" fmla="*/ 64 h 252"/>
                <a:gd name="T12" fmla="*/ 7 w 391"/>
                <a:gd name="T13" fmla="*/ 71 h 252"/>
                <a:gd name="T14" fmla="*/ 11 w 391"/>
                <a:gd name="T15" fmla="*/ 80 h 252"/>
                <a:gd name="T16" fmla="*/ 17 w 391"/>
                <a:gd name="T17" fmla="*/ 93 h 252"/>
                <a:gd name="T18" fmla="*/ 25 w 391"/>
                <a:gd name="T19" fmla="*/ 103 h 252"/>
                <a:gd name="T20" fmla="*/ 28 w 391"/>
                <a:gd name="T21" fmla="*/ 116 h 252"/>
                <a:gd name="T22" fmla="*/ 31 w 391"/>
                <a:gd name="T23" fmla="*/ 121 h 252"/>
                <a:gd name="T24" fmla="*/ 40 w 391"/>
                <a:gd name="T25" fmla="*/ 127 h 252"/>
                <a:gd name="T26" fmla="*/ 34 w 391"/>
                <a:gd name="T27" fmla="*/ 139 h 252"/>
                <a:gd name="T28" fmla="*/ 30 w 391"/>
                <a:gd name="T29" fmla="*/ 152 h 252"/>
                <a:gd name="T30" fmla="*/ 31 w 391"/>
                <a:gd name="T31" fmla="*/ 160 h 252"/>
                <a:gd name="T32" fmla="*/ 25 w 391"/>
                <a:gd name="T33" fmla="*/ 164 h 252"/>
                <a:gd name="T34" fmla="*/ 24 w 391"/>
                <a:gd name="T35" fmla="*/ 173 h 252"/>
                <a:gd name="T36" fmla="*/ 28 w 391"/>
                <a:gd name="T37" fmla="*/ 178 h 252"/>
                <a:gd name="T38" fmla="*/ 33 w 391"/>
                <a:gd name="T39" fmla="*/ 175 h 252"/>
                <a:gd name="T40" fmla="*/ 38 w 391"/>
                <a:gd name="T41" fmla="*/ 174 h 252"/>
                <a:gd name="T42" fmla="*/ 44 w 391"/>
                <a:gd name="T43" fmla="*/ 171 h 252"/>
                <a:gd name="T44" fmla="*/ 47 w 391"/>
                <a:gd name="T45" fmla="*/ 179 h 252"/>
                <a:gd name="T46" fmla="*/ 48 w 391"/>
                <a:gd name="T47" fmla="*/ 193 h 252"/>
                <a:gd name="T48" fmla="*/ 52 w 391"/>
                <a:gd name="T49" fmla="*/ 200 h 252"/>
                <a:gd name="T50" fmla="*/ 52 w 391"/>
                <a:gd name="T51" fmla="*/ 210 h 252"/>
                <a:gd name="T52" fmla="*/ 54 w 391"/>
                <a:gd name="T53" fmla="*/ 215 h 252"/>
                <a:gd name="T54" fmla="*/ 63 w 391"/>
                <a:gd name="T55" fmla="*/ 218 h 252"/>
                <a:gd name="T56" fmla="*/ 65 w 391"/>
                <a:gd name="T57" fmla="*/ 230 h 252"/>
                <a:gd name="T58" fmla="*/ 65 w 391"/>
                <a:gd name="T59" fmla="*/ 237 h 252"/>
                <a:gd name="T60" fmla="*/ 71 w 391"/>
                <a:gd name="T61" fmla="*/ 241 h 252"/>
                <a:gd name="T62" fmla="*/ 72 w 391"/>
                <a:gd name="T63" fmla="*/ 236 h 252"/>
                <a:gd name="T64" fmla="*/ 77 w 391"/>
                <a:gd name="T65" fmla="*/ 236 h 252"/>
                <a:gd name="T66" fmla="*/ 87 w 391"/>
                <a:gd name="T67" fmla="*/ 241 h 252"/>
                <a:gd name="T68" fmla="*/ 88 w 391"/>
                <a:gd name="T69" fmla="*/ 237 h 252"/>
                <a:gd name="T70" fmla="*/ 100 w 391"/>
                <a:gd name="T71" fmla="*/ 238 h 252"/>
                <a:gd name="T72" fmla="*/ 115 w 391"/>
                <a:gd name="T73" fmla="*/ 241 h 252"/>
                <a:gd name="T74" fmla="*/ 117 w 391"/>
                <a:gd name="T75" fmla="*/ 233 h 252"/>
                <a:gd name="T76" fmla="*/ 124 w 391"/>
                <a:gd name="T77" fmla="*/ 236 h 252"/>
                <a:gd name="T78" fmla="*/ 127 w 391"/>
                <a:gd name="T79" fmla="*/ 243 h 252"/>
                <a:gd name="T80" fmla="*/ 129 w 391"/>
                <a:gd name="T81" fmla="*/ 246 h 252"/>
                <a:gd name="T82" fmla="*/ 136 w 391"/>
                <a:gd name="T83" fmla="*/ 221 h 252"/>
                <a:gd name="T84" fmla="*/ 373 w 391"/>
                <a:gd name="T85" fmla="*/ 252 h 252"/>
                <a:gd name="T86" fmla="*/ 391 w 391"/>
                <a:gd name="T87" fmla="*/ 6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1" h="252">
                  <a:moveTo>
                    <a:pt x="391" y="60"/>
                  </a:moveTo>
                  <a:cubicBezTo>
                    <a:pt x="391" y="60"/>
                    <a:pt x="243" y="42"/>
                    <a:pt x="184" y="33"/>
                  </a:cubicBezTo>
                  <a:cubicBezTo>
                    <a:pt x="112" y="22"/>
                    <a:pt x="11" y="0"/>
                    <a:pt x="11" y="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7" y="71"/>
                    <a:pt x="7" y="71"/>
                    <a:pt x="7" y="71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11" y="80"/>
                    <a:pt x="11" y="80"/>
                    <a:pt x="11" y="80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5" y="103"/>
                    <a:pt x="25" y="103"/>
                    <a:pt x="25" y="103"/>
                  </a:cubicBezTo>
                  <a:cubicBezTo>
                    <a:pt x="26" y="110"/>
                    <a:pt x="26" y="110"/>
                    <a:pt x="26" y="110"/>
                  </a:cubicBezTo>
                  <a:cubicBezTo>
                    <a:pt x="28" y="116"/>
                    <a:pt x="28" y="116"/>
                    <a:pt x="28" y="11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31" y="121"/>
                    <a:pt x="31" y="121"/>
                    <a:pt x="31" y="121"/>
                  </a:cubicBezTo>
                  <a:cubicBezTo>
                    <a:pt x="40" y="123"/>
                    <a:pt x="40" y="123"/>
                    <a:pt x="40" y="123"/>
                  </a:cubicBezTo>
                  <a:cubicBezTo>
                    <a:pt x="40" y="127"/>
                    <a:pt x="40" y="127"/>
                    <a:pt x="40" y="127"/>
                  </a:cubicBezTo>
                  <a:cubicBezTo>
                    <a:pt x="37" y="133"/>
                    <a:pt x="37" y="133"/>
                    <a:pt x="37" y="133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1" y="146"/>
                    <a:pt x="31" y="146"/>
                    <a:pt x="31" y="146"/>
                  </a:cubicBezTo>
                  <a:cubicBezTo>
                    <a:pt x="30" y="152"/>
                    <a:pt x="30" y="152"/>
                    <a:pt x="30" y="152"/>
                  </a:cubicBezTo>
                  <a:cubicBezTo>
                    <a:pt x="32" y="158"/>
                    <a:pt x="32" y="158"/>
                    <a:pt x="32" y="158"/>
                  </a:cubicBezTo>
                  <a:cubicBezTo>
                    <a:pt x="31" y="160"/>
                    <a:pt x="31" y="160"/>
                    <a:pt x="31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25" y="164"/>
                    <a:pt x="25" y="164"/>
                    <a:pt x="25" y="164"/>
                  </a:cubicBezTo>
                  <a:cubicBezTo>
                    <a:pt x="22" y="171"/>
                    <a:pt x="22" y="171"/>
                    <a:pt x="22" y="171"/>
                  </a:cubicBezTo>
                  <a:cubicBezTo>
                    <a:pt x="24" y="173"/>
                    <a:pt x="24" y="173"/>
                    <a:pt x="24" y="173"/>
                  </a:cubicBezTo>
                  <a:cubicBezTo>
                    <a:pt x="28" y="175"/>
                    <a:pt x="28" y="175"/>
                    <a:pt x="28" y="175"/>
                  </a:cubicBezTo>
                  <a:cubicBezTo>
                    <a:pt x="28" y="178"/>
                    <a:pt x="28" y="178"/>
                    <a:pt x="28" y="178"/>
                  </a:cubicBezTo>
                  <a:cubicBezTo>
                    <a:pt x="30" y="178"/>
                    <a:pt x="30" y="178"/>
                    <a:pt x="30" y="178"/>
                  </a:cubicBezTo>
                  <a:cubicBezTo>
                    <a:pt x="33" y="175"/>
                    <a:pt x="33" y="175"/>
                    <a:pt x="33" y="175"/>
                  </a:cubicBezTo>
                  <a:cubicBezTo>
                    <a:pt x="36" y="174"/>
                    <a:pt x="36" y="174"/>
                    <a:pt x="36" y="174"/>
                  </a:cubicBezTo>
                  <a:cubicBezTo>
                    <a:pt x="38" y="174"/>
                    <a:pt x="38" y="174"/>
                    <a:pt x="38" y="174"/>
                  </a:cubicBezTo>
                  <a:cubicBezTo>
                    <a:pt x="42" y="171"/>
                    <a:pt x="42" y="171"/>
                    <a:pt x="42" y="171"/>
                  </a:cubicBezTo>
                  <a:cubicBezTo>
                    <a:pt x="44" y="171"/>
                    <a:pt x="44" y="171"/>
                    <a:pt x="44" y="171"/>
                  </a:cubicBezTo>
                  <a:cubicBezTo>
                    <a:pt x="45" y="175"/>
                    <a:pt x="45" y="175"/>
                    <a:pt x="45" y="175"/>
                  </a:cubicBezTo>
                  <a:cubicBezTo>
                    <a:pt x="47" y="179"/>
                    <a:pt x="47" y="179"/>
                    <a:pt x="47" y="179"/>
                  </a:cubicBezTo>
                  <a:cubicBezTo>
                    <a:pt x="48" y="187"/>
                    <a:pt x="48" y="187"/>
                    <a:pt x="48" y="187"/>
                  </a:cubicBezTo>
                  <a:cubicBezTo>
                    <a:pt x="48" y="193"/>
                    <a:pt x="48" y="193"/>
                    <a:pt x="48" y="193"/>
                  </a:cubicBezTo>
                  <a:cubicBezTo>
                    <a:pt x="48" y="196"/>
                    <a:pt x="48" y="196"/>
                    <a:pt x="48" y="196"/>
                  </a:cubicBezTo>
                  <a:cubicBezTo>
                    <a:pt x="52" y="200"/>
                    <a:pt x="52" y="200"/>
                    <a:pt x="52" y="200"/>
                  </a:cubicBezTo>
                  <a:cubicBezTo>
                    <a:pt x="52" y="205"/>
                    <a:pt x="52" y="205"/>
                    <a:pt x="52" y="205"/>
                  </a:cubicBezTo>
                  <a:cubicBezTo>
                    <a:pt x="52" y="210"/>
                    <a:pt x="52" y="210"/>
                    <a:pt x="52" y="210"/>
                  </a:cubicBezTo>
                  <a:cubicBezTo>
                    <a:pt x="52" y="212"/>
                    <a:pt x="52" y="212"/>
                    <a:pt x="52" y="212"/>
                  </a:cubicBezTo>
                  <a:cubicBezTo>
                    <a:pt x="54" y="215"/>
                    <a:pt x="54" y="215"/>
                    <a:pt x="54" y="215"/>
                  </a:cubicBezTo>
                  <a:cubicBezTo>
                    <a:pt x="59" y="218"/>
                    <a:pt x="59" y="218"/>
                    <a:pt x="59" y="218"/>
                  </a:cubicBezTo>
                  <a:cubicBezTo>
                    <a:pt x="63" y="218"/>
                    <a:pt x="63" y="218"/>
                    <a:pt x="63" y="218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5" y="230"/>
                    <a:pt x="65" y="230"/>
                    <a:pt x="65" y="230"/>
                  </a:cubicBezTo>
                  <a:cubicBezTo>
                    <a:pt x="65" y="234"/>
                    <a:pt x="65" y="234"/>
                    <a:pt x="65" y="234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7" y="241"/>
                    <a:pt x="67" y="241"/>
                    <a:pt x="67" y="241"/>
                  </a:cubicBezTo>
                  <a:cubicBezTo>
                    <a:pt x="71" y="241"/>
                    <a:pt x="71" y="241"/>
                    <a:pt x="71" y="241"/>
                  </a:cubicBezTo>
                  <a:cubicBezTo>
                    <a:pt x="71" y="239"/>
                    <a:pt x="71" y="239"/>
                    <a:pt x="71" y="239"/>
                  </a:cubicBezTo>
                  <a:cubicBezTo>
                    <a:pt x="72" y="236"/>
                    <a:pt x="72" y="236"/>
                    <a:pt x="72" y="236"/>
                  </a:cubicBezTo>
                  <a:cubicBezTo>
                    <a:pt x="74" y="236"/>
                    <a:pt x="74" y="236"/>
                    <a:pt x="74" y="236"/>
                  </a:cubicBezTo>
                  <a:cubicBezTo>
                    <a:pt x="77" y="236"/>
                    <a:pt x="77" y="236"/>
                    <a:pt x="77" y="236"/>
                  </a:cubicBezTo>
                  <a:cubicBezTo>
                    <a:pt x="82" y="239"/>
                    <a:pt x="82" y="239"/>
                    <a:pt x="82" y="239"/>
                  </a:cubicBezTo>
                  <a:cubicBezTo>
                    <a:pt x="87" y="241"/>
                    <a:pt x="87" y="241"/>
                    <a:pt x="87" y="241"/>
                  </a:cubicBezTo>
                  <a:cubicBezTo>
                    <a:pt x="87" y="239"/>
                    <a:pt x="87" y="239"/>
                    <a:pt x="87" y="239"/>
                  </a:cubicBezTo>
                  <a:cubicBezTo>
                    <a:pt x="88" y="237"/>
                    <a:pt x="88" y="237"/>
                    <a:pt x="88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100" y="238"/>
                    <a:pt x="100" y="238"/>
                    <a:pt x="100" y="238"/>
                  </a:cubicBezTo>
                  <a:cubicBezTo>
                    <a:pt x="105" y="240"/>
                    <a:pt x="105" y="240"/>
                    <a:pt x="105" y="240"/>
                  </a:cubicBezTo>
                  <a:cubicBezTo>
                    <a:pt x="115" y="241"/>
                    <a:pt x="115" y="241"/>
                    <a:pt x="115" y="241"/>
                  </a:cubicBezTo>
                  <a:cubicBezTo>
                    <a:pt x="116" y="238"/>
                    <a:pt x="116" y="238"/>
                    <a:pt x="116" y="238"/>
                  </a:cubicBezTo>
                  <a:cubicBezTo>
                    <a:pt x="117" y="233"/>
                    <a:pt x="117" y="233"/>
                    <a:pt x="117" y="233"/>
                  </a:cubicBezTo>
                  <a:cubicBezTo>
                    <a:pt x="121" y="233"/>
                    <a:pt x="121" y="233"/>
                    <a:pt x="121" y="233"/>
                  </a:cubicBezTo>
                  <a:cubicBezTo>
                    <a:pt x="124" y="236"/>
                    <a:pt x="124" y="236"/>
                    <a:pt x="124" y="236"/>
                  </a:cubicBezTo>
                  <a:cubicBezTo>
                    <a:pt x="126" y="239"/>
                    <a:pt x="126" y="239"/>
                    <a:pt x="126" y="239"/>
                  </a:cubicBezTo>
                  <a:cubicBezTo>
                    <a:pt x="127" y="243"/>
                    <a:pt x="127" y="243"/>
                    <a:pt x="127" y="243"/>
                  </a:cubicBezTo>
                  <a:cubicBezTo>
                    <a:pt x="127" y="244"/>
                    <a:pt x="127" y="244"/>
                    <a:pt x="127" y="244"/>
                  </a:cubicBezTo>
                  <a:cubicBezTo>
                    <a:pt x="129" y="246"/>
                    <a:pt x="129" y="246"/>
                    <a:pt x="129" y="246"/>
                  </a:cubicBezTo>
                  <a:cubicBezTo>
                    <a:pt x="131" y="248"/>
                    <a:pt x="131" y="248"/>
                    <a:pt x="131" y="248"/>
                  </a:cubicBezTo>
                  <a:cubicBezTo>
                    <a:pt x="136" y="221"/>
                    <a:pt x="136" y="221"/>
                    <a:pt x="136" y="221"/>
                  </a:cubicBezTo>
                  <a:cubicBezTo>
                    <a:pt x="372" y="252"/>
                    <a:pt x="372" y="252"/>
                    <a:pt x="372" y="252"/>
                  </a:cubicBezTo>
                  <a:cubicBezTo>
                    <a:pt x="373" y="252"/>
                    <a:pt x="373" y="252"/>
                    <a:pt x="373" y="252"/>
                  </a:cubicBezTo>
                  <a:cubicBezTo>
                    <a:pt x="377" y="207"/>
                    <a:pt x="377" y="207"/>
                    <a:pt x="377" y="207"/>
                  </a:cubicBezTo>
                  <a:lnTo>
                    <a:pt x="391" y="6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40" name="Freeform 22"/>
            <p:cNvSpPr>
              <a:spLocks/>
            </p:cNvSpPr>
            <p:nvPr/>
          </p:nvSpPr>
          <p:spPr bwMode="auto">
            <a:xfrm>
              <a:off x="7897045" y="1787053"/>
              <a:ext cx="197314" cy="315365"/>
            </a:xfrm>
            <a:custGeom>
              <a:avLst/>
              <a:gdLst>
                <a:gd name="T0" fmla="*/ 34 w 117"/>
                <a:gd name="T1" fmla="*/ 182 h 187"/>
                <a:gd name="T2" fmla="*/ 34 w 117"/>
                <a:gd name="T3" fmla="*/ 176 h 187"/>
                <a:gd name="T4" fmla="*/ 37 w 117"/>
                <a:gd name="T5" fmla="*/ 171 h 187"/>
                <a:gd name="T6" fmla="*/ 40 w 117"/>
                <a:gd name="T7" fmla="*/ 166 h 187"/>
                <a:gd name="T8" fmla="*/ 44 w 117"/>
                <a:gd name="T9" fmla="*/ 161 h 187"/>
                <a:gd name="T10" fmla="*/ 40 w 117"/>
                <a:gd name="T11" fmla="*/ 159 h 187"/>
                <a:gd name="T12" fmla="*/ 42 w 117"/>
                <a:gd name="T13" fmla="*/ 155 h 187"/>
                <a:gd name="T14" fmla="*/ 45 w 117"/>
                <a:gd name="T15" fmla="*/ 155 h 187"/>
                <a:gd name="T16" fmla="*/ 48 w 117"/>
                <a:gd name="T17" fmla="*/ 150 h 187"/>
                <a:gd name="T18" fmla="*/ 52 w 117"/>
                <a:gd name="T19" fmla="*/ 153 h 187"/>
                <a:gd name="T20" fmla="*/ 51 w 117"/>
                <a:gd name="T21" fmla="*/ 149 h 187"/>
                <a:gd name="T22" fmla="*/ 56 w 117"/>
                <a:gd name="T23" fmla="*/ 148 h 187"/>
                <a:gd name="T24" fmla="*/ 59 w 117"/>
                <a:gd name="T25" fmla="*/ 139 h 187"/>
                <a:gd name="T26" fmla="*/ 67 w 117"/>
                <a:gd name="T27" fmla="*/ 141 h 187"/>
                <a:gd name="T28" fmla="*/ 68 w 117"/>
                <a:gd name="T29" fmla="*/ 132 h 187"/>
                <a:gd name="T30" fmla="*/ 68 w 117"/>
                <a:gd name="T31" fmla="*/ 123 h 187"/>
                <a:gd name="T32" fmla="*/ 69 w 117"/>
                <a:gd name="T33" fmla="*/ 116 h 187"/>
                <a:gd name="T34" fmla="*/ 79 w 117"/>
                <a:gd name="T35" fmla="*/ 122 h 187"/>
                <a:gd name="T36" fmla="*/ 81 w 117"/>
                <a:gd name="T37" fmla="*/ 115 h 187"/>
                <a:gd name="T38" fmla="*/ 84 w 117"/>
                <a:gd name="T39" fmla="*/ 122 h 187"/>
                <a:gd name="T40" fmla="*/ 88 w 117"/>
                <a:gd name="T41" fmla="*/ 116 h 187"/>
                <a:gd name="T42" fmla="*/ 87 w 117"/>
                <a:gd name="T43" fmla="*/ 111 h 187"/>
                <a:gd name="T44" fmla="*/ 95 w 117"/>
                <a:gd name="T45" fmla="*/ 115 h 187"/>
                <a:gd name="T46" fmla="*/ 97 w 117"/>
                <a:gd name="T47" fmla="*/ 111 h 187"/>
                <a:gd name="T48" fmla="*/ 103 w 117"/>
                <a:gd name="T49" fmla="*/ 105 h 187"/>
                <a:gd name="T50" fmla="*/ 106 w 117"/>
                <a:gd name="T51" fmla="*/ 101 h 187"/>
                <a:gd name="T52" fmla="*/ 114 w 117"/>
                <a:gd name="T53" fmla="*/ 97 h 187"/>
                <a:gd name="T54" fmla="*/ 116 w 117"/>
                <a:gd name="T55" fmla="*/ 88 h 187"/>
                <a:gd name="T56" fmla="*/ 112 w 117"/>
                <a:gd name="T57" fmla="*/ 86 h 187"/>
                <a:gd name="T58" fmla="*/ 112 w 117"/>
                <a:gd name="T59" fmla="*/ 82 h 187"/>
                <a:gd name="T60" fmla="*/ 104 w 117"/>
                <a:gd name="T61" fmla="*/ 77 h 187"/>
                <a:gd name="T62" fmla="*/ 101 w 117"/>
                <a:gd name="T63" fmla="*/ 64 h 187"/>
                <a:gd name="T64" fmla="*/ 95 w 117"/>
                <a:gd name="T65" fmla="*/ 63 h 187"/>
                <a:gd name="T66" fmla="*/ 84 w 117"/>
                <a:gd name="T67" fmla="*/ 56 h 187"/>
                <a:gd name="T68" fmla="*/ 77 w 117"/>
                <a:gd name="T69" fmla="*/ 31 h 187"/>
                <a:gd name="T70" fmla="*/ 71 w 117"/>
                <a:gd name="T71" fmla="*/ 11 h 187"/>
                <a:gd name="T72" fmla="*/ 53 w 117"/>
                <a:gd name="T73" fmla="*/ 3 h 187"/>
                <a:gd name="T74" fmla="*/ 42 w 117"/>
                <a:gd name="T75" fmla="*/ 11 h 187"/>
                <a:gd name="T76" fmla="*/ 30 w 117"/>
                <a:gd name="T77" fmla="*/ 5 h 187"/>
                <a:gd name="T78" fmla="*/ 22 w 117"/>
                <a:gd name="T79" fmla="*/ 22 h 187"/>
                <a:gd name="T80" fmla="*/ 13 w 117"/>
                <a:gd name="T81" fmla="*/ 54 h 187"/>
                <a:gd name="T82" fmla="*/ 15 w 117"/>
                <a:gd name="T83" fmla="*/ 71 h 187"/>
                <a:gd name="T84" fmla="*/ 12 w 117"/>
                <a:gd name="T85" fmla="*/ 82 h 187"/>
                <a:gd name="T86" fmla="*/ 7 w 117"/>
                <a:gd name="T87" fmla="*/ 95 h 187"/>
                <a:gd name="T88" fmla="*/ 0 w 117"/>
                <a:gd name="T89" fmla="*/ 103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7" h="187">
                  <a:moveTo>
                    <a:pt x="33" y="187"/>
                  </a:moveTo>
                  <a:lnTo>
                    <a:pt x="33" y="185"/>
                  </a:lnTo>
                  <a:lnTo>
                    <a:pt x="34" y="182"/>
                  </a:lnTo>
                  <a:lnTo>
                    <a:pt x="34" y="181"/>
                  </a:lnTo>
                  <a:lnTo>
                    <a:pt x="34" y="178"/>
                  </a:lnTo>
                  <a:lnTo>
                    <a:pt x="34" y="176"/>
                  </a:lnTo>
                  <a:lnTo>
                    <a:pt x="35" y="174"/>
                  </a:lnTo>
                  <a:lnTo>
                    <a:pt x="37" y="174"/>
                  </a:lnTo>
                  <a:lnTo>
                    <a:pt x="37" y="171"/>
                  </a:lnTo>
                  <a:lnTo>
                    <a:pt x="38" y="169"/>
                  </a:lnTo>
                  <a:lnTo>
                    <a:pt x="38" y="166"/>
                  </a:lnTo>
                  <a:lnTo>
                    <a:pt x="40" y="166"/>
                  </a:lnTo>
                  <a:lnTo>
                    <a:pt x="41" y="166"/>
                  </a:lnTo>
                  <a:lnTo>
                    <a:pt x="44" y="166"/>
                  </a:lnTo>
                  <a:lnTo>
                    <a:pt x="44" y="161"/>
                  </a:lnTo>
                  <a:lnTo>
                    <a:pt x="41" y="161"/>
                  </a:lnTo>
                  <a:lnTo>
                    <a:pt x="40" y="161"/>
                  </a:lnTo>
                  <a:lnTo>
                    <a:pt x="40" y="159"/>
                  </a:lnTo>
                  <a:lnTo>
                    <a:pt x="40" y="158"/>
                  </a:lnTo>
                  <a:lnTo>
                    <a:pt x="42" y="156"/>
                  </a:lnTo>
                  <a:lnTo>
                    <a:pt x="42" y="155"/>
                  </a:lnTo>
                  <a:lnTo>
                    <a:pt x="44" y="153"/>
                  </a:lnTo>
                  <a:lnTo>
                    <a:pt x="45" y="154"/>
                  </a:lnTo>
                  <a:lnTo>
                    <a:pt x="45" y="155"/>
                  </a:lnTo>
                  <a:lnTo>
                    <a:pt x="47" y="154"/>
                  </a:lnTo>
                  <a:lnTo>
                    <a:pt x="48" y="153"/>
                  </a:lnTo>
                  <a:lnTo>
                    <a:pt x="48" y="150"/>
                  </a:lnTo>
                  <a:lnTo>
                    <a:pt x="50" y="152"/>
                  </a:lnTo>
                  <a:lnTo>
                    <a:pt x="51" y="153"/>
                  </a:lnTo>
                  <a:lnTo>
                    <a:pt x="52" y="153"/>
                  </a:lnTo>
                  <a:lnTo>
                    <a:pt x="52" y="150"/>
                  </a:lnTo>
                  <a:lnTo>
                    <a:pt x="52" y="149"/>
                  </a:lnTo>
                  <a:lnTo>
                    <a:pt x="51" y="149"/>
                  </a:lnTo>
                  <a:lnTo>
                    <a:pt x="50" y="147"/>
                  </a:lnTo>
                  <a:lnTo>
                    <a:pt x="54" y="147"/>
                  </a:lnTo>
                  <a:lnTo>
                    <a:pt x="56" y="148"/>
                  </a:lnTo>
                  <a:lnTo>
                    <a:pt x="59" y="147"/>
                  </a:lnTo>
                  <a:lnTo>
                    <a:pt x="60" y="144"/>
                  </a:lnTo>
                  <a:lnTo>
                    <a:pt x="59" y="139"/>
                  </a:lnTo>
                  <a:lnTo>
                    <a:pt x="61" y="139"/>
                  </a:lnTo>
                  <a:lnTo>
                    <a:pt x="64" y="142"/>
                  </a:lnTo>
                  <a:lnTo>
                    <a:pt x="67" y="141"/>
                  </a:lnTo>
                  <a:lnTo>
                    <a:pt x="68" y="139"/>
                  </a:lnTo>
                  <a:lnTo>
                    <a:pt x="69" y="135"/>
                  </a:lnTo>
                  <a:lnTo>
                    <a:pt x="68" y="132"/>
                  </a:lnTo>
                  <a:lnTo>
                    <a:pt x="69" y="128"/>
                  </a:lnTo>
                  <a:lnTo>
                    <a:pt x="69" y="126"/>
                  </a:lnTo>
                  <a:lnTo>
                    <a:pt x="68" y="123"/>
                  </a:lnTo>
                  <a:lnTo>
                    <a:pt x="68" y="121"/>
                  </a:lnTo>
                  <a:lnTo>
                    <a:pt x="69" y="118"/>
                  </a:lnTo>
                  <a:lnTo>
                    <a:pt x="69" y="116"/>
                  </a:lnTo>
                  <a:lnTo>
                    <a:pt x="73" y="120"/>
                  </a:lnTo>
                  <a:lnTo>
                    <a:pt x="74" y="122"/>
                  </a:lnTo>
                  <a:lnTo>
                    <a:pt x="79" y="122"/>
                  </a:lnTo>
                  <a:lnTo>
                    <a:pt x="79" y="120"/>
                  </a:lnTo>
                  <a:lnTo>
                    <a:pt x="79" y="116"/>
                  </a:lnTo>
                  <a:lnTo>
                    <a:pt x="81" y="115"/>
                  </a:lnTo>
                  <a:lnTo>
                    <a:pt x="84" y="116"/>
                  </a:lnTo>
                  <a:lnTo>
                    <a:pt x="84" y="118"/>
                  </a:lnTo>
                  <a:lnTo>
                    <a:pt x="84" y="122"/>
                  </a:lnTo>
                  <a:lnTo>
                    <a:pt x="87" y="121"/>
                  </a:lnTo>
                  <a:lnTo>
                    <a:pt x="90" y="118"/>
                  </a:lnTo>
                  <a:lnTo>
                    <a:pt x="88" y="116"/>
                  </a:lnTo>
                  <a:lnTo>
                    <a:pt x="86" y="114"/>
                  </a:lnTo>
                  <a:lnTo>
                    <a:pt x="86" y="112"/>
                  </a:lnTo>
                  <a:lnTo>
                    <a:pt x="87" y="111"/>
                  </a:lnTo>
                  <a:lnTo>
                    <a:pt x="90" y="114"/>
                  </a:lnTo>
                  <a:lnTo>
                    <a:pt x="93" y="116"/>
                  </a:lnTo>
                  <a:lnTo>
                    <a:pt x="95" y="115"/>
                  </a:lnTo>
                  <a:lnTo>
                    <a:pt x="94" y="111"/>
                  </a:lnTo>
                  <a:lnTo>
                    <a:pt x="95" y="111"/>
                  </a:lnTo>
                  <a:lnTo>
                    <a:pt x="97" y="111"/>
                  </a:lnTo>
                  <a:lnTo>
                    <a:pt x="97" y="105"/>
                  </a:lnTo>
                  <a:lnTo>
                    <a:pt x="101" y="105"/>
                  </a:lnTo>
                  <a:lnTo>
                    <a:pt x="103" y="105"/>
                  </a:lnTo>
                  <a:lnTo>
                    <a:pt x="104" y="104"/>
                  </a:lnTo>
                  <a:lnTo>
                    <a:pt x="104" y="101"/>
                  </a:lnTo>
                  <a:lnTo>
                    <a:pt x="106" y="101"/>
                  </a:lnTo>
                  <a:lnTo>
                    <a:pt x="107" y="100"/>
                  </a:lnTo>
                  <a:lnTo>
                    <a:pt x="110" y="97"/>
                  </a:lnTo>
                  <a:lnTo>
                    <a:pt x="114" y="97"/>
                  </a:lnTo>
                  <a:lnTo>
                    <a:pt x="116" y="95"/>
                  </a:lnTo>
                  <a:lnTo>
                    <a:pt x="117" y="89"/>
                  </a:lnTo>
                  <a:lnTo>
                    <a:pt x="116" y="88"/>
                  </a:lnTo>
                  <a:lnTo>
                    <a:pt x="115" y="88"/>
                  </a:lnTo>
                  <a:lnTo>
                    <a:pt x="113" y="88"/>
                  </a:lnTo>
                  <a:lnTo>
                    <a:pt x="112" y="86"/>
                  </a:lnTo>
                  <a:lnTo>
                    <a:pt x="114" y="84"/>
                  </a:lnTo>
                  <a:lnTo>
                    <a:pt x="114" y="83"/>
                  </a:lnTo>
                  <a:lnTo>
                    <a:pt x="112" y="82"/>
                  </a:lnTo>
                  <a:lnTo>
                    <a:pt x="110" y="77"/>
                  </a:lnTo>
                  <a:lnTo>
                    <a:pt x="106" y="77"/>
                  </a:lnTo>
                  <a:lnTo>
                    <a:pt x="104" y="77"/>
                  </a:lnTo>
                  <a:lnTo>
                    <a:pt x="102" y="73"/>
                  </a:lnTo>
                  <a:lnTo>
                    <a:pt x="101" y="68"/>
                  </a:lnTo>
                  <a:lnTo>
                    <a:pt x="101" y="64"/>
                  </a:lnTo>
                  <a:lnTo>
                    <a:pt x="100" y="61"/>
                  </a:lnTo>
                  <a:lnTo>
                    <a:pt x="97" y="62"/>
                  </a:lnTo>
                  <a:lnTo>
                    <a:pt x="95" y="63"/>
                  </a:lnTo>
                  <a:lnTo>
                    <a:pt x="91" y="63"/>
                  </a:lnTo>
                  <a:lnTo>
                    <a:pt x="87" y="61"/>
                  </a:lnTo>
                  <a:lnTo>
                    <a:pt x="84" y="56"/>
                  </a:lnTo>
                  <a:lnTo>
                    <a:pt x="83" y="49"/>
                  </a:lnTo>
                  <a:lnTo>
                    <a:pt x="79" y="40"/>
                  </a:lnTo>
                  <a:lnTo>
                    <a:pt x="77" y="31"/>
                  </a:lnTo>
                  <a:lnTo>
                    <a:pt x="75" y="26"/>
                  </a:lnTo>
                  <a:lnTo>
                    <a:pt x="73" y="18"/>
                  </a:lnTo>
                  <a:lnTo>
                    <a:pt x="71" y="11"/>
                  </a:lnTo>
                  <a:lnTo>
                    <a:pt x="69" y="8"/>
                  </a:lnTo>
                  <a:lnTo>
                    <a:pt x="56" y="0"/>
                  </a:lnTo>
                  <a:lnTo>
                    <a:pt x="53" y="3"/>
                  </a:lnTo>
                  <a:lnTo>
                    <a:pt x="50" y="7"/>
                  </a:lnTo>
                  <a:lnTo>
                    <a:pt x="45" y="11"/>
                  </a:lnTo>
                  <a:lnTo>
                    <a:pt x="42" y="11"/>
                  </a:lnTo>
                  <a:lnTo>
                    <a:pt x="39" y="9"/>
                  </a:lnTo>
                  <a:lnTo>
                    <a:pt x="34" y="6"/>
                  </a:lnTo>
                  <a:lnTo>
                    <a:pt x="30" y="5"/>
                  </a:lnTo>
                  <a:lnTo>
                    <a:pt x="29" y="5"/>
                  </a:lnTo>
                  <a:lnTo>
                    <a:pt x="27" y="7"/>
                  </a:lnTo>
                  <a:lnTo>
                    <a:pt x="22" y="22"/>
                  </a:lnTo>
                  <a:lnTo>
                    <a:pt x="20" y="33"/>
                  </a:lnTo>
                  <a:lnTo>
                    <a:pt x="15" y="45"/>
                  </a:lnTo>
                  <a:lnTo>
                    <a:pt x="13" y="54"/>
                  </a:lnTo>
                  <a:lnTo>
                    <a:pt x="12" y="64"/>
                  </a:lnTo>
                  <a:lnTo>
                    <a:pt x="13" y="69"/>
                  </a:lnTo>
                  <a:lnTo>
                    <a:pt x="15" y="71"/>
                  </a:lnTo>
                  <a:lnTo>
                    <a:pt x="14" y="73"/>
                  </a:lnTo>
                  <a:lnTo>
                    <a:pt x="12" y="76"/>
                  </a:lnTo>
                  <a:lnTo>
                    <a:pt x="12" y="82"/>
                  </a:lnTo>
                  <a:lnTo>
                    <a:pt x="10" y="87"/>
                  </a:lnTo>
                  <a:lnTo>
                    <a:pt x="10" y="94"/>
                  </a:lnTo>
                  <a:lnTo>
                    <a:pt x="7" y="95"/>
                  </a:lnTo>
                  <a:lnTo>
                    <a:pt x="7" y="100"/>
                  </a:lnTo>
                  <a:lnTo>
                    <a:pt x="1" y="100"/>
                  </a:lnTo>
                  <a:lnTo>
                    <a:pt x="0" y="103"/>
                  </a:lnTo>
                  <a:lnTo>
                    <a:pt x="23" y="178"/>
                  </a:lnTo>
                  <a:lnTo>
                    <a:pt x="33" y="187"/>
                  </a:lnTo>
                  <a:close/>
                </a:path>
              </a:pathLst>
            </a:custGeom>
            <a:solidFill>
              <a:srgbClr val="0AB8F0"/>
            </a:solidFill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41" name="Freeform 23"/>
            <p:cNvSpPr>
              <a:spLocks/>
            </p:cNvSpPr>
            <p:nvPr/>
          </p:nvSpPr>
          <p:spPr bwMode="auto">
            <a:xfrm>
              <a:off x="7517596" y="2002918"/>
              <a:ext cx="408119" cy="300187"/>
            </a:xfrm>
            <a:custGeom>
              <a:avLst/>
              <a:gdLst>
                <a:gd name="T0" fmla="*/ 10 w 242"/>
                <a:gd name="T1" fmla="*/ 136 h 178"/>
                <a:gd name="T2" fmla="*/ 16 w 242"/>
                <a:gd name="T3" fmla="*/ 129 h 178"/>
                <a:gd name="T4" fmla="*/ 22 w 242"/>
                <a:gd name="T5" fmla="*/ 124 h 178"/>
                <a:gd name="T6" fmla="*/ 22 w 242"/>
                <a:gd name="T7" fmla="*/ 119 h 178"/>
                <a:gd name="T8" fmla="*/ 14 w 242"/>
                <a:gd name="T9" fmla="*/ 102 h 178"/>
                <a:gd name="T10" fmla="*/ 31 w 242"/>
                <a:gd name="T11" fmla="*/ 96 h 178"/>
                <a:gd name="T12" fmla="*/ 47 w 242"/>
                <a:gd name="T13" fmla="*/ 96 h 178"/>
                <a:gd name="T14" fmla="*/ 56 w 242"/>
                <a:gd name="T15" fmla="*/ 96 h 178"/>
                <a:gd name="T16" fmla="*/ 67 w 242"/>
                <a:gd name="T17" fmla="*/ 93 h 178"/>
                <a:gd name="T18" fmla="*/ 83 w 242"/>
                <a:gd name="T19" fmla="*/ 83 h 178"/>
                <a:gd name="T20" fmla="*/ 93 w 242"/>
                <a:gd name="T21" fmla="*/ 77 h 178"/>
                <a:gd name="T22" fmla="*/ 93 w 242"/>
                <a:gd name="T23" fmla="*/ 71 h 178"/>
                <a:gd name="T24" fmla="*/ 93 w 242"/>
                <a:gd name="T25" fmla="*/ 63 h 178"/>
                <a:gd name="T26" fmla="*/ 89 w 242"/>
                <a:gd name="T27" fmla="*/ 61 h 178"/>
                <a:gd name="T28" fmla="*/ 85 w 242"/>
                <a:gd name="T29" fmla="*/ 55 h 178"/>
                <a:gd name="T30" fmla="*/ 98 w 242"/>
                <a:gd name="T31" fmla="*/ 44 h 178"/>
                <a:gd name="T32" fmla="*/ 102 w 242"/>
                <a:gd name="T33" fmla="*/ 33 h 178"/>
                <a:gd name="T34" fmla="*/ 116 w 242"/>
                <a:gd name="T35" fmla="*/ 15 h 178"/>
                <a:gd name="T36" fmla="*/ 130 w 242"/>
                <a:gd name="T37" fmla="*/ 8 h 178"/>
                <a:gd name="T38" fmla="*/ 147 w 242"/>
                <a:gd name="T39" fmla="*/ 2 h 178"/>
                <a:gd name="T40" fmla="*/ 163 w 242"/>
                <a:gd name="T41" fmla="*/ 5 h 178"/>
                <a:gd name="T42" fmla="*/ 165 w 242"/>
                <a:gd name="T43" fmla="*/ 16 h 178"/>
                <a:gd name="T44" fmla="*/ 171 w 242"/>
                <a:gd name="T45" fmla="*/ 24 h 178"/>
                <a:gd name="T46" fmla="*/ 171 w 242"/>
                <a:gd name="T47" fmla="*/ 34 h 178"/>
                <a:gd name="T48" fmla="*/ 174 w 242"/>
                <a:gd name="T49" fmla="*/ 48 h 178"/>
                <a:gd name="T50" fmla="*/ 181 w 242"/>
                <a:gd name="T51" fmla="*/ 59 h 178"/>
                <a:gd name="T52" fmla="*/ 184 w 242"/>
                <a:gd name="T53" fmla="*/ 79 h 178"/>
                <a:gd name="T54" fmla="*/ 188 w 242"/>
                <a:gd name="T55" fmla="*/ 89 h 178"/>
                <a:gd name="T56" fmla="*/ 188 w 242"/>
                <a:gd name="T57" fmla="*/ 120 h 178"/>
                <a:gd name="T58" fmla="*/ 192 w 242"/>
                <a:gd name="T59" fmla="*/ 146 h 178"/>
                <a:gd name="T60" fmla="*/ 192 w 242"/>
                <a:gd name="T61" fmla="*/ 158 h 178"/>
                <a:gd name="T62" fmla="*/ 186 w 242"/>
                <a:gd name="T63" fmla="*/ 171 h 178"/>
                <a:gd name="T64" fmla="*/ 198 w 242"/>
                <a:gd name="T65" fmla="*/ 166 h 178"/>
                <a:gd name="T66" fmla="*/ 206 w 242"/>
                <a:gd name="T67" fmla="*/ 160 h 178"/>
                <a:gd name="T68" fmla="*/ 217 w 242"/>
                <a:gd name="T69" fmla="*/ 158 h 178"/>
                <a:gd name="T70" fmla="*/ 225 w 242"/>
                <a:gd name="T71" fmla="*/ 153 h 178"/>
                <a:gd name="T72" fmla="*/ 225 w 242"/>
                <a:gd name="T73" fmla="*/ 157 h 178"/>
                <a:gd name="T74" fmla="*/ 233 w 242"/>
                <a:gd name="T75" fmla="*/ 151 h 178"/>
                <a:gd name="T76" fmla="*/ 240 w 242"/>
                <a:gd name="T77" fmla="*/ 149 h 178"/>
                <a:gd name="T78" fmla="*/ 233 w 242"/>
                <a:gd name="T79" fmla="*/ 157 h 178"/>
                <a:gd name="T80" fmla="*/ 219 w 242"/>
                <a:gd name="T81" fmla="*/ 166 h 178"/>
                <a:gd name="T82" fmla="*/ 206 w 242"/>
                <a:gd name="T83" fmla="*/ 173 h 178"/>
                <a:gd name="T84" fmla="*/ 189 w 242"/>
                <a:gd name="T85" fmla="*/ 178 h 178"/>
                <a:gd name="T86" fmla="*/ 182 w 242"/>
                <a:gd name="T87" fmla="*/ 171 h 178"/>
                <a:gd name="T88" fmla="*/ 180 w 242"/>
                <a:gd name="T89" fmla="*/ 165 h 178"/>
                <a:gd name="T90" fmla="*/ 155 w 242"/>
                <a:gd name="T91" fmla="*/ 158 h 178"/>
                <a:gd name="T92" fmla="*/ 154 w 242"/>
                <a:gd name="T93" fmla="*/ 151 h 178"/>
                <a:gd name="T94" fmla="*/ 148 w 242"/>
                <a:gd name="T95" fmla="*/ 150 h 178"/>
                <a:gd name="T96" fmla="*/ 140 w 242"/>
                <a:gd name="T97" fmla="*/ 138 h 178"/>
                <a:gd name="T98" fmla="*/ 2 w 242"/>
                <a:gd name="T99" fmla="*/ 15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2" h="178">
                  <a:moveTo>
                    <a:pt x="0" y="146"/>
                  </a:moveTo>
                  <a:lnTo>
                    <a:pt x="10" y="136"/>
                  </a:lnTo>
                  <a:lnTo>
                    <a:pt x="12" y="133"/>
                  </a:lnTo>
                  <a:lnTo>
                    <a:pt x="16" y="129"/>
                  </a:lnTo>
                  <a:lnTo>
                    <a:pt x="18" y="127"/>
                  </a:lnTo>
                  <a:lnTo>
                    <a:pt x="22" y="124"/>
                  </a:lnTo>
                  <a:lnTo>
                    <a:pt x="22" y="121"/>
                  </a:lnTo>
                  <a:lnTo>
                    <a:pt x="22" y="119"/>
                  </a:lnTo>
                  <a:lnTo>
                    <a:pt x="17" y="109"/>
                  </a:lnTo>
                  <a:lnTo>
                    <a:pt x="14" y="102"/>
                  </a:lnTo>
                  <a:lnTo>
                    <a:pt x="18" y="99"/>
                  </a:lnTo>
                  <a:lnTo>
                    <a:pt x="31" y="96"/>
                  </a:lnTo>
                  <a:lnTo>
                    <a:pt x="38" y="96"/>
                  </a:lnTo>
                  <a:lnTo>
                    <a:pt x="47" y="96"/>
                  </a:lnTo>
                  <a:lnTo>
                    <a:pt x="53" y="96"/>
                  </a:lnTo>
                  <a:lnTo>
                    <a:pt x="56" y="96"/>
                  </a:lnTo>
                  <a:lnTo>
                    <a:pt x="63" y="93"/>
                  </a:lnTo>
                  <a:lnTo>
                    <a:pt x="67" y="93"/>
                  </a:lnTo>
                  <a:lnTo>
                    <a:pt x="77" y="90"/>
                  </a:lnTo>
                  <a:lnTo>
                    <a:pt x="83" y="83"/>
                  </a:lnTo>
                  <a:lnTo>
                    <a:pt x="89" y="80"/>
                  </a:lnTo>
                  <a:lnTo>
                    <a:pt x="93" y="77"/>
                  </a:lnTo>
                  <a:lnTo>
                    <a:pt x="93" y="75"/>
                  </a:lnTo>
                  <a:lnTo>
                    <a:pt x="93" y="71"/>
                  </a:lnTo>
                  <a:lnTo>
                    <a:pt x="89" y="66"/>
                  </a:lnTo>
                  <a:lnTo>
                    <a:pt x="93" y="63"/>
                  </a:lnTo>
                  <a:lnTo>
                    <a:pt x="94" y="59"/>
                  </a:lnTo>
                  <a:lnTo>
                    <a:pt x="89" y="61"/>
                  </a:lnTo>
                  <a:lnTo>
                    <a:pt x="87" y="59"/>
                  </a:lnTo>
                  <a:lnTo>
                    <a:pt x="85" y="55"/>
                  </a:lnTo>
                  <a:lnTo>
                    <a:pt x="90" y="51"/>
                  </a:lnTo>
                  <a:lnTo>
                    <a:pt x="98" y="44"/>
                  </a:lnTo>
                  <a:lnTo>
                    <a:pt x="101" y="38"/>
                  </a:lnTo>
                  <a:lnTo>
                    <a:pt x="102" y="33"/>
                  </a:lnTo>
                  <a:lnTo>
                    <a:pt x="110" y="23"/>
                  </a:lnTo>
                  <a:lnTo>
                    <a:pt x="116" y="15"/>
                  </a:lnTo>
                  <a:lnTo>
                    <a:pt x="123" y="10"/>
                  </a:lnTo>
                  <a:lnTo>
                    <a:pt x="130" y="8"/>
                  </a:lnTo>
                  <a:lnTo>
                    <a:pt x="141" y="5"/>
                  </a:lnTo>
                  <a:lnTo>
                    <a:pt x="147" y="2"/>
                  </a:lnTo>
                  <a:lnTo>
                    <a:pt x="163" y="0"/>
                  </a:lnTo>
                  <a:lnTo>
                    <a:pt x="163" y="5"/>
                  </a:lnTo>
                  <a:lnTo>
                    <a:pt x="163" y="11"/>
                  </a:lnTo>
                  <a:lnTo>
                    <a:pt x="165" y="16"/>
                  </a:lnTo>
                  <a:lnTo>
                    <a:pt x="168" y="23"/>
                  </a:lnTo>
                  <a:lnTo>
                    <a:pt x="171" y="24"/>
                  </a:lnTo>
                  <a:lnTo>
                    <a:pt x="174" y="32"/>
                  </a:lnTo>
                  <a:lnTo>
                    <a:pt x="171" y="34"/>
                  </a:lnTo>
                  <a:lnTo>
                    <a:pt x="170" y="41"/>
                  </a:lnTo>
                  <a:lnTo>
                    <a:pt x="174" y="48"/>
                  </a:lnTo>
                  <a:lnTo>
                    <a:pt x="177" y="56"/>
                  </a:lnTo>
                  <a:lnTo>
                    <a:pt x="181" y="59"/>
                  </a:lnTo>
                  <a:lnTo>
                    <a:pt x="182" y="70"/>
                  </a:lnTo>
                  <a:lnTo>
                    <a:pt x="184" y="79"/>
                  </a:lnTo>
                  <a:lnTo>
                    <a:pt x="188" y="88"/>
                  </a:lnTo>
                  <a:lnTo>
                    <a:pt x="188" y="89"/>
                  </a:lnTo>
                  <a:lnTo>
                    <a:pt x="188" y="102"/>
                  </a:lnTo>
                  <a:lnTo>
                    <a:pt x="188" y="120"/>
                  </a:lnTo>
                  <a:lnTo>
                    <a:pt x="192" y="139"/>
                  </a:lnTo>
                  <a:lnTo>
                    <a:pt x="192" y="146"/>
                  </a:lnTo>
                  <a:lnTo>
                    <a:pt x="196" y="152"/>
                  </a:lnTo>
                  <a:lnTo>
                    <a:pt x="192" y="158"/>
                  </a:lnTo>
                  <a:lnTo>
                    <a:pt x="193" y="161"/>
                  </a:lnTo>
                  <a:lnTo>
                    <a:pt x="186" y="171"/>
                  </a:lnTo>
                  <a:lnTo>
                    <a:pt x="193" y="168"/>
                  </a:lnTo>
                  <a:lnTo>
                    <a:pt x="198" y="166"/>
                  </a:lnTo>
                  <a:lnTo>
                    <a:pt x="204" y="162"/>
                  </a:lnTo>
                  <a:lnTo>
                    <a:pt x="206" y="160"/>
                  </a:lnTo>
                  <a:lnTo>
                    <a:pt x="212" y="159"/>
                  </a:lnTo>
                  <a:lnTo>
                    <a:pt x="217" y="158"/>
                  </a:lnTo>
                  <a:lnTo>
                    <a:pt x="219" y="156"/>
                  </a:lnTo>
                  <a:lnTo>
                    <a:pt x="225" y="153"/>
                  </a:lnTo>
                  <a:lnTo>
                    <a:pt x="230" y="147"/>
                  </a:lnTo>
                  <a:lnTo>
                    <a:pt x="225" y="157"/>
                  </a:lnTo>
                  <a:lnTo>
                    <a:pt x="230" y="155"/>
                  </a:lnTo>
                  <a:lnTo>
                    <a:pt x="233" y="151"/>
                  </a:lnTo>
                  <a:lnTo>
                    <a:pt x="236" y="150"/>
                  </a:lnTo>
                  <a:lnTo>
                    <a:pt x="240" y="149"/>
                  </a:lnTo>
                  <a:lnTo>
                    <a:pt x="242" y="149"/>
                  </a:lnTo>
                  <a:lnTo>
                    <a:pt x="233" y="157"/>
                  </a:lnTo>
                  <a:lnTo>
                    <a:pt x="225" y="163"/>
                  </a:lnTo>
                  <a:lnTo>
                    <a:pt x="219" y="166"/>
                  </a:lnTo>
                  <a:lnTo>
                    <a:pt x="214" y="171"/>
                  </a:lnTo>
                  <a:lnTo>
                    <a:pt x="206" y="173"/>
                  </a:lnTo>
                  <a:lnTo>
                    <a:pt x="197" y="176"/>
                  </a:lnTo>
                  <a:lnTo>
                    <a:pt x="189" y="178"/>
                  </a:lnTo>
                  <a:lnTo>
                    <a:pt x="184" y="175"/>
                  </a:lnTo>
                  <a:lnTo>
                    <a:pt x="182" y="171"/>
                  </a:lnTo>
                  <a:lnTo>
                    <a:pt x="182" y="167"/>
                  </a:lnTo>
                  <a:lnTo>
                    <a:pt x="180" y="165"/>
                  </a:lnTo>
                  <a:lnTo>
                    <a:pt x="167" y="161"/>
                  </a:lnTo>
                  <a:lnTo>
                    <a:pt x="155" y="158"/>
                  </a:lnTo>
                  <a:lnTo>
                    <a:pt x="157" y="153"/>
                  </a:lnTo>
                  <a:lnTo>
                    <a:pt x="154" y="151"/>
                  </a:lnTo>
                  <a:lnTo>
                    <a:pt x="151" y="151"/>
                  </a:lnTo>
                  <a:lnTo>
                    <a:pt x="148" y="150"/>
                  </a:lnTo>
                  <a:lnTo>
                    <a:pt x="144" y="143"/>
                  </a:lnTo>
                  <a:lnTo>
                    <a:pt x="140" y="138"/>
                  </a:lnTo>
                  <a:lnTo>
                    <a:pt x="132" y="133"/>
                  </a:lnTo>
                  <a:lnTo>
                    <a:pt x="2" y="156"/>
                  </a:lnTo>
                  <a:lnTo>
                    <a:pt x="0" y="14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42" name="Freeform 24"/>
            <p:cNvSpPr>
              <a:spLocks/>
            </p:cNvSpPr>
            <p:nvPr/>
          </p:nvSpPr>
          <p:spPr bwMode="auto">
            <a:xfrm>
              <a:off x="7792486" y="1982680"/>
              <a:ext cx="94441" cy="170331"/>
            </a:xfrm>
            <a:custGeom>
              <a:avLst/>
              <a:gdLst>
                <a:gd name="T0" fmla="*/ 0 w 56"/>
                <a:gd name="T1" fmla="*/ 23 h 101"/>
                <a:gd name="T2" fmla="*/ 2 w 56"/>
                <a:gd name="T3" fmla="*/ 28 h 101"/>
                <a:gd name="T4" fmla="*/ 5 w 56"/>
                <a:gd name="T5" fmla="*/ 35 h 101"/>
                <a:gd name="T6" fmla="*/ 8 w 56"/>
                <a:gd name="T7" fmla="*/ 36 h 101"/>
                <a:gd name="T8" fmla="*/ 11 w 56"/>
                <a:gd name="T9" fmla="*/ 44 h 101"/>
                <a:gd name="T10" fmla="*/ 8 w 56"/>
                <a:gd name="T11" fmla="*/ 46 h 101"/>
                <a:gd name="T12" fmla="*/ 7 w 56"/>
                <a:gd name="T13" fmla="*/ 53 h 101"/>
                <a:gd name="T14" fmla="*/ 11 w 56"/>
                <a:gd name="T15" fmla="*/ 60 h 101"/>
                <a:gd name="T16" fmla="*/ 14 w 56"/>
                <a:gd name="T17" fmla="*/ 68 h 101"/>
                <a:gd name="T18" fmla="*/ 18 w 56"/>
                <a:gd name="T19" fmla="*/ 71 h 101"/>
                <a:gd name="T20" fmla="*/ 19 w 56"/>
                <a:gd name="T21" fmla="*/ 82 h 101"/>
                <a:gd name="T22" fmla="*/ 21 w 56"/>
                <a:gd name="T23" fmla="*/ 91 h 101"/>
                <a:gd name="T24" fmla="*/ 25 w 56"/>
                <a:gd name="T25" fmla="*/ 100 h 101"/>
                <a:gd name="T26" fmla="*/ 25 w 56"/>
                <a:gd name="T27" fmla="*/ 101 h 101"/>
                <a:gd name="T28" fmla="*/ 47 w 56"/>
                <a:gd name="T29" fmla="*/ 98 h 101"/>
                <a:gd name="T30" fmla="*/ 45 w 56"/>
                <a:gd name="T31" fmla="*/ 91 h 101"/>
                <a:gd name="T32" fmla="*/ 46 w 56"/>
                <a:gd name="T33" fmla="*/ 82 h 101"/>
                <a:gd name="T34" fmla="*/ 45 w 56"/>
                <a:gd name="T35" fmla="*/ 71 h 101"/>
                <a:gd name="T36" fmla="*/ 44 w 56"/>
                <a:gd name="T37" fmla="*/ 60 h 101"/>
                <a:gd name="T38" fmla="*/ 47 w 56"/>
                <a:gd name="T39" fmla="*/ 45 h 101"/>
                <a:gd name="T40" fmla="*/ 47 w 56"/>
                <a:gd name="T41" fmla="*/ 32 h 101"/>
                <a:gd name="T42" fmla="*/ 56 w 56"/>
                <a:gd name="T43" fmla="*/ 25 h 101"/>
                <a:gd name="T44" fmla="*/ 56 w 56"/>
                <a:gd name="T45" fmla="*/ 21 h 101"/>
                <a:gd name="T46" fmla="*/ 53 w 56"/>
                <a:gd name="T47" fmla="*/ 17 h 101"/>
                <a:gd name="T48" fmla="*/ 53 w 56"/>
                <a:gd name="T49" fmla="*/ 12 h 101"/>
                <a:gd name="T50" fmla="*/ 53 w 56"/>
                <a:gd name="T51" fmla="*/ 4 h 101"/>
                <a:gd name="T52" fmla="*/ 50 w 56"/>
                <a:gd name="T53" fmla="*/ 0 h 101"/>
                <a:gd name="T54" fmla="*/ 43 w 56"/>
                <a:gd name="T55" fmla="*/ 2 h 101"/>
                <a:gd name="T56" fmla="*/ 36 w 56"/>
                <a:gd name="T57" fmla="*/ 4 h 101"/>
                <a:gd name="T58" fmla="*/ 22 w 56"/>
                <a:gd name="T59" fmla="*/ 6 h 101"/>
                <a:gd name="T60" fmla="*/ 15 w 56"/>
                <a:gd name="T61" fmla="*/ 8 h 101"/>
                <a:gd name="T62" fmla="*/ 5 w 56"/>
                <a:gd name="T63" fmla="*/ 12 h 101"/>
                <a:gd name="T64" fmla="*/ 0 w 56"/>
                <a:gd name="T65" fmla="*/ 12 h 101"/>
                <a:gd name="T66" fmla="*/ 0 w 56"/>
                <a:gd name="T67" fmla="*/ 17 h 101"/>
                <a:gd name="T68" fmla="*/ 0 w 56"/>
                <a:gd name="T69" fmla="*/ 2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" h="101">
                  <a:moveTo>
                    <a:pt x="0" y="23"/>
                  </a:moveTo>
                  <a:lnTo>
                    <a:pt x="2" y="28"/>
                  </a:lnTo>
                  <a:lnTo>
                    <a:pt x="5" y="35"/>
                  </a:lnTo>
                  <a:lnTo>
                    <a:pt x="8" y="36"/>
                  </a:lnTo>
                  <a:lnTo>
                    <a:pt x="11" y="44"/>
                  </a:lnTo>
                  <a:lnTo>
                    <a:pt x="8" y="46"/>
                  </a:lnTo>
                  <a:lnTo>
                    <a:pt x="7" y="53"/>
                  </a:lnTo>
                  <a:lnTo>
                    <a:pt x="11" y="60"/>
                  </a:lnTo>
                  <a:lnTo>
                    <a:pt x="14" y="68"/>
                  </a:lnTo>
                  <a:lnTo>
                    <a:pt x="18" y="71"/>
                  </a:lnTo>
                  <a:lnTo>
                    <a:pt x="19" y="82"/>
                  </a:lnTo>
                  <a:lnTo>
                    <a:pt x="21" y="91"/>
                  </a:lnTo>
                  <a:lnTo>
                    <a:pt x="25" y="100"/>
                  </a:lnTo>
                  <a:lnTo>
                    <a:pt x="25" y="101"/>
                  </a:lnTo>
                  <a:lnTo>
                    <a:pt x="47" y="98"/>
                  </a:lnTo>
                  <a:lnTo>
                    <a:pt x="45" y="91"/>
                  </a:lnTo>
                  <a:lnTo>
                    <a:pt x="46" y="82"/>
                  </a:lnTo>
                  <a:lnTo>
                    <a:pt x="45" y="71"/>
                  </a:lnTo>
                  <a:lnTo>
                    <a:pt x="44" y="60"/>
                  </a:lnTo>
                  <a:lnTo>
                    <a:pt x="47" y="45"/>
                  </a:lnTo>
                  <a:lnTo>
                    <a:pt x="47" y="32"/>
                  </a:lnTo>
                  <a:lnTo>
                    <a:pt x="56" y="25"/>
                  </a:lnTo>
                  <a:lnTo>
                    <a:pt x="56" y="21"/>
                  </a:lnTo>
                  <a:lnTo>
                    <a:pt x="53" y="17"/>
                  </a:lnTo>
                  <a:lnTo>
                    <a:pt x="53" y="12"/>
                  </a:lnTo>
                  <a:lnTo>
                    <a:pt x="53" y="4"/>
                  </a:lnTo>
                  <a:lnTo>
                    <a:pt x="50" y="0"/>
                  </a:lnTo>
                  <a:lnTo>
                    <a:pt x="43" y="2"/>
                  </a:lnTo>
                  <a:lnTo>
                    <a:pt x="36" y="4"/>
                  </a:lnTo>
                  <a:lnTo>
                    <a:pt x="22" y="6"/>
                  </a:lnTo>
                  <a:lnTo>
                    <a:pt x="15" y="8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43" name="Freeform 25"/>
            <p:cNvSpPr>
              <a:spLocks/>
            </p:cNvSpPr>
            <p:nvPr/>
          </p:nvSpPr>
          <p:spPr bwMode="auto">
            <a:xfrm>
              <a:off x="7866689" y="1960756"/>
              <a:ext cx="84322" cy="187195"/>
            </a:xfrm>
            <a:custGeom>
              <a:avLst/>
              <a:gdLst>
                <a:gd name="T0" fmla="*/ 18 w 50"/>
                <a:gd name="T1" fmla="*/ 0 h 111"/>
                <a:gd name="T2" fmla="*/ 14 w 50"/>
                <a:gd name="T3" fmla="*/ 1 h 111"/>
                <a:gd name="T4" fmla="*/ 9 w 50"/>
                <a:gd name="T5" fmla="*/ 1 h 111"/>
                <a:gd name="T6" fmla="*/ 9 w 50"/>
                <a:gd name="T7" fmla="*/ 6 h 111"/>
                <a:gd name="T8" fmla="*/ 8 w 50"/>
                <a:gd name="T9" fmla="*/ 9 h 111"/>
                <a:gd name="T10" fmla="*/ 6 w 50"/>
                <a:gd name="T11" fmla="*/ 13 h 111"/>
                <a:gd name="T12" fmla="*/ 9 w 50"/>
                <a:gd name="T13" fmla="*/ 17 h 111"/>
                <a:gd name="T14" fmla="*/ 9 w 50"/>
                <a:gd name="T15" fmla="*/ 25 h 111"/>
                <a:gd name="T16" fmla="*/ 9 w 50"/>
                <a:gd name="T17" fmla="*/ 30 h 111"/>
                <a:gd name="T18" fmla="*/ 12 w 50"/>
                <a:gd name="T19" fmla="*/ 34 h 111"/>
                <a:gd name="T20" fmla="*/ 12 w 50"/>
                <a:gd name="T21" fmla="*/ 38 h 111"/>
                <a:gd name="T22" fmla="*/ 3 w 50"/>
                <a:gd name="T23" fmla="*/ 45 h 111"/>
                <a:gd name="T24" fmla="*/ 3 w 50"/>
                <a:gd name="T25" fmla="*/ 58 h 111"/>
                <a:gd name="T26" fmla="*/ 0 w 50"/>
                <a:gd name="T27" fmla="*/ 73 h 111"/>
                <a:gd name="T28" fmla="*/ 1 w 50"/>
                <a:gd name="T29" fmla="*/ 84 h 111"/>
                <a:gd name="T30" fmla="*/ 2 w 50"/>
                <a:gd name="T31" fmla="*/ 95 h 111"/>
                <a:gd name="T32" fmla="*/ 1 w 50"/>
                <a:gd name="T33" fmla="*/ 104 h 111"/>
                <a:gd name="T34" fmla="*/ 3 w 50"/>
                <a:gd name="T35" fmla="*/ 111 h 111"/>
                <a:gd name="T36" fmla="*/ 40 w 50"/>
                <a:gd name="T37" fmla="*/ 102 h 111"/>
                <a:gd name="T38" fmla="*/ 41 w 50"/>
                <a:gd name="T39" fmla="*/ 97 h 111"/>
                <a:gd name="T40" fmla="*/ 49 w 50"/>
                <a:gd name="T41" fmla="*/ 94 h 111"/>
                <a:gd name="T42" fmla="*/ 48 w 50"/>
                <a:gd name="T43" fmla="*/ 91 h 111"/>
                <a:gd name="T44" fmla="*/ 50 w 50"/>
                <a:gd name="T45" fmla="*/ 83 h 111"/>
                <a:gd name="T46" fmla="*/ 50 w 50"/>
                <a:gd name="T47" fmla="*/ 83 h 111"/>
                <a:gd name="T48" fmla="*/ 41 w 50"/>
                <a:gd name="T49" fmla="*/ 75 h 111"/>
                <a:gd name="T50" fmla="*/ 18 w 50"/>
                <a:gd name="T5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111">
                  <a:moveTo>
                    <a:pt x="18" y="0"/>
                  </a:moveTo>
                  <a:lnTo>
                    <a:pt x="14" y="1"/>
                  </a:lnTo>
                  <a:lnTo>
                    <a:pt x="9" y="1"/>
                  </a:lnTo>
                  <a:lnTo>
                    <a:pt x="9" y="6"/>
                  </a:lnTo>
                  <a:lnTo>
                    <a:pt x="8" y="9"/>
                  </a:lnTo>
                  <a:lnTo>
                    <a:pt x="6" y="13"/>
                  </a:lnTo>
                  <a:lnTo>
                    <a:pt x="9" y="17"/>
                  </a:lnTo>
                  <a:lnTo>
                    <a:pt x="9" y="25"/>
                  </a:lnTo>
                  <a:lnTo>
                    <a:pt x="9" y="30"/>
                  </a:lnTo>
                  <a:lnTo>
                    <a:pt x="12" y="34"/>
                  </a:lnTo>
                  <a:lnTo>
                    <a:pt x="12" y="38"/>
                  </a:lnTo>
                  <a:lnTo>
                    <a:pt x="3" y="45"/>
                  </a:lnTo>
                  <a:lnTo>
                    <a:pt x="3" y="58"/>
                  </a:lnTo>
                  <a:lnTo>
                    <a:pt x="0" y="73"/>
                  </a:lnTo>
                  <a:lnTo>
                    <a:pt x="1" y="84"/>
                  </a:lnTo>
                  <a:lnTo>
                    <a:pt x="2" y="95"/>
                  </a:lnTo>
                  <a:lnTo>
                    <a:pt x="1" y="104"/>
                  </a:lnTo>
                  <a:lnTo>
                    <a:pt x="3" y="111"/>
                  </a:lnTo>
                  <a:lnTo>
                    <a:pt x="40" y="102"/>
                  </a:lnTo>
                  <a:lnTo>
                    <a:pt x="41" y="97"/>
                  </a:lnTo>
                  <a:lnTo>
                    <a:pt x="49" y="94"/>
                  </a:lnTo>
                  <a:lnTo>
                    <a:pt x="48" y="91"/>
                  </a:lnTo>
                  <a:lnTo>
                    <a:pt x="50" y="83"/>
                  </a:lnTo>
                  <a:lnTo>
                    <a:pt x="50" y="83"/>
                  </a:lnTo>
                  <a:lnTo>
                    <a:pt x="41" y="75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AB8F0"/>
            </a:solidFill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44" name="Freeform 26"/>
            <p:cNvSpPr>
              <a:spLocks/>
            </p:cNvSpPr>
            <p:nvPr/>
          </p:nvSpPr>
          <p:spPr bwMode="auto">
            <a:xfrm>
              <a:off x="7834648" y="2188426"/>
              <a:ext cx="94441" cy="86009"/>
            </a:xfrm>
            <a:custGeom>
              <a:avLst/>
              <a:gdLst>
                <a:gd name="T0" fmla="*/ 4 w 56"/>
                <a:gd name="T1" fmla="*/ 29 h 51"/>
                <a:gd name="T2" fmla="*/ 4 w 56"/>
                <a:gd name="T3" fmla="*/ 36 h 51"/>
                <a:gd name="T4" fmla="*/ 8 w 56"/>
                <a:gd name="T5" fmla="*/ 42 h 51"/>
                <a:gd name="T6" fmla="*/ 4 w 56"/>
                <a:gd name="T7" fmla="*/ 48 h 51"/>
                <a:gd name="T8" fmla="*/ 5 w 56"/>
                <a:gd name="T9" fmla="*/ 51 h 51"/>
                <a:gd name="T10" fmla="*/ 9 w 56"/>
                <a:gd name="T11" fmla="*/ 50 h 51"/>
                <a:gd name="T12" fmla="*/ 13 w 56"/>
                <a:gd name="T13" fmla="*/ 45 h 51"/>
                <a:gd name="T14" fmla="*/ 15 w 56"/>
                <a:gd name="T15" fmla="*/ 44 h 51"/>
                <a:gd name="T16" fmla="*/ 20 w 56"/>
                <a:gd name="T17" fmla="*/ 39 h 51"/>
                <a:gd name="T18" fmla="*/ 25 w 56"/>
                <a:gd name="T19" fmla="*/ 36 h 51"/>
                <a:gd name="T20" fmla="*/ 33 w 56"/>
                <a:gd name="T21" fmla="*/ 36 h 51"/>
                <a:gd name="T22" fmla="*/ 37 w 56"/>
                <a:gd name="T23" fmla="*/ 34 h 51"/>
                <a:gd name="T24" fmla="*/ 39 w 56"/>
                <a:gd name="T25" fmla="*/ 32 h 51"/>
                <a:gd name="T26" fmla="*/ 44 w 56"/>
                <a:gd name="T27" fmla="*/ 30 h 51"/>
                <a:gd name="T28" fmla="*/ 49 w 56"/>
                <a:gd name="T29" fmla="*/ 28 h 51"/>
                <a:gd name="T30" fmla="*/ 55 w 56"/>
                <a:gd name="T31" fmla="*/ 28 h 51"/>
                <a:gd name="T32" fmla="*/ 56 w 56"/>
                <a:gd name="T33" fmla="*/ 26 h 51"/>
                <a:gd name="T34" fmla="*/ 50 w 56"/>
                <a:gd name="T35" fmla="*/ 0 h 51"/>
                <a:gd name="T36" fmla="*/ 24 w 56"/>
                <a:gd name="T37" fmla="*/ 5 h 51"/>
                <a:gd name="T38" fmla="*/ 0 w 56"/>
                <a:gd name="T39" fmla="*/ 9 h 51"/>
                <a:gd name="T40" fmla="*/ 0 w 56"/>
                <a:gd name="T41" fmla="*/ 10 h 51"/>
                <a:gd name="T42" fmla="*/ 4 w 56"/>
                <a:gd name="T43" fmla="*/ 2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1">
                  <a:moveTo>
                    <a:pt x="4" y="29"/>
                  </a:moveTo>
                  <a:lnTo>
                    <a:pt x="4" y="36"/>
                  </a:lnTo>
                  <a:lnTo>
                    <a:pt x="8" y="42"/>
                  </a:lnTo>
                  <a:lnTo>
                    <a:pt x="4" y="48"/>
                  </a:lnTo>
                  <a:lnTo>
                    <a:pt x="5" y="51"/>
                  </a:lnTo>
                  <a:lnTo>
                    <a:pt x="9" y="50"/>
                  </a:lnTo>
                  <a:lnTo>
                    <a:pt x="13" y="45"/>
                  </a:lnTo>
                  <a:lnTo>
                    <a:pt x="15" y="44"/>
                  </a:lnTo>
                  <a:lnTo>
                    <a:pt x="20" y="39"/>
                  </a:lnTo>
                  <a:lnTo>
                    <a:pt x="25" y="36"/>
                  </a:lnTo>
                  <a:lnTo>
                    <a:pt x="33" y="36"/>
                  </a:lnTo>
                  <a:lnTo>
                    <a:pt x="37" y="34"/>
                  </a:lnTo>
                  <a:lnTo>
                    <a:pt x="39" y="32"/>
                  </a:lnTo>
                  <a:lnTo>
                    <a:pt x="44" y="30"/>
                  </a:lnTo>
                  <a:lnTo>
                    <a:pt x="49" y="28"/>
                  </a:lnTo>
                  <a:lnTo>
                    <a:pt x="55" y="28"/>
                  </a:lnTo>
                  <a:lnTo>
                    <a:pt x="56" y="26"/>
                  </a:lnTo>
                  <a:lnTo>
                    <a:pt x="50" y="0"/>
                  </a:lnTo>
                  <a:lnTo>
                    <a:pt x="24" y="5"/>
                  </a:lnTo>
                  <a:lnTo>
                    <a:pt x="0" y="9"/>
                  </a:lnTo>
                  <a:lnTo>
                    <a:pt x="0" y="10"/>
                  </a:lnTo>
                  <a:lnTo>
                    <a:pt x="4" y="29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45" name="Freeform 27"/>
            <p:cNvSpPr>
              <a:spLocks/>
            </p:cNvSpPr>
            <p:nvPr/>
          </p:nvSpPr>
          <p:spPr bwMode="auto">
            <a:xfrm>
              <a:off x="7918970" y="2179993"/>
              <a:ext cx="40475" cy="52280"/>
            </a:xfrm>
            <a:custGeom>
              <a:avLst/>
              <a:gdLst>
                <a:gd name="T0" fmla="*/ 23 w 24"/>
                <a:gd name="T1" fmla="*/ 15 h 31"/>
                <a:gd name="T2" fmla="*/ 21 w 24"/>
                <a:gd name="T3" fmla="*/ 13 h 31"/>
                <a:gd name="T4" fmla="*/ 21 w 24"/>
                <a:gd name="T5" fmla="*/ 12 h 31"/>
                <a:gd name="T6" fmla="*/ 18 w 24"/>
                <a:gd name="T7" fmla="*/ 11 h 31"/>
                <a:gd name="T8" fmla="*/ 16 w 24"/>
                <a:gd name="T9" fmla="*/ 10 h 31"/>
                <a:gd name="T10" fmla="*/ 16 w 24"/>
                <a:gd name="T11" fmla="*/ 7 h 31"/>
                <a:gd name="T12" fmla="*/ 13 w 24"/>
                <a:gd name="T13" fmla="*/ 5 h 31"/>
                <a:gd name="T14" fmla="*/ 10 w 24"/>
                <a:gd name="T15" fmla="*/ 0 h 31"/>
                <a:gd name="T16" fmla="*/ 0 w 24"/>
                <a:gd name="T17" fmla="*/ 5 h 31"/>
                <a:gd name="T18" fmla="*/ 6 w 24"/>
                <a:gd name="T19" fmla="*/ 31 h 31"/>
                <a:gd name="T20" fmla="*/ 8 w 24"/>
                <a:gd name="T21" fmla="*/ 29 h 31"/>
                <a:gd name="T22" fmla="*/ 10 w 24"/>
                <a:gd name="T23" fmla="*/ 28 h 31"/>
                <a:gd name="T24" fmla="*/ 14 w 24"/>
                <a:gd name="T25" fmla="*/ 26 h 31"/>
                <a:gd name="T26" fmla="*/ 14 w 24"/>
                <a:gd name="T27" fmla="*/ 23 h 31"/>
                <a:gd name="T28" fmla="*/ 14 w 24"/>
                <a:gd name="T29" fmla="*/ 22 h 31"/>
                <a:gd name="T30" fmla="*/ 14 w 24"/>
                <a:gd name="T31" fmla="*/ 20 h 31"/>
                <a:gd name="T32" fmla="*/ 14 w 24"/>
                <a:gd name="T33" fmla="*/ 17 h 31"/>
                <a:gd name="T34" fmla="*/ 14 w 24"/>
                <a:gd name="T35" fmla="*/ 15 h 31"/>
                <a:gd name="T36" fmla="*/ 14 w 24"/>
                <a:gd name="T37" fmla="*/ 14 h 31"/>
                <a:gd name="T38" fmla="*/ 15 w 24"/>
                <a:gd name="T39" fmla="*/ 13 h 31"/>
                <a:gd name="T40" fmla="*/ 16 w 24"/>
                <a:gd name="T41" fmla="*/ 13 h 31"/>
                <a:gd name="T42" fmla="*/ 19 w 24"/>
                <a:gd name="T43" fmla="*/ 14 h 31"/>
                <a:gd name="T44" fmla="*/ 19 w 24"/>
                <a:gd name="T45" fmla="*/ 16 h 31"/>
                <a:gd name="T46" fmla="*/ 21 w 24"/>
                <a:gd name="T47" fmla="*/ 20 h 31"/>
                <a:gd name="T48" fmla="*/ 21 w 24"/>
                <a:gd name="T49" fmla="*/ 21 h 31"/>
                <a:gd name="T50" fmla="*/ 22 w 24"/>
                <a:gd name="T51" fmla="*/ 22 h 31"/>
                <a:gd name="T52" fmla="*/ 24 w 24"/>
                <a:gd name="T53" fmla="*/ 21 h 31"/>
                <a:gd name="T54" fmla="*/ 24 w 24"/>
                <a:gd name="T55" fmla="*/ 20 h 31"/>
                <a:gd name="T56" fmla="*/ 24 w 24"/>
                <a:gd name="T57" fmla="*/ 19 h 31"/>
                <a:gd name="T58" fmla="*/ 23 w 24"/>
                <a:gd name="T59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" h="31">
                  <a:moveTo>
                    <a:pt x="23" y="15"/>
                  </a:moveTo>
                  <a:lnTo>
                    <a:pt x="21" y="13"/>
                  </a:lnTo>
                  <a:lnTo>
                    <a:pt x="21" y="12"/>
                  </a:lnTo>
                  <a:lnTo>
                    <a:pt x="18" y="11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3" y="5"/>
                  </a:lnTo>
                  <a:lnTo>
                    <a:pt x="10" y="0"/>
                  </a:lnTo>
                  <a:lnTo>
                    <a:pt x="0" y="5"/>
                  </a:lnTo>
                  <a:lnTo>
                    <a:pt x="6" y="31"/>
                  </a:lnTo>
                  <a:lnTo>
                    <a:pt x="8" y="29"/>
                  </a:lnTo>
                  <a:lnTo>
                    <a:pt x="10" y="28"/>
                  </a:lnTo>
                  <a:lnTo>
                    <a:pt x="14" y="26"/>
                  </a:lnTo>
                  <a:lnTo>
                    <a:pt x="14" y="23"/>
                  </a:lnTo>
                  <a:lnTo>
                    <a:pt x="14" y="22"/>
                  </a:lnTo>
                  <a:lnTo>
                    <a:pt x="14" y="20"/>
                  </a:lnTo>
                  <a:lnTo>
                    <a:pt x="14" y="17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13"/>
                  </a:lnTo>
                  <a:lnTo>
                    <a:pt x="16" y="13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21" y="20"/>
                  </a:lnTo>
                  <a:lnTo>
                    <a:pt x="21" y="21"/>
                  </a:lnTo>
                  <a:lnTo>
                    <a:pt x="22" y="22"/>
                  </a:lnTo>
                  <a:lnTo>
                    <a:pt x="24" y="21"/>
                  </a:lnTo>
                  <a:lnTo>
                    <a:pt x="24" y="20"/>
                  </a:lnTo>
                  <a:lnTo>
                    <a:pt x="24" y="19"/>
                  </a:lnTo>
                  <a:lnTo>
                    <a:pt x="23" y="1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46" name="Freeform 28"/>
            <p:cNvSpPr>
              <a:spLocks/>
            </p:cNvSpPr>
            <p:nvPr/>
          </p:nvSpPr>
          <p:spPr bwMode="auto">
            <a:xfrm>
              <a:off x="7834648" y="2119281"/>
              <a:ext cx="183822" cy="92755"/>
            </a:xfrm>
            <a:custGeom>
              <a:avLst/>
              <a:gdLst>
                <a:gd name="T0" fmla="*/ 105 w 109"/>
                <a:gd name="T1" fmla="*/ 32 h 55"/>
                <a:gd name="T2" fmla="*/ 101 w 109"/>
                <a:gd name="T3" fmla="*/ 29 h 55"/>
                <a:gd name="T4" fmla="*/ 97 w 109"/>
                <a:gd name="T5" fmla="*/ 25 h 55"/>
                <a:gd name="T6" fmla="*/ 97 w 109"/>
                <a:gd name="T7" fmla="*/ 29 h 55"/>
                <a:gd name="T8" fmla="*/ 102 w 109"/>
                <a:gd name="T9" fmla="*/ 35 h 55"/>
                <a:gd name="T10" fmla="*/ 95 w 109"/>
                <a:gd name="T11" fmla="*/ 36 h 55"/>
                <a:gd name="T12" fmla="*/ 88 w 109"/>
                <a:gd name="T13" fmla="*/ 37 h 55"/>
                <a:gd name="T14" fmla="*/ 85 w 109"/>
                <a:gd name="T15" fmla="*/ 35 h 55"/>
                <a:gd name="T16" fmla="*/ 81 w 109"/>
                <a:gd name="T17" fmla="*/ 32 h 55"/>
                <a:gd name="T18" fmla="*/ 81 w 109"/>
                <a:gd name="T19" fmla="*/ 27 h 55"/>
                <a:gd name="T20" fmla="*/ 73 w 109"/>
                <a:gd name="T21" fmla="*/ 22 h 55"/>
                <a:gd name="T22" fmla="*/ 69 w 109"/>
                <a:gd name="T23" fmla="*/ 22 h 55"/>
                <a:gd name="T24" fmla="*/ 68 w 109"/>
                <a:gd name="T25" fmla="*/ 16 h 55"/>
                <a:gd name="T26" fmla="*/ 71 w 109"/>
                <a:gd name="T27" fmla="*/ 13 h 55"/>
                <a:gd name="T28" fmla="*/ 77 w 109"/>
                <a:gd name="T29" fmla="*/ 9 h 55"/>
                <a:gd name="T30" fmla="*/ 76 w 109"/>
                <a:gd name="T31" fmla="*/ 6 h 55"/>
                <a:gd name="T32" fmla="*/ 71 w 109"/>
                <a:gd name="T33" fmla="*/ 6 h 55"/>
                <a:gd name="T34" fmla="*/ 68 w 109"/>
                <a:gd name="T35" fmla="*/ 0 h 55"/>
                <a:gd name="T36" fmla="*/ 59 w 109"/>
                <a:gd name="T37" fmla="*/ 8 h 55"/>
                <a:gd name="T38" fmla="*/ 0 w 109"/>
                <a:gd name="T39" fmla="*/ 20 h 55"/>
                <a:gd name="T40" fmla="*/ 0 w 109"/>
                <a:gd name="T41" fmla="*/ 50 h 55"/>
                <a:gd name="T42" fmla="*/ 50 w 109"/>
                <a:gd name="T43" fmla="*/ 41 h 55"/>
                <a:gd name="T44" fmla="*/ 63 w 109"/>
                <a:gd name="T45" fmla="*/ 41 h 55"/>
                <a:gd name="T46" fmla="*/ 66 w 109"/>
                <a:gd name="T47" fmla="*/ 46 h 55"/>
                <a:gd name="T48" fmla="*/ 71 w 109"/>
                <a:gd name="T49" fmla="*/ 48 h 55"/>
                <a:gd name="T50" fmla="*/ 73 w 109"/>
                <a:gd name="T51" fmla="*/ 51 h 55"/>
                <a:gd name="T52" fmla="*/ 74 w 109"/>
                <a:gd name="T53" fmla="*/ 55 h 55"/>
                <a:gd name="T54" fmla="*/ 77 w 109"/>
                <a:gd name="T55" fmla="*/ 55 h 55"/>
                <a:gd name="T56" fmla="*/ 79 w 109"/>
                <a:gd name="T57" fmla="*/ 49 h 55"/>
                <a:gd name="T58" fmla="*/ 82 w 109"/>
                <a:gd name="T59" fmla="*/ 45 h 55"/>
                <a:gd name="T60" fmla="*/ 86 w 109"/>
                <a:gd name="T61" fmla="*/ 46 h 55"/>
                <a:gd name="T62" fmla="*/ 87 w 109"/>
                <a:gd name="T63" fmla="*/ 51 h 55"/>
                <a:gd name="T64" fmla="*/ 92 w 109"/>
                <a:gd name="T65" fmla="*/ 47 h 55"/>
                <a:gd name="T66" fmla="*/ 94 w 109"/>
                <a:gd name="T67" fmla="*/ 45 h 55"/>
                <a:gd name="T68" fmla="*/ 101 w 109"/>
                <a:gd name="T69" fmla="*/ 43 h 55"/>
                <a:gd name="T70" fmla="*/ 106 w 109"/>
                <a:gd name="T71" fmla="*/ 40 h 55"/>
                <a:gd name="T72" fmla="*/ 109 w 109"/>
                <a:gd name="T73" fmla="*/ 3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9" h="55">
                  <a:moveTo>
                    <a:pt x="107" y="35"/>
                  </a:moveTo>
                  <a:lnTo>
                    <a:pt x="105" y="32"/>
                  </a:lnTo>
                  <a:lnTo>
                    <a:pt x="104" y="31"/>
                  </a:lnTo>
                  <a:lnTo>
                    <a:pt x="101" y="29"/>
                  </a:lnTo>
                  <a:lnTo>
                    <a:pt x="98" y="27"/>
                  </a:lnTo>
                  <a:lnTo>
                    <a:pt x="97" y="25"/>
                  </a:lnTo>
                  <a:lnTo>
                    <a:pt x="96" y="27"/>
                  </a:lnTo>
                  <a:lnTo>
                    <a:pt x="97" y="29"/>
                  </a:lnTo>
                  <a:lnTo>
                    <a:pt x="100" y="32"/>
                  </a:lnTo>
                  <a:lnTo>
                    <a:pt x="102" y="35"/>
                  </a:lnTo>
                  <a:lnTo>
                    <a:pt x="99" y="36"/>
                  </a:lnTo>
                  <a:lnTo>
                    <a:pt x="95" y="36"/>
                  </a:lnTo>
                  <a:lnTo>
                    <a:pt x="89" y="39"/>
                  </a:lnTo>
                  <a:lnTo>
                    <a:pt x="88" y="37"/>
                  </a:lnTo>
                  <a:lnTo>
                    <a:pt x="87" y="36"/>
                  </a:lnTo>
                  <a:lnTo>
                    <a:pt x="85" y="35"/>
                  </a:lnTo>
                  <a:lnTo>
                    <a:pt x="82" y="33"/>
                  </a:lnTo>
                  <a:lnTo>
                    <a:pt x="81" y="32"/>
                  </a:lnTo>
                  <a:lnTo>
                    <a:pt x="82" y="30"/>
                  </a:lnTo>
                  <a:lnTo>
                    <a:pt x="81" y="27"/>
                  </a:lnTo>
                  <a:lnTo>
                    <a:pt x="77" y="24"/>
                  </a:lnTo>
                  <a:lnTo>
                    <a:pt x="73" y="22"/>
                  </a:lnTo>
                  <a:lnTo>
                    <a:pt x="71" y="22"/>
                  </a:lnTo>
                  <a:lnTo>
                    <a:pt x="69" y="22"/>
                  </a:lnTo>
                  <a:lnTo>
                    <a:pt x="68" y="20"/>
                  </a:lnTo>
                  <a:lnTo>
                    <a:pt x="68" y="16"/>
                  </a:lnTo>
                  <a:lnTo>
                    <a:pt x="70" y="14"/>
                  </a:lnTo>
                  <a:lnTo>
                    <a:pt x="71" y="13"/>
                  </a:lnTo>
                  <a:lnTo>
                    <a:pt x="73" y="11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6" y="6"/>
                  </a:lnTo>
                  <a:lnTo>
                    <a:pt x="73" y="6"/>
                  </a:lnTo>
                  <a:lnTo>
                    <a:pt x="71" y="6"/>
                  </a:lnTo>
                  <a:lnTo>
                    <a:pt x="70" y="3"/>
                  </a:lnTo>
                  <a:lnTo>
                    <a:pt x="68" y="0"/>
                  </a:lnTo>
                  <a:lnTo>
                    <a:pt x="60" y="3"/>
                  </a:lnTo>
                  <a:lnTo>
                    <a:pt x="59" y="8"/>
                  </a:lnTo>
                  <a:lnTo>
                    <a:pt x="22" y="17"/>
                  </a:lnTo>
                  <a:lnTo>
                    <a:pt x="0" y="20"/>
                  </a:lnTo>
                  <a:lnTo>
                    <a:pt x="0" y="33"/>
                  </a:lnTo>
                  <a:lnTo>
                    <a:pt x="0" y="50"/>
                  </a:lnTo>
                  <a:lnTo>
                    <a:pt x="24" y="46"/>
                  </a:lnTo>
                  <a:lnTo>
                    <a:pt x="50" y="41"/>
                  </a:lnTo>
                  <a:lnTo>
                    <a:pt x="60" y="36"/>
                  </a:lnTo>
                  <a:lnTo>
                    <a:pt x="63" y="41"/>
                  </a:lnTo>
                  <a:lnTo>
                    <a:pt x="66" y="43"/>
                  </a:lnTo>
                  <a:lnTo>
                    <a:pt x="66" y="46"/>
                  </a:lnTo>
                  <a:lnTo>
                    <a:pt x="68" y="47"/>
                  </a:lnTo>
                  <a:lnTo>
                    <a:pt x="71" y="48"/>
                  </a:lnTo>
                  <a:lnTo>
                    <a:pt x="71" y="49"/>
                  </a:lnTo>
                  <a:lnTo>
                    <a:pt x="73" y="51"/>
                  </a:lnTo>
                  <a:lnTo>
                    <a:pt x="74" y="55"/>
                  </a:lnTo>
                  <a:lnTo>
                    <a:pt x="74" y="55"/>
                  </a:lnTo>
                  <a:lnTo>
                    <a:pt x="76" y="55"/>
                  </a:lnTo>
                  <a:lnTo>
                    <a:pt x="77" y="55"/>
                  </a:lnTo>
                  <a:lnTo>
                    <a:pt x="79" y="53"/>
                  </a:lnTo>
                  <a:lnTo>
                    <a:pt x="79" y="49"/>
                  </a:lnTo>
                  <a:lnTo>
                    <a:pt x="82" y="47"/>
                  </a:lnTo>
                  <a:lnTo>
                    <a:pt x="82" y="45"/>
                  </a:lnTo>
                  <a:lnTo>
                    <a:pt x="85" y="43"/>
                  </a:lnTo>
                  <a:lnTo>
                    <a:pt x="86" y="46"/>
                  </a:lnTo>
                  <a:lnTo>
                    <a:pt x="87" y="49"/>
                  </a:lnTo>
                  <a:lnTo>
                    <a:pt x="87" y="51"/>
                  </a:lnTo>
                  <a:lnTo>
                    <a:pt x="90" y="49"/>
                  </a:lnTo>
                  <a:lnTo>
                    <a:pt x="92" y="47"/>
                  </a:lnTo>
                  <a:lnTo>
                    <a:pt x="92" y="45"/>
                  </a:lnTo>
                  <a:lnTo>
                    <a:pt x="94" y="45"/>
                  </a:lnTo>
                  <a:lnTo>
                    <a:pt x="97" y="43"/>
                  </a:lnTo>
                  <a:lnTo>
                    <a:pt x="101" y="43"/>
                  </a:lnTo>
                  <a:lnTo>
                    <a:pt x="103" y="41"/>
                  </a:lnTo>
                  <a:lnTo>
                    <a:pt x="106" y="40"/>
                  </a:lnTo>
                  <a:lnTo>
                    <a:pt x="108" y="38"/>
                  </a:lnTo>
                  <a:lnTo>
                    <a:pt x="109" y="36"/>
                  </a:lnTo>
                  <a:lnTo>
                    <a:pt x="107" y="3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47" name="Freeform 29"/>
            <p:cNvSpPr>
              <a:spLocks/>
            </p:cNvSpPr>
            <p:nvPr/>
          </p:nvSpPr>
          <p:spPr bwMode="auto">
            <a:xfrm>
              <a:off x="7976309" y="2205290"/>
              <a:ext cx="16864" cy="11806"/>
            </a:xfrm>
            <a:custGeom>
              <a:avLst/>
              <a:gdLst>
                <a:gd name="T0" fmla="*/ 3 w 12"/>
                <a:gd name="T1" fmla="*/ 9 h 9"/>
                <a:gd name="T2" fmla="*/ 7 w 12"/>
                <a:gd name="T3" fmla="*/ 9 h 9"/>
                <a:gd name="T4" fmla="*/ 10 w 12"/>
                <a:gd name="T5" fmla="*/ 6 h 9"/>
                <a:gd name="T6" fmla="*/ 12 w 12"/>
                <a:gd name="T7" fmla="*/ 4 h 9"/>
                <a:gd name="T8" fmla="*/ 8 w 12"/>
                <a:gd name="T9" fmla="*/ 2 h 9"/>
                <a:gd name="T10" fmla="*/ 4 w 12"/>
                <a:gd name="T11" fmla="*/ 1 h 9"/>
                <a:gd name="T12" fmla="*/ 0 w 12"/>
                <a:gd name="T13" fmla="*/ 7 h 9"/>
                <a:gd name="T14" fmla="*/ 3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3" y="9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5" y="0"/>
                    <a:pt x="4" y="1"/>
                  </a:cubicBezTo>
                  <a:cubicBezTo>
                    <a:pt x="4" y="2"/>
                    <a:pt x="0" y="7"/>
                    <a:pt x="0" y="7"/>
                  </a:cubicBezTo>
                  <a:lnTo>
                    <a:pt x="3" y="9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48" name="Freeform 30"/>
            <p:cNvSpPr>
              <a:spLocks/>
            </p:cNvSpPr>
            <p:nvPr/>
          </p:nvSpPr>
          <p:spPr bwMode="auto">
            <a:xfrm>
              <a:off x="7763817" y="2269376"/>
              <a:ext cx="70830" cy="158525"/>
            </a:xfrm>
            <a:custGeom>
              <a:avLst/>
              <a:gdLst>
                <a:gd name="T0" fmla="*/ 36 w 42"/>
                <a:gd name="T1" fmla="*/ 13 h 94"/>
                <a:gd name="T2" fmla="*/ 36 w 42"/>
                <a:gd name="T3" fmla="*/ 9 h 94"/>
                <a:gd name="T4" fmla="*/ 34 w 42"/>
                <a:gd name="T5" fmla="*/ 7 h 94"/>
                <a:gd name="T6" fmla="*/ 21 w 42"/>
                <a:gd name="T7" fmla="*/ 3 h 94"/>
                <a:gd name="T8" fmla="*/ 9 w 42"/>
                <a:gd name="T9" fmla="*/ 0 h 94"/>
                <a:gd name="T10" fmla="*/ 8 w 42"/>
                <a:gd name="T11" fmla="*/ 3 h 94"/>
                <a:gd name="T12" fmla="*/ 6 w 42"/>
                <a:gd name="T13" fmla="*/ 7 h 94"/>
                <a:gd name="T14" fmla="*/ 3 w 42"/>
                <a:gd name="T15" fmla="*/ 9 h 94"/>
                <a:gd name="T16" fmla="*/ 2 w 42"/>
                <a:gd name="T17" fmla="*/ 14 h 94"/>
                <a:gd name="T18" fmla="*/ 3 w 42"/>
                <a:gd name="T19" fmla="*/ 20 h 94"/>
                <a:gd name="T20" fmla="*/ 3 w 42"/>
                <a:gd name="T21" fmla="*/ 25 h 94"/>
                <a:gd name="T22" fmla="*/ 2 w 42"/>
                <a:gd name="T23" fmla="*/ 30 h 94"/>
                <a:gd name="T24" fmla="*/ 5 w 42"/>
                <a:gd name="T25" fmla="*/ 32 h 94"/>
                <a:gd name="T26" fmla="*/ 9 w 42"/>
                <a:gd name="T27" fmla="*/ 34 h 94"/>
                <a:gd name="T28" fmla="*/ 11 w 42"/>
                <a:gd name="T29" fmla="*/ 38 h 94"/>
                <a:gd name="T30" fmla="*/ 15 w 42"/>
                <a:gd name="T31" fmla="*/ 42 h 94"/>
                <a:gd name="T32" fmla="*/ 20 w 42"/>
                <a:gd name="T33" fmla="*/ 46 h 94"/>
                <a:gd name="T34" fmla="*/ 20 w 42"/>
                <a:gd name="T35" fmla="*/ 47 h 94"/>
                <a:gd name="T36" fmla="*/ 18 w 42"/>
                <a:gd name="T37" fmla="*/ 53 h 94"/>
                <a:gd name="T38" fmla="*/ 10 w 42"/>
                <a:gd name="T39" fmla="*/ 58 h 94"/>
                <a:gd name="T40" fmla="*/ 3 w 42"/>
                <a:gd name="T41" fmla="*/ 64 h 94"/>
                <a:gd name="T42" fmla="*/ 2 w 42"/>
                <a:gd name="T43" fmla="*/ 67 h 94"/>
                <a:gd name="T44" fmla="*/ 0 w 42"/>
                <a:gd name="T45" fmla="*/ 72 h 94"/>
                <a:gd name="T46" fmla="*/ 1 w 42"/>
                <a:gd name="T47" fmla="*/ 75 h 94"/>
                <a:gd name="T48" fmla="*/ 3 w 42"/>
                <a:gd name="T49" fmla="*/ 79 h 94"/>
                <a:gd name="T50" fmla="*/ 8 w 42"/>
                <a:gd name="T51" fmla="*/ 83 h 94"/>
                <a:gd name="T52" fmla="*/ 12 w 42"/>
                <a:gd name="T53" fmla="*/ 85 h 94"/>
                <a:gd name="T54" fmla="*/ 15 w 42"/>
                <a:gd name="T55" fmla="*/ 86 h 94"/>
                <a:gd name="T56" fmla="*/ 20 w 42"/>
                <a:gd name="T57" fmla="*/ 86 h 94"/>
                <a:gd name="T58" fmla="*/ 24 w 42"/>
                <a:gd name="T59" fmla="*/ 86 h 94"/>
                <a:gd name="T60" fmla="*/ 25 w 42"/>
                <a:gd name="T61" fmla="*/ 86 h 94"/>
                <a:gd name="T62" fmla="*/ 24 w 42"/>
                <a:gd name="T63" fmla="*/ 90 h 94"/>
                <a:gd name="T64" fmla="*/ 24 w 42"/>
                <a:gd name="T65" fmla="*/ 93 h 94"/>
                <a:gd name="T66" fmla="*/ 25 w 42"/>
                <a:gd name="T67" fmla="*/ 94 h 94"/>
                <a:gd name="T68" fmla="*/ 26 w 42"/>
                <a:gd name="T69" fmla="*/ 94 h 94"/>
                <a:gd name="T70" fmla="*/ 27 w 42"/>
                <a:gd name="T71" fmla="*/ 87 h 94"/>
                <a:gd name="T72" fmla="*/ 28 w 42"/>
                <a:gd name="T73" fmla="*/ 86 h 94"/>
                <a:gd name="T74" fmla="*/ 31 w 42"/>
                <a:gd name="T75" fmla="*/ 82 h 94"/>
                <a:gd name="T76" fmla="*/ 36 w 42"/>
                <a:gd name="T77" fmla="*/ 78 h 94"/>
                <a:gd name="T78" fmla="*/ 36 w 42"/>
                <a:gd name="T79" fmla="*/ 69 h 94"/>
                <a:gd name="T80" fmla="*/ 36 w 42"/>
                <a:gd name="T81" fmla="*/ 65 h 94"/>
                <a:gd name="T82" fmla="*/ 40 w 42"/>
                <a:gd name="T83" fmla="*/ 61 h 94"/>
                <a:gd name="T84" fmla="*/ 41 w 42"/>
                <a:gd name="T85" fmla="*/ 53 h 94"/>
                <a:gd name="T86" fmla="*/ 42 w 42"/>
                <a:gd name="T87" fmla="*/ 48 h 94"/>
                <a:gd name="T88" fmla="*/ 42 w 42"/>
                <a:gd name="T89" fmla="*/ 40 h 94"/>
                <a:gd name="T90" fmla="*/ 42 w 42"/>
                <a:gd name="T91" fmla="*/ 36 h 94"/>
                <a:gd name="T92" fmla="*/ 40 w 42"/>
                <a:gd name="T93" fmla="*/ 30 h 94"/>
                <a:gd name="T94" fmla="*/ 36 w 42"/>
                <a:gd name="T95" fmla="*/ 30 h 94"/>
                <a:gd name="T96" fmla="*/ 34 w 42"/>
                <a:gd name="T97" fmla="*/ 30 h 94"/>
                <a:gd name="T98" fmla="*/ 35 w 42"/>
                <a:gd name="T99" fmla="*/ 25 h 94"/>
                <a:gd name="T100" fmla="*/ 37 w 42"/>
                <a:gd name="T101" fmla="*/ 20 h 94"/>
                <a:gd name="T102" fmla="*/ 39 w 42"/>
                <a:gd name="T103" fmla="*/ 18 h 94"/>
                <a:gd name="T104" fmla="*/ 38 w 42"/>
                <a:gd name="T105" fmla="*/ 17 h 94"/>
                <a:gd name="T106" fmla="*/ 36 w 42"/>
                <a:gd name="T107" fmla="*/ 1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2" h="94">
                  <a:moveTo>
                    <a:pt x="36" y="13"/>
                  </a:moveTo>
                  <a:lnTo>
                    <a:pt x="36" y="9"/>
                  </a:lnTo>
                  <a:lnTo>
                    <a:pt x="34" y="7"/>
                  </a:lnTo>
                  <a:lnTo>
                    <a:pt x="21" y="3"/>
                  </a:lnTo>
                  <a:lnTo>
                    <a:pt x="9" y="0"/>
                  </a:lnTo>
                  <a:lnTo>
                    <a:pt x="8" y="3"/>
                  </a:lnTo>
                  <a:lnTo>
                    <a:pt x="6" y="7"/>
                  </a:lnTo>
                  <a:lnTo>
                    <a:pt x="3" y="9"/>
                  </a:lnTo>
                  <a:lnTo>
                    <a:pt x="2" y="14"/>
                  </a:lnTo>
                  <a:lnTo>
                    <a:pt x="3" y="20"/>
                  </a:lnTo>
                  <a:lnTo>
                    <a:pt x="3" y="25"/>
                  </a:lnTo>
                  <a:lnTo>
                    <a:pt x="2" y="30"/>
                  </a:lnTo>
                  <a:lnTo>
                    <a:pt x="5" y="32"/>
                  </a:lnTo>
                  <a:lnTo>
                    <a:pt x="9" y="34"/>
                  </a:lnTo>
                  <a:lnTo>
                    <a:pt x="11" y="38"/>
                  </a:lnTo>
                  <a:lnTo>
                    <a:pt x="15" y="42"/>
                  </a:lnTo>
                  <a:lnTo>
                    <a:pt x="20" y="46"/>
                  </a:lnTo>
                  <a:lnTo>
                    <a:pt x="20" y="47"/>
                  </a:lnTo>
                  <a:lnTo>
                    <a:pt x="18" y="53"/>
                  </a:lnTo>
                  <a:lnTo>
                    <a:pt x="10" y="58"/>
                  </a:lnTo>
                  <a:lnTo>
                    <a:pt x="3" y="64"/>
                  </a:lnTo>
                  <a:lnTo>
                    <a:pt x="2" y="67"/>
                  </a:lnTo>
                  <a:lnTo>
                    <a:pt x="0" y="72"/>
                  </a:lnTo>
                  <a:lnTo>
                    <a:pt x="1" y="75"/>
                  </a:lnTo>
                  <a:lnTo>
                    <a:pt x="3" y="79"/>
                  </a:lnTo>
                  <a:lnTo>
                    <a:pt x="8" y="83"/>
                  </a:lnTo>
                  <a:lnTo>
                    <a:pt x="12" y="85"/>
                  </a:lnTo>
                  <a:lnTo>
                    <a:pt x="15" y="86"/>
                  </a:lnTo>
                  <a:lnTo>
                    <a:pt x="20" y="86"/>
                  </a:lnTo>
                  <a:lnTo>
                    <a:pt x="24" y="86"/>
                  </a:lnTo>
                  <a:lnTo>
                    <a:pt x="25" y="86"/>
                  </a:lnTo>
                  <a:lnTo>
                    <a:pt x="24" y="90"/>
                  </a:lnTo>
                  <a:lnTo>
                    <a:pt x="24" y="93"/>
                  </a:lnTo>
                  <a:lnTo>
                    <a:pt x="25" y="94"/>
                  </a:lnTo>
                  <a:lnTo>
                    <a:pt x="26" y="94"/>
                  </a:lnTo>
                  <a:lnTo>
                    <a:pt x="27" y="87"/>
                  </a:lnTo>
                  <a:lnTo>
                    <a:pt x="28" y="86"/>
                  </a:lnTo>
                  <a:lnTo>
                    <a:pt x="31" y="82"/>
                  </a:lnTo>
                  <a:lnTo>
                    <a:pt x="36" y="78"/>
                  </a:lnTo>
                  <a:lnTo>
                    <a:pt x="36" y="69"/>
                  </a:lnTo>
                  <a:lnTo>
                    <a:pt x="36" y="65"/>
                  </a:lnTo>
                  <a:lnTo>
                    <a:pt x="40" y="61"/>
                  </a:lnTo>
                  <a:lnTo>
                    <a:pt x="41" y="53"/>
                  </a:lnTo>
                  <a:lnTo>
                    <a:pt x="42" y="48"/>
                  </a:lnTo>
                  <a:lnTo>
                    <a:pt x="42" y="40"/>
                  </a:lnTo>
                  <a:lnTo>
                    <a:pt x="42" y="36"/>
                  </a:lnTo>
                  <a:lnTo>
                    <a:pt x="40" y="30"/>
                  </a:lnTo>
                  <a:lnTo>
                    <a:pt x="36" y="30"/>
                  </a:lnTo>
                  <a:lnTo>
                    <a:pt x="34" y="30"/>
                  </a:lnTo>
                  <a:lnTo>
                    <a:pt x="35" y="25"/>
                  </a:lnTo>
                  <a:lnTo>
                    <a:pt x="37" y="20"/>
                  </a:lnTo>
                  <a:lnTo>
                    <a:pt x="39" y="18"/>
                  </a:lnTo>
                  <a:lnTo>
                    <a:pt x="38" y="17"/>
                  </a:lnTo>
                  <a:lnTo>
                    <a:pt x="36" y="13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49" name="Freeform 31"/>
            <p:cNvSpPr>
              <a:spLocks/>
            </p:cNvSpPr>
            <p:nvPr/>
          </p:nvSpPr>
          <p:spPr bwMode="auto">
            <a:xfrm>
              <a:off x="7750326" y="2378994"/>
              <a:ext cx="55652" cy="91068"/>
            </a:xfrm>
            <a:custGeom>
              <a:avLst/>
              <a:gdLst>
                <a:gd name="T0" fmla="*/ 9 w 33"/>
                <a:gd name="T1" fmla="*/ 10 h 54"/>
                <a:gd name="T2" fmla="*/ 8 w 33"/>
                <a:gd name="T3" fmla="*/ 7 h 54"/>
                <a:gd name="T4" fmla="*/ 10 w 33"/>
                <a:gd name="T5" fmla="*/ 2 h 54"/>
                <a:gd name="T6" fmla="*/ 11 w 33"/>
                <a:gd name="T7" fmla="*/ 1 h 54"/>
                <a:gd name="T8" fmla="*/ 9 w 33"/>
                <a:gd name="T9" fmla="*/ 0 h 54"/>
                <a:gd name="T10" fmla="*/ 6 w 33"/>
                <a:gd name="T11" fmla="*/ 0 h 54"/>
                <a:gd name="T12" fmla="*/ 5 w 33"/>
                <a:gd name="T13" fmla="*/ 0 h 54"/>
                <a:gd name="T14" fmla="*/ 2 w 33"/>
                <a:gd name="T15" fmla="*/ 2 h 54"/>
                <a:gd name="T16" fmla="*/ 0 w 33"/>
                <a:gd name="T17" fmla="*/ 5 h 54"/>
                <a:gd name="T18" fmla="*/ 12 w 33"/>
                <a:gd name="T19" fmla="*/ 54 h 54"/>
                <a:gd name="T20" fmla="*/ 33 w 33"/>
                <a:gd name="T21" fmla="*/ 51 h 54"/>
                <a:gd name="T22" fmla="*/ 32 w 33"/>
                <a:gd name="T23" fmla="*/ 43 h 54"/>
                <a:gd name="T24" fmla="*/ 29 w 33"/>
                <a:gd name="T25" fmla="*/ 40 h 54"/>
                <a:gd name="T26" fmla="*/ 28 w 33"/>
                <a:gd name="T27" fmla="*/ 38 h 54"/>
                <a:gd name="T28" fmla="*/ 26 w 33"/>
                <a:gd name="T29" fmla="*/ 37 h 54"/>
                <a:gd name="T30" fmla="*/ 23 w 33"/>
                <a:gd name="T31" fmla="*/ 34 h 54"/>
                <a:gd name="T32" fmla="*/ 20 w 33"/>
                <a:gd name="T33" fmla="*/ 32 h 54"/>
                <a:gd name="T34" fmla="*/ 18 w 33"/>
                <a:gd name="T35" fmla="*/ 28 h 54"/>
                <a:gd name="T36" fmla="*/ 16 w 33"/>
                <a:gd name="T37" fmla="*/ 24 h 54"/>
                <a:gd name="T38" fmla="*/ 14 w 33"/>
                <a:gd name="T39" fmla="*/ 20 h 54"/>
                <a:gd name="T40" fmla="*/ 16 w 33"/>
                <a:gd name="T41" fmla="*/ 17 h 54"/>
                <a:gd name="T42" fmla="*/ 11 w 33"/>
                <a:gd name="T43" fmla="*/ 14 h 54"/>
                <a:gd name="T44" fmla="*/ 9 w 33"/>
                <a:gd name="T45" fmla="*/ 1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54">
                  <a:moveTo>
                    <a:pt x="9" y="10"/>
                  </a:moveTo>
                  <a:lnTo>
                    <a:pt x="8" y="7"/>
                  </a:lnTo>
                  <a:lnTo>
                    <a:pt x="10" y="2"/>
                  </a:lnTo>
                  <a:lnTo>
                    <a:pt x="11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12" y="54"/>
                  </a:lnTo>
                  <a:lnTo>
                    <a:pt x="33" y="51"/>
                  </a:lnTo>
                  <a:lnTo>
                    <a:pt x="32" y="43"/>
                  </a:lnTo>
                  <a:lnTo>
                    <a:pt x="29" y="40"/>
                  </a:lnTo>
                  <a:lnTo>
                    <a:pt x="28" y="38"/>
                  </a:lnTo>
                  <a:lnTo>
                    <a:pt x="26" y="37"/>
                  </a:lnTo>
                  <a:lnTo>
                    <a:pt x="23" y="34"/>
                  </a:lnTo>
                  <a:lnTo>
                    <a:pt x="20" y="32"/>
                  </a:lnTo>
                  <a:lnTo>
                    <a:pt x="18" y="28"/>
                  </a:lnTo>
                  <a:lnTo>
                    <a:pt x="16" y="24"/>
                  </a:lnTo>
                  <a:lnTo>
                    <a:pt x="14" y="20"/>
                  </a:lnTo>
                  <a:lnTo>
                    <a:pt x="16" y="17"/>
                  </a:lnTo>
                  <a:lnTo>
                    <a:pt x="11" y="14"/>
                  </a:lnTo>
                  <a:lnTo>
                    <a:pt x="9" y="1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50" name="Freeform 32"/>
            <p:cNvSpPr>
              <a:spLocks/>
            </p:cNvSpPr>
            <p:nvPr/>
          </p:nvSpPr>
          <p:spPr bwMode="auto">
            <a:xfrm>
              <a:off x="7480495" y="2227213"/>
              <a:ext cx="317051" cy="205746"/>
            </a:xfrm>
            <a:custGeom>
              <a:avLst/>
              <a:gdLst>
                <a:gd name="T0" fmla="*/ 165 w 188"/>
                <a:gd name="T1" fmla="*/ 90 h 122"/>
                <a:gd name="T2" fmla="*/ 166 w 188"/>
                <a:gd name="T3" fmla="*/ 90 h 122"/>
                <a:gd name="T4" fmla="*/ 169 w 188"/>
                <a:gd name="T5" fmla="*/ 90 h 122"/>
                <a:gd name="T6" fmla="*/ 171 w 188"/>
                <a:gd name="T7" fmla="*/ 91 h 122"/>
                <a:gd name="T8" fmla="*/ 171 w 188"/>
                <a:gd name="T9" fmla="*/ 89 h 122"/>
                <a:gd name="T10" fmla="*/ 178 w 188"/>
                <a:gd name="T11" fmla="*/ 83 h 122"/>
                <a:gd name="T12" fmla="*/ 186 w 188"/>
                <a:gd name="T13" fmla="*/ 78 h 122"/>
                <a:gd name="T14" fmla="*/ 188 w 188"/>
                <a:gd name="T15" fmla="*/ 72 h 122"/>
                <a:gd name="T16" fmla="*/ 188 w 188"/>
                <a:gd name="T17" fmla="*/ 71 h 122"/>
                <a:gd name="T18" fmla="*/ 183 w 188"/>
                <a:gd name="T19" fmla="*/ 67 h 122"/>
                <a:gd name="T20" fmla="*/ 179 w 188"/>
                <a:gd name="T21" fmla="*/ 63 h 122"/>
                <a:gd name="T22" fmla="*/ 177 w 188"/>
                <a:gd name="T23" fmla="*/ 59 h 122"/>
                <a:gd name="T24" fmla="*/ 173 w 188"/>
                <a:gd name="T25" fmla="*/ 57 h 122"/>
                <a:gd name="T26" fmla="*/ 170 w 188"/>
                <a:gd name="T27" fmla="*/ 55 h 122"/>
                <a:gd name="T28" fmla="*/ 171 w 188"/>
                <a:gd name="T29" fmla="*/ 50 h 122"/>
                <a:gd name="T30" fmla="*/ 171 w 188"/>
                <a:gd name="T31" fmla="*/ 45 h 122"/>
                <a:gd name="T32" fmla="*/ 170 w 188"/>
                <a:gd name="T33" fmla="*/ 39 h 122"/>
                <a:gd name="T34" fmla="*/ 171 w 188"/>
                <a:gd name="T35" fmla="*/ 34 h 122"/>
                <a:gd name="T36" fmla="*/ 174 w 188"/>
                <a:gd name="T37" fmla="*/ 32 h 122"/>
                <a:gd name="T38" fmla="*/ 176 w 188"/>
                <a:gd name="T39" fmla="*/ 28 h 122"/>
                <a:gd name="T40" fmla="*/ 177 w 188"/>
                <a:gd name="T41" fmla="*/ 25 h 122"/>
                <a:gd name="T42" fmla="*/ 179 w 188"/>
                <a:gd name="T43" fmla="*/ 20 h 122"/>
                <a:gd name="T44" fmla="*/ 176 w 188"/>
                <a:gd name="T45" fmla="*/ 18 h 122"/>
                <a:gd name="T46" fmla="*/ 173 w 188"/>
                <a:gd name="T47" fmla="*/ 18 h 122"/>
                <a:gd name="T48" fmla="*/ 170 w 188"/>
                <a:gd name="T49" fmla="*/ 17 h 122"/>
                <a:gd name="T50" fmla="*/ 166 w 188"/>
                <a:gd name="T51" fmla="*/ 10 h 122"/>
                <a:gd name="T52" fmla="*/ 162 w 188"/>
                <a:gd name="T53" fmla="*/ 5 h 122"/>
                <a:gd name="T54" fmla="*/ 154 w 188"/>
                <a:gd name="T55" fmla="*/ 0 h 122"/>
                <a:gd name="T56" fmla="*/ 24 w 188"/>
                <a:gd name="T57" fmla="*/ 23 h 122"/>
                <a:gd name="T58" fmla="*/ 22 w 188"/>
                <a:gd name="T59" fmla="*/ 13 h 122"/>
                <a:gd name="T60" fmla="*/ 16 w 188"/>
                <a:gd name="T61" fmla="*/ 17 h 122"/>
                <a:gd name="T62" fmla="*/ 11 w 188"/>
                <a:gd name="T63" fmla="*/ 21 h 122"/>
                <a:gd name="T64" fmla="*/ 6 w 188"/>
                <a:gd name="T65" fmla="*/ 24 h 122"/>
                <a:gd name="T66" fmla="*/ 0 w 188"/>
                <a:gd name="T67" fmla="*/ 28 h 122"/>
                <a:gd name="T68" fmla="*/ 16 w 188"/>
                <a:gd name="T69" fmla="*/ 122 h 122"/>
                <a:gd name="T70" fmla="*/ 160 w 188"/>
                <a:gd name="T71" fmla="*/ 95 h 122"/>
                <a:gd name="T72" fmla="*/ 162 w 188"/>
                <a:gd name="T73" fmla="*/ 92 h 122"/>
                <a:gd name="T74" fmla="*/ 165 w 188"/>
                <a:gd name="T75" fmla="*/ 9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8" h="122">
                  <a:moveTo>
                    <a:pt x="165" y="90"/>
                  </a:moveTo>
                  <a:lnTo>
                    <a:pt x="166" y="90"/>
                  </a:lnTo>
                  <a:lnTo>
                    <a:pt x="169" y="90"/>
                  </a:lnTo>
                  <a:lnTo>
                    <a:pt x="171" y="91"/>
                  </a:lnTo>
                  <a:lnTo>
                    <a:pt x="171" y="89"/>
                  </a:lnTo>
                  <a:lnTo>
                    <a:pt x="178" y="83"/>
                  </a:lnTo>
                  <a:lnTo>
                    <a:pt x="186" y="78"/>
                  </a:lnTo>
                  <a:lnTo>
                    <a:pt x="188" y="72"/>
                  </a:lnTo>
                  <a:lnTo>
                    <a:pt x="188" y="71"/>
                  </a:lnTo>
                  <a:lnTo>
                    <a:pt x="183" y="67"/>
                  </a:lnTo>
                  <a:lnTo>
                    <a:pt x="179" y="63"/>
                  </a:lnTo>
                  <a:lnTo>
                    <a:pt x="177" y="59"/>
                  </a:lnTo>
                  <a:lnTo>
                    <a:pt x="173" y="57"/>
                  </a:lnTo>
                  <a:lnTo>
                    <a:pt x="170" y="55"/>
                  </a:lnTo>
                  <a:lnTo>
                    <a:pt x="171" y="50"/>
                  </a:lnTo>
                  <a:lnTo>
                    <a:pt x="171" y="45"/>
                  </a:lnTo>
                  <a:lnTo>
                    <a:pt x="170" y="39"/>
                  </a:lnTo>
                  <a:lnTo>
                    <a:pt x="171" y="34"/>
                  </a:lnTo>
                  <a:lnTo>
                    <a:pt x="174" y="32"/>
                  </a:lnTo>
                  <a:lnTo>
                    <a:pt x="176" y="28"/>
                  </a:lnTo>
                  <a:lnTo>
                    <a:pt x="177" y="25"/>
                  </a:lnTo>
                  <a:lnTo>
                    <a:pt x="179" y="20"/>
                  </a:lnTo>
                  <a:lnTo>
                    <a:pt x="176" y="18"/>
                  </a:lnTo>
                  <a:lnTo>
                    <a:pt x="173" y="18"/>
                  </a:lnTo>
                  <a:lnTo>
                    <a:pt x="170" y="17"/>
                  </a:lnTo>
                  <a:lnTo>
                    <a:pt x="166" y="10"/>
                  </a:lnTo>
                  <a:lnTo>
                    <a:pt x="162" y="5"/>
                  </a:lnTo>
                  <a:lnTo>
                    <a:pt x="154" y="0"/>
                  </a:lnTo>
                  <a:lnTo>
                    <a:pt x="24" y="23"/>
                  </a:lnTo>
                  <a:lnTo>
                    <a:pt x="22" y="13"/>
                  </a:lnTo>
                  <a:lnTo>
                    <a:pt x="16" y="17"/>
                  </a:lnTo>
                  <a:lnTo>
                    <a:pt x="11" y="21"/>
                  </a:lnTo>
                  <a:lnTo>
                    <a:pt x="6" y="24"/>
                  </a:lnTo>
                  <a:lnTo>
                    <a:pt x="0" y="28"/>
                  </a:lnTo>
                  <a:lnTo>
                    <a:pt x="16" y="122"/>
                  </a:lnTo>
                  <a:lnTo>
                    <a:pt x="160" y="95"/>
                  </a:lnTo>
                  <a:lnTo>
                    <a:pt x="162" y="92"/>
                  </a:lnTo>
                  <a:lnTo>
                    <a:pt x="165" y="9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51" name="Freeform 33"/>
            <p:cNvSpPr>
              <a:spLocks/>
            </p:cNvSpPr>
            <p:nvPr/>
          </p:nvSpPr>
          <p:spPr bwMode="auto">
            <a:xfrm>
              <a:off x="7183681" y="3051885"/>
              <a:ext cx="490754" cy="384509"/>
            </a:xfrm>
            <a:custGeom>
              <a:avLst/>
              <a:gdLst>
                <a:gd name="T0" fmla="*/ 200 w 291"/>
                <a:gd name="T1" fmla="*/ 0 h 228"/>
                <a:gd name="T2" fmla="*/ 211 w 291"/>
                <a:gd name="T3" fmla="*/ 10 h 228"/>
                <a:gd name="T4" fmla="*/ 223 w 291"/>
                <a:gd name="T5" fmla="*/ 30 h 228"/>
                <a:gd name="T6" fmla="*/ 241 w 291"/>
                <a:gd name="T7" fmla="*/ 62 h 228"/>
                <a:gd name="T8" fmla="*/ 259 w 291"/>
                <a:gd name="T9" fmla="*/ 84 h 228"/>
                <a:gd name="T10" fmla="*/ 256 w 291"/>
                <a:gd name="T11" fmla="*/ 86 h 228"/>
                <a:gd name="T12" fmla="*/ 268 w 291"/>
                <a:gd name="T13" fmla="*/ 116 h 228"/>
                <a:gd name="T14" fmla="*/ 286 w 291"/>
                <a:gd name="T15" fmla="*/ 144 h 228"/>
                <a:gd name="T16" fmla="*/ 291 w 291"/>
                <a:gd name="T17" fmla="*/ 176 h 228"/>
                <a:gd name="T18" fmla="*/ 288 w 291"/>
                <a:gd name="T19" fmla="*/ 196 h 228"/>
                <a:gd name="T20" fmla="*/ 287 w 291"/>
                <a:gd name="T21" fmla="*/ 211 h 228"/>
                <a:gd name="T22" fmla="*/ 280 w 291"/>
                <a:gd name="T23" fmla="*/ 227 h 228"/>
                <a:gd name="T24" fmla="*/ 281 w 291"/>
                <a:gd name="T25" fmla="*/ 222 h 228"/>
                <a:gd name="T26" fmla="*/ 274 w 291"/>
                <a:gd name="T27" fmla="*/ 221 h 228"/>
                <a:gd name="T28" fmla="*/ 264 w 291"/>
                <a:gd name="T29" fmla="*/ 222 h 228"/>
                <a:gd name="T30" fmla="*/ 255 w 291"/>
                <a:gd name="T31" fmla="*/ 222 h 228"/>
                <a:gd name="T32" fmla="*/ 255 w 291"/>
                <a:gd name="T33" fmla="*/ 217 h 228"/>
                <a:gd name="T34" fmla="*/ 263 w 291"/>
                <a:gd name="T35" fmla="*/ 216 h 228"/>
                <a:gd name="T36" fmla="*/ 253 w 291"/>
                <a:gd name="T37" fmla="*/ 212 h 228"/>
                <a:gd name="T38" fmla="*/ 245 w 291"/>
                <a:gd name="T39" fmla="*/ 200 h 228"/>
                <a:gd name="T40" fmla="*/ 233 w 291"/>
                <a:gd name="T41" fmla="*/ 193 h 228"/>
                <a:gd name="T42" fmla="*/ 223 w 291"/>
                <a:gd name="T43" fmla="*/ 177 h 228"/>
                <a:gd name="T44" fmla="*/ 216 w 291"/>
                <a:gd name="T45" fmla="*/ 169 h 228"/>
                <a:gd name="T46" fmla="*/ 215 w 291"/>
                <a:gd name="T47" fmla="*/ 161 h 228"/>
                <a:gd name="T48" fmla="*/ 209 w 291"/>
                <a:gd name="T49" fmla="*/ 158 h 228"/>
                <a:gd name="T50" fmla="*/ 205 w 291"/>
                <a:gd name="T51" fmla="*/ 161 h 228"/>
                <a:gd name="T52" fmla="*/ 194 w 291"/>
                <a:gd name="T53" fmla="*/ 147 h 228"/>
                <a:gd name="T54" fmla="*/ 192 w 291"/>
                <a:gd name="T55" fmla="*/ 140 h 228"/>
                <a:gd name="T56" fmla="*/ 194 w 291"/>
                <a:gd name="T57" fmla="*/ 130 h 228"/>
                <a:gd name="T58" fmla="*/ 194 w 291"/>
                <a:gd name="T59" fmla="*/ 121 h 228"/>
                <a:gd name="T60" fmla="*/ 191 w 291"/>
                <a:gd name="T61" fmla="*/ 122 h 228"/>
                <a:gd name="T62" fmla="*/ 187 w 291"/>
                <a:gd name="T63" fmla="*/ 119 h 228"/>
                <a:gd name="T64" fmla="*/ 189 w 291"/>
                <a:gd name="T65" fmla="*/ 127 h 228"/>
                <a:gd name="T66" fmla="*/ 186 w 291"/>
                <a:gd name="T67" fmla="*/ 129 h 228"/>
                <a:gd name="T68" fmla="*/ 180 w 291"/>
                <a:gd name="T69" fmla="*/ 120 h 228"/>
                <a:gd name="T70" fmla="*/ 182 w 291"/>
                <a:gd name="T71" fmla="*/ 106 h 228"/>
                <a:gd name="T72" fmla="*/ 182 w 291"/>
                <a:gd name="T73" fmla="*/ 86 h 228"/>
                <a:gd name="T74" fmla="*/ 174 w 291"/>
                <a:gd name="T75" fmla="*/ 72 h 228"/>
                <a:gd name="T76" fmla="*/ 163 w 291"/>
                <a:gd name="T77" fmla="*/ 67 h 228"/>
                <a:gd name="T78" fmla="*/ 152 w 291"/>
                <a:gd name="T79" fmla="*/ 60 h 228"/>
                <a:gd name="T80" fmla="*/ 143 w 291"/>
                <a:gd name="T81" fmla="*/ 48 h 228"/>
                <a:gd name="T82" fmla="*/ 130 w 291"/>
                <a:gd name="T83" fmla="*/ 39 h 228"/>
                <a:gd name="T84" fmla="*/ 117 w 291"/>
                <a:gd name="T85" fmla="*/ 39 h 228"/>
                <a:gd name="T86" fmla="*/ 116 w 291"/>
                <a:gd name="T87" fmla="*/ 47 h 228"/>
                <a:gd name="T88" fmla="*/ 107 w 291"/>
                <a:gd name="T89" fmla="*/ 49 h 228"/>
                <a:gd name="T90" fmla="*/ 83 w 291"/>
                <a:gd name="T91" fmla="*/ 59 h 228"/>
                <a:gd name="T92" fmla="*/ 77 w 291"/>
                <a:gd name="T93" fmla="*/ 49 h 228"/>
                <a:gd name="T94" fmla="*/ 77 w 291"/>
                <a:gd name="T95" fmla="*/ 43 h 228"/>
                <a:gd name="T96" fmla="*/ 72 w 291"/>
                <a:gd name="T97" fmla="*/ 39 h 228"/>
                <a:gd name="T98" fmla="*/ 72 w 291"/>
                <a:gd name="T99" fmla="*/ 35 h 228"/>
                <a:gd name="T100" fmla="*/ 69 w 291"/>
                <a:gd name="T101" fmla="*/ 38 h 228"/>
                <a:gd name="T102" fmla="*/ 64 w 291"/>
                <a:gd name="T103" fmla="*/ 39 h 228"/>
                <a:gd name="T104" fmla="*/ 65 w 291"/>
                <a:gd name="T105" fmla="*/ 43 h 228"/>
                <a:gd name="T106" fmla="*/ 53 w 291"/>
                <a:gd name="T107" fmla="*/ 37 h 228"/>
                <a:gd name="T108" fmla="*/ 39 w 291"/>
                <a:gd name="T109" fmla="*/ 33 h 228"/>
                <a:gd name="T110" fmla="*/ 19 w 291"/>
                <a:gd name="T111" fmla="*/ 35 h 228"/>
                <a:gd name="T112" fmla="*/ 7 w 291"/>
                <a:gd name="T113" fmla="*/ 32 h 228"/>
                <a:gd name="T114" fmla="*/ 0 w 291"/>
                <a:gd name="T115" fmla="*/ 20 h 228"/>
                <a:gd name="T116" fmla="*/ 10 w 291"/>
                <a:gd name="T117" fmla="*/ 14 h 228"/>
                <a:gd name="T118" fmla="*/ 98 w 291"/>
                <a:gd name="T119" fmla="*/ 16 h 228"/>
                <a:gd name="T120" fmla="*/ 197 w 291"/>
                <a:gd name="T121" fmla="*/ 1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1" h="228">
                  <a:moveTo>
                    <a:pt x="194" y="0"/>
                  </a:moveTo>
                  <a:lnTo>
                    <a:pt x="194" y="0"/>
                  </a:lnTo>
                  <a:lnTo>
                    <a:pt x="200" y="0"/>
                  </a:lnTo>
                  <a:lnTo>
                    <a:pt x="209" y="2"/>
                  </a:lnTo>
                  <a:lnTo>
                    <a:pt x="210" y="7"/>
                  </a:lnTo>
                  <a:lnTo>
                    <a:pt x="211" y="10"/>
                  </a:lnTo>
                  <a:lnTo>
                    <a:pt x="215" y="12"/>
                  </a:lnTo>
                  <a:lnTo>
                    <a:pt x="218" y="17"/>
                  </a:lnTo>
                  <a:lnTo>
                    <a:pt x="223" y="30"/>
                  </a:lnTo>
                  <a:lnTo>
                    <a:pt x="229" y="40"/>
                  </a:lnTo>
                  <a:lnTo>
                    <a:pt x="237" y="55"/>
                  </a:lnTo>
                  <a:lnTo>
                    <a:pt x="241" y="62"/>
                  </a:lnTo>
                  <a:lnTo>
                    <a:pt x="251" y="77"/>
                  </a:lnTo>
                  <a:lnTo>
                    <a:pt x="256" y="81"/>
                  </a:lnTo>
                  <a:lnTo>
                    <a:pt x="259" y="84"/>
                  </a:lnTo>
                  <a:lnTo>
                    <a:pt x="259" y="87"/>
                  </a:lnTo>
                  <a:lnTo>
                    <a:pt x="259" y="96"/>
                  </a:lnTo>
                  <a:lnTo>
                    <a:pt x="256" y="86"/>
                  </a:lnTo>
                  <a:lnTo>
                    <a:pt x="255" y="96"/>
                  </a:lnTo>
                  <a:lnTo>
                    <a:pt x="261" y="106"/>
                  </a:lnTo>
                  <a:lnTo>
                    <a:pt x="268" y="116"/>
                  </a:lnTo>
                  <a:lnTo>
                    <a:pt x="275" y="129"/>
                  </a:lnTo>
                  <a:lnTo>
                    <a:pt x="280" y="137"/>
                  </a:lnTo>
                  <a:lnTo>
                    <a:pt x="286" y="144"/>
                  </a:lnTo>
                  <a:lnTo>
                    <a:pt x="289" y="153"/>
                  </a:lnTo>
                  <a:lnTo>
                    <a:pt x="291" y="168"/>
                  </a:lnTo>
                  <a:lnTo>
                    <a:pt x="291" y="176"/>
                  </a:lnTo>
                  <a:lnTo>
                    <a:pt x="291" y="185"/>
                  </a:lnTo>
                  <a:lnTo>
                    <a:pt x="291" y="193"/>
                  </a:lnTo>
                  <a:lnTo>
                    <a:pt x="288" y="196"/>
                  </a:lnTo>
                  <a:lnTo>
                    <a:pt x="286" y="200"/>
                  </a:lnTo>
                  <a:lnTo>
                    <a:pt x="286" y="205"/>
                  </a:lnTo>
                  <a:lnTo>
                    <a:pt x="287" y="211"/>
                  </a:lnTo>
                  <a:lnTo>
                    <a:pt x="286" y="218"/>
                  </a:lnTo>
                  <a:lnTo>
                    <a:pt x="283" y="225"/>
                  </a:lnTo>
                  <a:lnTo>
                    <a:pt x="280" y="227"/>
                  </a:lnTo>
                  <a:lnTo>
                    <a:pt x="277" y="228"/>
                  </a:lnTo>
                  <a:lnTo>
                    <a:pt x="279" y="224"/>
                  </a:lnTo>
                  <a:lnTo>
                    <a:pt x="281" y="222"/>
                  </a:lnTo>
                  <a:lnTo>
                    <a:pt x="281" y="217"/>
                  </a:lnTo>
                  <a:lnTo>
                    <a:pt x="280" y="217"/>
                  </a:lnTo>
                  <a:lnTo>
                    <a:pt x="274" y="221"/>
                  </a:lnTo>
                  <a:lnTo>
                    <a:pt x="270" y="222"/>
                  </a:lnTo>
                  <a:lnTo>
                    <a:pt x="267" y="221"/>
                  </a:lnTo>
                  <a:lnTo>
                    <a:pt x="264" y="222"/>
                  </a:lnTo>
                  <a:lnTo>
                    <a:pt x="261" y="224"/>
                  </a:lnTo>
                  <a:lnTo>
                    <a:pt x="259" y="223"/>
                  </a:lnTo>
                  <a:lnTo>
                    <a:pt x="255" y="222"/>
                  </a:lnTo>
                  <a:lnTo>
                    <a:pt x="253" y="219"/>
                  </a:lnTo>
                  <a:lnTo>
                    <a:pt x="254" y="217"/>
                  </a:lnTo>
                  <a:lnTo>
                    <a:pt x="255" y="217"/>
                  </a:lnTo>
                  <a:lnTo>
                    <a:pt x="262" y="218"/>
                  </a:lnTo>
                  <a:lnTo>
                    <a:pt x="264" y="217"/>
                  </a:lnTo>
                  <a:lnTo>
                    <a:pt x="263" y="216"/>
                  </a:lnTo>
                  <a:lnTo>
                    <a:pt x="260" y="214"/>
                  </a:lnTo>
                  <a:lnTo>
                    <a:pt x="256" y="215"/>
                  </a:lnTo>
                  <a:lnTo>
                    <a:pt x="253" y="212"/>
                  </a:lnTo>
                  <a:lnTo>
                    <a:pt x="250" y="207"/>
                  </a:lnTo>
                  <a:lnTo>
                    <a:pt x="246" y="203"/>
                  </a:lnTo>
                  <a:lnTo>
                    <a:pt x="245" y="200"/>
                  </a:lnTo>
                  <a:lnTo>
                    <a:pt x="242" y="196"/>
                  </a:lnTo>
                  <a:lnTo>
                    <a:pt x="237" y="195"/>
                  </a:lnTo>
                  <a:lnTo>
                    <a:pt x="233" y="193"/>
                  </a:lnTo>
                  <a:lnTo>
                    <a:pt x="229" y="192"/>
                  </a:lnTo>
                  <a:lnTo>
                    <a:pt x="225" y="181"/>
                  </a:lnTo>
                  <a:lnTo>
                    <a:pt x="223" y="177"/>
                  </a:lnTo>
                  <a:lnTo>
                    <a:pt x="220" y="174"/>
                  </a:lnTo>
                  <a:lnTo>
                    <a:pt x="219" y="172"/>
                  </a:lnTo>
                  <a:lnTo>
                    <a:pt x="216" y="169"/>
                  </a:lnTo>
                  <a:lnTo>
                    <a:pt x="213" y="167"/>
                  </a:lnTo>
                  <a:lnTo>
                    <a:pt x="214" y="163"/>
                  </a:lnTo>
                  <a:lnTo>
                    <a:pt x="215" y="161"/>
                  </a:lnTo>
                  <a:lnTo>
                    <a:pt x="212" y="155"/>
                  </a:lnTo>
                  <a:lnTo>
                    <a:pt x="209" y="156"/>
                  </a:lnTo>
                  <a:lnTo>
                    <a:pt x="209" y="158"/>
                  </a:lnTo>
                  <a:lnTo>
                    <a:pt x="209" y="163"/>
                  </a:lnTo>
                  <a:lnTo>
                    <a:pt x="207" y="163"/>
                  </a:lnTo>
                  <a:lnTo>
                    <a:pt x="205" y="161"/>
                  </a:lnTo>
                  <a:lnTo>
                    <a:pt x="202" y="158"/>
                  </a:lnTo>
                  <a:lnTo>
                    <a:pt x="197" y="150"/>
                  </a:lnTo>
                  <a:lnTo>
                    <a:pt x="194" y="147"/>
                  </a:lnTo>
                  <a:lnTo>
                    <a:pt x="193" y="146"/>
                  </a:lnTo>
                  <a:lnTo>
                    <a:pt x="194" y="144"/>
                  </a:lnTo>
                  <a:lnTo>
                    <a:pt x="192" y="140"/>
                  </a:lnTo>
                  <a:lnTo>
                    <a:pt x="189" y="139"/>
                  </a:lnTo>
                  <a:lnTo>
                    <a:pt x="192" y="133"/>
                  </a:lnTo>
                  <a:lnTo>
                    <a:pt x="194" y="130"/>
                  </a:lnTo>
                  <a:lnTo>
                    <a:pt x="195" y="127"/>
                  </a:lnTo>
                  <a:lnTo>
                    <a:pt x="196" y="124"/>
                  </a:lnTo>
                  <a:lnTo>
                    <a:pt x="194" y="121"/>
                  </a:lnTo>
                  <a:lnTo>
                    <a:pt x="193" y="125"/>
                  </a:lnTo>
                  <a:lnTo>
                    <a:pt x="191" y="124"/>
                  </a:lnTo>
                  <a:lnTo>
                    <a:pt x="191" y="122"/>
                  </a:lnTo>
                  <a:lnTo>
                    <a:pt x="188" y="118"/>
                  </a:lnTo>
                  <a:lnTo>
                    <a:pt x="187" y="118"/>
                  </a:lnTo>
                  <a:lnTo>
                    <a:pt x="187" y="119"/>
                  </a:lnTo>
                  <a:lnTo>
                    <a:pt x="188" y="121"/>
                  </a:lnTo>
                  <a:lnTo>
                    <a:pt x="189" y="124"/>
                  </a:lnTo>
                  <a:lnTo>
                    <a:pt x="189" y="127"/>
                  </a:lnTo>
                  <a:lnTo>
                    <a:pt x="189" y="128"/>
                  </a:lnTo>
                  <a:lnTo>
                    <a:pt x="187" y="130"/>
                  </a:lnTo>
                  <a:lnTo>
                    <a:pt x="186" y="129"/>
                  </a:lnTo>
                  <a:lnTo>
                    <a:pt x="184" y="127"/>
                  </a:lnTo>
                  <a:lnTo>
                    <a:pt x="181" y="122"/>
                  </a:lnTo>
                  <a:lnTo>
                    <a:pt x="180" y="120"/>
                  </a:lnTo>
                  <a:lnTo>
                    <a:pt x="180" y="116"/>
                  </a:lnTo>
                  <a:lnTo>
                    <a:pt x="180" y="110"/>
                  </a:lnTo>
                  <a:lnTo>
                    <a:pt x="182" y="106"/>
                  </a:lnTo>
                  <a:lnTo>
                    <a:pt x="183" y="98"/>
                  </a:lnTo>
                  <a:lnTo>
                    <a:pt x="183" y="93"/>
                  </a:lnTo>
                  <a:lnTo>
                    <a:pt x="182" y="86"/>
                  </a:lnTo>
                  <a:lnTo>
                    <a:pt x="180" y="79"/>
                  </a:lnTo>
                  <a:lnTo>
                    <a:pt x="177" y="77"/>
                  </a:lnTo>
                  <a:lnTo>
                    <a:pt x="174" y="72"/>
                  </a:lnTo>
                  <a:lnTo>
                    <a:pt x="168" y="71"/>
                  </a:lnTo>
                  <a:lnTo>
                    <a:pt x="165" y="71"/>
                  </a:lnTo>
                  <a:lnTo>
                    <a:pt x="163" y="67"/>
                  </a:lnTo>
                  <a:lnTo>
                    <a:pt x="160" y="66"/>
                  </a:lnTo>
                  <a:lnTo>
                    <a:pt x="156" y="61"/>
                  </a:lnTo>
                  <a:lnTo>
                    <a:pt x="152" y="60"/>
                  </a:lnTo>
                  <a:lnTo>
                    <a:pt x="151" y="55"/>
                  </a:lnTo>
                  <a:lnTo>
                    <a:pt x="149" y="53"/>
                  </a:lnTo>
                  <a:lnTo>
                    <a:pt x="143" y="48"/>
                  </a:lnTo>
                  <a:lnTo>
                    <a:pt x="138" y="44"/>
                  </a:lnTo>
                  <a:lnTo>
                    <a:pt x="134" y="42"/>
                  </a:lnTo>
                  <a:lnTo>
                    <a:pt x="130" y="39"/>
                  </a:lnTo>
                  <a:lnTo>
                    <a:pt x="127" y="38"/>
                  </a:lnTo>
                  <a:lnTo>
                    <a:pt x="122" y="38"/>
                  </a:lnTo>
                  <a:lnTo>
                    <a:pt x="117" y="39"/>
                  </a:lnTo>
                  <a:lnTo>
                    <a:pt x="116" y="42"/>
                  </a:lnTo>
                  <a:lnTo>
                    <a:pt x="117" y="45"/>
                  </a:lnTo>
                  <a:lnTo>
                    <a:pt x="116" y="47"/>
                  </a:lnTo>
                  <a:lnTo>
                    <a:pt x="114" y="47"/>
                  </a:lnTo>
                  <a:lnTo>
                    <a:pt x="112" y="45"/>
                  </a:lnTo>
                  <a:lnTo>
                    <a:pt x="107" y="49"/>
                  </a:lnTo>
                  <a:lnTo>
                    <a:pt x="101" y="54"/>
                  </a:lnTo>
                  <a:lnTo>
                    <a:pt x="94" y="56"/>
                  </a:lnTo>
                  <a:lnTo>
                    <a:pt x="83" y="59"/>
                  </a:lnTo>
                  <a:lnTo>
                    <a:pt x="83" y="53"/>
                  </a:lnTo>
                  <a:lnTo>
                    <a:pt x="80" y="50"/>
                  </a:lnTo>
                  <a:lnTo>
                    <a:pt x="77" y="49"/>
                  </a:lnTo>
                  <a:lnTo>
                    <a:pt x="72" y="46"/>
                  </a:lnTo>
                  <a:lnTo>
                    <a:pt x="76" y="44"/>
                  </a:lnTo>
                  <a:lnTo>
                    <a:pt x="77" y="43"/>
                  </a:lnTo>
                  <a:lnTo>
                    <a:pt x="70" y="42"/>
                  </a:lnTo>
                  <a:lnTo>
                    <a:pt x="70" y="39"/>
                  </a:lnTo>
                  <a:lnTo>
                    <a:pt x="72" y="39"/>
                  </a:lnTo>
                  <a:lnTo>
                    <a:pt x="73" y="37"/>
                  </a:lnTo>
                  <a:lnTo>
                    <a:pt x="73" y="35"/>
                  </a:lnTo>
                  <a:lnTo>
                    <a:pt x="72" y="35"/>
                  </a:lnTo>
                  <a:lnTo>
                    <a:pt x="70" y="36"/>
                  </a:lnTo>
                  <a:lnTo>
                    <a:pt x="70" y="37"/>
                  </a:lnTo>
                  <a:lnTo>
                    <a:pt x="69" y="38"/>
                  </a:lnTo>
                  <a:lnTo>
                    <a:pt x="67" y="36"/>
                  </a:lnTo>
                  <a:lnTo>
                    <a:pt x="62" y="36"/>
                  </a:lnTo>
                  <a:lnTo>
                    <a:pt x="64" y="39"/>
                  </a:lnTo>
                  <a:lnTo>
                    <a:pt x="65" y="39"/>
                  </a:lnTo>
                  <a:lnTo>
                    <a:pt x="66" y="43"/>
                  </a:lnTo>
                  <a:lnTo>
                    <a:pt x="65" y="43"/>
                  </a:lnTo>
                  <a:lnTo>
                    <a:pt x="61" y="41"/>
                  </a:lnTo>
                  <a:lnTo>
                    <a:pt x="57" y="38"/>
                  </a:lnTo>
                  <a:lnTo>
                    <a:pt x="53" y="37"/>
                  </a:lnTo>
                  <a:lnTo>
                    <a:pt x="44" y="37"/>
                  </a:lnTo>
                  <a:lnTo>
                    <a:pt x="41" y="35"/>
                  </a:lnTo>
                  <a:lnTo>
                    <a:pt x="39" y="33"/>
                  </a:lnTo>
                  <a:lnTo>
                    <a:pt x="36" y="33"/>
                  </a:lnTo>
                  <a:lnTo>
                    <a:pt x="26" y="35"/>
                  </a:lnTo>
                  <a:lnTo>
                    <a:pt x="19" y="35"/>
                  </a:lnTo>
                  <a:lnTo>
                    <a:pt x="14" y="38"/>
                  </a:lnTo>
                  <a:lnTo>
                    <a:pt x="11" y="39"/>
                  </a:lnTo>
                  <a:lnTo>
                    <a:pt x="7" y="32"/>
                  </a:lnTo>
                  <a:lnTo>
                    <a:pt x="6" y="27"/>
                  </a:lnTo>
                  <a:lnTo>
                    <a:pt x="2" y="22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3" y="16"/>
                  </a:lnTo>
                  <a:lnTo>
                    <a:pt x="10" y="14"/>
                  </a:lnTo>
                  <a:lnTo>
                    <a:pt x="18" y="12"/>
                  </a:lnTo>
                  <a:lnTo>
                    <a:pt x="93" y="6"/>
                  </a:lnTo>
                  <a:lnTo>
                    <a:pt x="98" y="16"/>
                  </a:lnTo>
                  <a:lnTo>
                    <a:pt x="189" y="11"/>
                  </a:lnTo>
                  <a:lnTo>
                    <a:pt x="190" y="19"/>
                  </a:lnTo>
                  <a:lnTo>
                    <a:pt x="197" y="19"/>
                  </a:lnTo>
                  <a:lnTo>
                    <a:pt x="194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52" name="Freeform 34"/>
            <p:cNvSpPr>
              <a:spLocks/>
            </p:cNvSpPr>
            <p:nvPr/>
          </p:nvSpPr>
          <p:spPr bwMode="auto">
            <a:xfrm>
              <a:off x="6802545" y="2950697"/>
              <a:ext cx="306933" cy="271518"/>
            </a:xfrm>
            <a:custGeom>
              <a:avLst/>
              <a:gdLst>
                <a:gd name="T0" fmla="*/ 176 w 182"/>
                <a:gd name="T1" fmla="*/ 147 h 161"/>
                <a:gd name="T2" fmla="*/ 171 w 182"/>
                <a:gd name="T3" fmla="*/ 146 h 161"/>
                <a:gd name="T4" fmla="*/ 160 w 182"/>
                <a:gd name="T5" fmla="*/ 139 h 161"/>
                <a:gd name="T6" fmla="*/ 152 w 182"/>
                <a:gd name="T7" fmla="*/ 134 h 161"/>
                <a:gd name="T8" fmla="*/ 155 w 182"/>
                <a:gd name="T9" fmla="*/ 130 h 161"/>
                <a:gd name="T10" fmla="*/ 166 w 182"/>
                <a:gd name="T11" fmla="*/ 128 h 161"/>
                <a:gd name="T12" fmla="*/ 162 w 182"/>
                <a:gd name="T13" fmla="*/ 118 h 161"/>
                <a:gd name="T14" fmla="*/ 148 w 182"/>
                <a:gd name="T15" fmla="*/ 122 h 161"/>
                <a:gd name="T16" fmla="*/ 148 w 182"/>
                <a:gd name="T17" fmla="*/ 119 h 161"/>
                <a:gd name="T18" fmla="*/ 154 w 182"/>
                <a:gd name="T19" fmla="*/ 114 h 161"/>
                <a:gd name="T20" fmla="*/ 150 w 182"/>
                <a:gd name="T21" fmla="*/ 99 h 161"/>
                <a:gd name="T22" fmla="*/ 84 w 182"/>
                <a:gd name="T23" fmla="*/ 82 h 161"/>
                <a:gd name="T24" fmla="*/ 84 w 182"/>
                <a:gd name="T25" fmla="*/ 73 h 161"/>
                <a:gd name="T26" fmla="*/ 87 w 182"/>
                <a:gd name="T27" fmla="*/ 64 h 161"/>
                <a:gd name="T28" fmla="*/ 90 w 182"/>
                <a:gd name="T29" fmla="*/ 58 h 161"/>
                <a:gd name="T30" fmla="*/ 97 w 182"/>
                <a:gd name="T31" fmla="*/ 43 h 161"/>
                <a:gd name="T32" fmla="*/ 99 w 182"/>
                <a:gd name="T33" fmla="*/ 37 h 161"/>
                <a:gd name="T34" fmla="*/ 102 w 182"/>
                <a:gd name="T35" fmla="*/ 23 h 161"/>
                <a:gd name="T36" fmla="*/ 98 w 182"/>
                <a:gd name="T37" fmla="*/ 14 h 161"/>
                <a:gd name="T38" fmla="*/ 94 w 182"/>
                <a:gd name="T39" fmla="*/ 9 h 161"/>
                <a:gd name="T40" fmla="*/ 97 w 182"/>
                <a:gd name="T41" fmla="*/ 2 h 161"/>
                <a:gd name="T42" fmla="*/ 0 w 182"/>
                <a:gd name="T43" fmla="*/ 47 h 161"/>
                <a:gd name="T44" fmla="*/ 11 w 182"/>
                <a:gd name="T45" fmla="*/ 64 h 161"/>
                <a:gd name="T46" fmla="*/ 13 w 182"/>
                <a:gd name="T47" fmla="*/ 75 h 161"/>
                <a:gd name="T48" fmla="*/ 13 w 182"/>
                <a:gd name="T49" fmla="*/ 94 h 161"/>
                <a:gd name="T50" fmla="*/ 9 w 182"/>
                <a:gd name="T51" fmla="*/ 110 h 161"/>
                <a:gd name="T52" fmla="*/ 9 w 182"/>
                <a:gd name="T53" fmla="*/ 131 h 161"/>
                <a:gd name="T54" fmla="*/ 15 w 182"/>
                <a:gd name="T55" fmla="*/ 136 h 161"/>
                <a:gd name="T56" fmla="*/ 25 w 182"/>
                <a:gd name="T57" fmla="*/ 134 h 161"/>
                <a:gd name="T58" fmla="*/ 44 w 182"/>
                <a:gd name="T59" fmla="*/ 139 h 161"/>
                <a:gd name="T60" fmla="*/ 72 w 182"/>
                <a:gd name="T61" fmla="*/ 142 h 161"/>
                <a:gd name="T62" fmla="*/ 78 w 182"/>
                <a:gd name="T63" fmla="*/ 138 h 161"/>
                <a:gd name="T64" fmla="*/ 70 w 182"/>
                <a:gd name="T65" fmla="*/ 137 h 161"/>
                <a:gd name="T66" fmla="*/ 77 w 182"/>
                <a:gd name="T67" fmla="*/ 132 h 161"/>
                <a:gd name="T68" fmla="*/ 97 w 182"/>
                <a:gd name="T69" fmla="*/ 142 h 161"/>
                <a:gd name="T70" fmla="*/ 98 w 182"/>
                <a:gd name="T71" fmla="*/ 150 h 161"/>
                <a:gd name="T72" fmla="*/ 111 w 182"/>
                <a:gd name="T73" fmla="*/ 155 h 161"/>
                <a:gd name="T74" fmla="*/ 121 w 182"/>
                <a:gd name="T75" fmla="*/ 154 h 161"/>
                <a:gd name="T76" fmla="*/ 132 w 182"/>
                <a:gd name="T77" fmla="*/ 150 h 161"/>
                <a:gd name="T78" fmla="*/ 142 w 182"/>
                <a:gd name="T79" fmla="*/ 153 h 161"/>
                <a:gd name="T80" fmla="*/ 142 w 182"/>
                <a:gd name="T81" fmla="*/ 141 h 161"/>
                <a:gd name="T82" fmla="*/ 150 w 182"/>
                <a:gd name="T83" fmla="*/ 147 h 161"/>
                <a:gd name="T84" fmla="*/ 168 w 182"/>
                <a:gd name="T85" fmla="*/ 154 h 161"/>
                <a:gd name="T86" fmla="*/ 169 w 182"/>
                <a:gd name="T87" fmla="*/ 161 h 161"/>
                <a:gd name="T88" fmla="*/ 176 w 182"/>
                <a:gd name="T89" fmla="*/ 158 h 161"/>
                <a:gd name="T90" fmla="*/ 181 w 182"/>
                <a:gd name="T91" fmla="*/ 154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2" h="161">
                  <a:moveTo>
                    <a:pt x="181" y="149"/>
                  </a:moveTo>
                  <a:lnTo>
                    <a:pt x="179" y="149"/>
                  </a:lnTo>
                  <a:lnTo>
                    <a:pt x="176" y="147"/>
                  </a:lnTo>
                  <a:lnTo>
                    <a:pt x="175" y="147"/>
                  </a:lnTo>
                  <a:lnTo>
                    <a:pt x="173" y="147"/>
                  </a:lnTo>
                  <a:lnTo>
                    <a:pt x="171" y="146"/>
                  </a:lnTo>
                  <a:lnTo>
                    <a:pt x="166" y="143"/>
                  </a:lnTo>
                  <a:lnTo>
                    <a:pt x="165" y="143"/>
                  </a:lnTo>
                  <a:lnTo>
                    <a:pt x="160" y="139"/>
                  </a:lnTo>
                  <a:lnTo>
                    <a:pt x="158" y="137"/>
                  </a:lnTo>
                  <a:lnTo>
                    <a:pt x="155" y="136"/>
                  </a:lnTo>
                  <a:lnTo>
                    <a:pt x="152" y="134"/>
                  </a:lnTo>
                  <a:lnTo>
                    <a:pt x="150" y="132"/>
                  </a:lnTo>
                  <a:lnTo>
                    <a:pt x="153" y="132"/>
                  </a:lnTo>
                  <a:lnTo>
                    <a:pt x="155" y="130"/>
                  </a:lnTo>
                  <a:lnTo>
                    <a:pt x="160" y="130"/>
                  </a:lnTo>
                  <a:lnTo>
                    <a:pt x="161" y="128"/>
                  </a:lnTo>
                  <a:lnTo>
                    <a:pt x="166" y="128"/>
                  </a:lnTo>
                  <a:lnTo>
                    <a:pt x="168" y="126"/>
                  </a:lnTo>
                  <a:lnTo>
                    <a:pt x="165" y="121"/>
                  </a:lnTo>
                  <a:lnTo>
                    <a:pt x="162" y="118"/>
                  </a:lnTo>
                  <a:lnTo>
                    <a:pt x="161" y="118"/>
                  </a:lnTo>
                  <a:lnTo>
                    <a:pt x="151" y="121"/>
                  </a:lnTo>
                  <a:lnTo>
                    <a:pt x="148" y="122"/>
                  </a:lnTo>
                  <a:lnTo>
                    <a:pt x="145" y="122"/>
                  </a:lnTo>
                  <a:lnTo>
                    <a:pt x="145" y="121"/>
                  </a:lnTo>
                  <a:lnTo>
                    <a:pt x="148" y="119"/>
                  </a:lnTo>
                  <a:lnTo>
                    <a:pt x="151" y="118"/>
                  </a:lnTo>
                  <a:lnTo>
                    <a:pt x="154" y="116"/>
                  </a:lnTo>
                  <a:lnTo>
                    <a:pt x="154" y="114"/>
                  </a:lnTo>
                  <a:lnTo>
                    <a:pt x="154" y="110"/>
                  </a:lnTo>
                  <a:lnTo>
                    <a:pt x="153" y="103"/>
                  </a:lnTo>
                  <a:lnTo>
                    <a:pt x="150" y="99"/>
                  </a:lnTo>
                  <a:lnTo>
                    <a:pt x="148" y="95"/>
                  </a:lnTo>
                  <a:lnTo>
                    <a:pt x="149" y="79"/>
                  </a:lnTo>
                  <a:lnTo>
                    <a:pt x="84" y="82"/>
                  </a:lnTo>
                  <a:lnTo>
                    <a:pt x="83" y="78"/>
                  </a:lnTo>
                  <a:lnTo>
                    <a:pt x="83" y="75"/>
                  </a:lnTo>
                  <a:lnTo>
                    <a:pt x="84" y="73"/>
                  </a:lnTo>
                  <a:lnTo>
                    <a:pt x="87" y="71"/>
                  </a:lnTo>
                  <a:lnTo>
                    <a:pt x="87" y="66"/>
                  </a:lnTo>
                  <a:lnTo>
                    <a:pt x="87" y="64"/>
                  </a:lnTo>
                  <a:lnTo>
                    <a:pt x="88" y="61"/>
                  </a:lnTo>
                  <a:lnTo>
                    <a:pt x="89" y="60"/>
                  </a:lnTo>
                  <a:lnTo>
                    <a:pt x="90" y="58"/>
                  </a:lnTo>
                  <a:lnTo>
                    <a:pt x="91" y="51"/>
                  </a:lnTo>
                  <a:lnTo>
                    <a:pt x="93" y="49"/>
                  </a:lnTo>
                  <a:lnTo>
                    <a:pt x="97" y="43"/>
                  </a:lnTo>
                  <a:lnTo>
                    <a:pt x="98" y="41"/>
                  </a:lnTo>
                  <a:lnTo>
                    <a:pt x="98" y="37"/>
                  </a:lnTo>
                  <a:lnTo>
                    <a:pt x="99" y="37"/>
                  </a:lnTo>
                  <a:lnTo>
                    <a:pt x="102" y="34"/>
                  </a:lnTo>
                  <a:lnTo>
                    <a:pt x="103" y="26"/>
                  </a:lnTo>
                  <a:lnTo>
                    <a:pt x="102" y="23"/>
                  </a:lnTo>
                  <a:lnTo>
                    <a:pt x="99" y="21"/>
                  </a:lnTo>
                  <a:lnTo>
                    <a:pt x="99" y="19"/>
                  </a:lnTo>
                  <a:lnTo>
                    <a:pt x="98" y="14"/>
                  </a:lnTo>
                  <a:lnTo>
                    <a:pt x="98" y="13"/>
                  </a:lnTo>
                  <a:lnTo>
                    <a:pt x="97" y="11"/>
                  </a:lnTo>
                  <a:lnTo>
                    <a:pt x="94" y="9"/>
                  </a:lnTo>
                  <a:lnTo>
                    <a:pt x="98" y="7"/>
                  </a:lnTo>
                  <a:lnTo>
                    <a:pt x="98" y="5"/>
                  </a:lnTo>
                  <a:lnTo>
                    <a:pt x="97" y="2"/>
                  </a:lnTo>
                  <a:lnTo>
                    <a:pt x="94" y="0"/>
                  </a:lnTo>
                  <a:lnTo>
                    <a:pt x="0" y="3"/>
                  </a:lnTo>
                  <a:lnTo>
                    <a:pt x="0" y="47"/>
                  </a:lnTo>
                  <a:lnTo>
                    <a:pt x="7" y="53"/>
                  </a:lnTo>
                  <a:lnTo>
                    <a:pt x="7" y="55"/>
                  </a:lnTo>
                  <a:lnTo>
                    <a:pt x="11" y="64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3" y="75"/>
                  </a:lnTo>
                  <a:lnTo>
                    <a:pt x="15" y="83"/>
                  </a:lnTo>
                  <a:lnTo>
                    <a:pt x="17" y="89"/>
                  </a:lnTo>
                  <a:lnTo>
                    <a:pt x="13" y="94"/>
                  </a:lnTo>
                  <a:lnTo>
                    <a:pt x="11" y="102"/>
                  </a:lnTo>
                  <a:lnTo>
                    <a:pt x="11" y="105"/>
                  </a:lnTo>
                  <a:lnTo>
                    <a:pt x="9" y="110"/>
                  </a:lnTo>
                  <a:lnTo>
                    <a:pt x="12" y="117"/>
                  </a:lnTo>
                  <a:lnTo>
                    <a:pt x="12" y="121"/>
                  </a:lnTo>
                  <a:lnTo>
                    <a:pt x="9" y="131"/>
                  </a:lnTo>
                  <a:lnTo>
                    <a:pt x="6" y="136"/>
                  </a:lnTo>
                  <a:lnTo>
                    <a:pt x="10" y="136"/>
                  </a:lnTo>
                  <a:lnTo>
                    <a:pt x="15" y="136"/>
                  </a:lnTo>
                  <a:lnTo>
                    <a:pt x="18" y="134"/>
                  </a:lnTo>
                  <a:lnTo>
                    <a:pt x="22" y="134"/>
                  </a:lnTo>
                  <a:lnTo>
                    <a:pt x="25" y="134"/>
                  </a:lnTo>
                  <a:lnTo>
                    <a:pt x="34" y="136"/>
                  </a:lnTo>
                  <a:lnTo>
                    <a:pt x="39" y="137"/>
                  </a:lnTo>
                  <a:lnTo>
                    <a:pt x="44" y="139"/>
                  </a:lnTo>
                  <a:lnTo>
                    <a:pt x="51" y="142"/>
                  </a:lnTo>
                  <a:lnTo>
                    <a:pt x="64" y="142"/>
                  </a:lnTo>
                  <a:lnTo>
                    <a:pt x="72" y="142"/>
                  </a:lnTo>
                  <a:lnTo>
                    <a:pt x="79" y="142"/>
                  </a:lnTo>
                  <a:lnTo>
                    <a:pt x="80" y="141"/>
                  </a:lnTo>
                  <a:lnTo>
                    <a:pt x="78" y="138"/>
                  </a:lnTo>
                  <a:lnTo>
                    <a:pt x="73" y="138"/>
                  </a:lnTo>
                  <a:lnTo>
                    <a:pt x="72" y="138"/>
                  </a:lnTo>
                  <a:lnTo>
                    <a:pt x="70" y="137"/>
                  </a:lnTo>
                  <a:lnTo>
                    <a:pt x="71" y="134"/>
                  </a:lnTo>
                  <a:lnTo>
                    <a:pt x="72" y="132"/>
                  </a:lnTo>
                  <a:lnTo>
                    <a:pt x="77" y="132"/>
                  </a:lnTo>
                  <a:lnTo>
                    <a:pt x="84" y="135"/>
                  </a:lnTo>
                  <a:lnTo>
                    <a:pt x="91" y="141"/>
                  </a:lnTo>
                  <a:lnTo>
                    <a:pt x="97" y="142"/>
                  </a:lnTo>
                  <a:lnTo>
                    <a:pt x="101" y="140"/>
                  </a:lnTo>
                  <a:lnTo>
                    <a:pt x="100" y="144"/>
                  </a:lnTo>
                  <a:lnTo>
                    <a:pt x="98" y="150"/>
                  </a:lnTo>
                  <a:lnTo>
                    <a:pt x="100" y="153"/>
                  </a:lnTo>
                  <a:lnTo>
                    <a:pt x="106" y="155"/>
                  </a:lnTo>
                  <a:lnTo>
                    <a:pt x="111" y="155"/>
                  </a:lnTo>
                  <a:lnTo>
                    <a:pt x="115" y="158"/>
                  </a:lnTo>
                  <a:lnTo>
                    <a:pt x="119" y="158"/>
                  </a:lnTo>
                  <a:lnTo>
                    <a:pt x="121" y="154"/>
                  </a:lnTo>
                  <a:lnTo>
                    <a:pt x="125" y="150"/>
                  </a:lnTo>
                  <a:lnTo>
                    <a:pt x="128" y="149"/>
                  </a:lnTo>
                  <a:lnTo>
                    <a:pt x="132" y="150"/>
                  </a:lnTo>
                  <a:lnTo>
                    <a:pt x="136" y="155"/>
                  </a:lnTo>
                  <a:lnTo>
                    <a:pt x="140" y="155"/>
                  </a:lnTo>
                  <a:lnTo>
                    <a:pt x="142" y="153"/>
                  </a:lnTo>
                  <a:lnTo>
                    <a:pt x="140" y="145"/>
                  </a:lnTo>
                  <a:lnTo>
                    <a:pt x="140" y="143"/>
                  </a:lnTo>
                  <a:lnTo>
                    <a:pt x="142" y="141"/>
                  </a:lnTo>
                  <a:lnTo>
                    <a:pt x="146" y="141"/>
                  </a:lnTo>
                  <a:lnTo>
                    <a:pt x="150" y="143"/>
                  </a:lnTo>
                  <a:lnTo>
                    <a:pt x="150" y="147"/>
                  </a:lnTo>
                  <a:lnTo>
                    <a:pt x="158" y="148"/>
                  </a:lnTo>
                  <a:lnTo>
                    <a:pt x="165" y="151"/>
                  </a:lnTo>
                  <a:lnTo>
                    <a:pt x="168" y="154"/>
                  </a:lnTo>
                  <a:lnTo>
                    <a:pt x="166" y="157"/>
                  </a:lnTo>
                  <a:lnTo>
                    <a:pt x="165" y="161"/>
                  </a:lnTo>
                  <a:lnTo>
                    <a:pt x="169" y="161"/>
                  </a:lnTo>
                  <a:lnTo>
                    <a:pt x="171" y="158"/>
                  </a:lnTo>
                  <a:lnTo>
                    <a:pt x="173" y="156"/>
                  </a:lnTo>
                  <a:lnTo>
                    <a:pt x="176" y="158"/>
                  </a:lnTo>
                  <a:lnTo>
                    <a:pt x="176" y="160"/>
                  </a:lnTo>
                  <a:lnTo>
                    <a:pt x="178" y="157"/>
                  </a:lnTo>
                  <a:lnTo>
                    <a:pt x="181" y="154"/>
                  </a:lnTo>
                  <a:lnTo>
                    <a:pt x="182" y="153"/>
                  </a:lnTo>
                  <a:lnTo>
                    <a:pt x="181" y="149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53" name="Freeform 35"/>
            <p:cNvSpPr>
              <a:spLocks/>
            </p:cNvSpPr>
            <p:nvPr/>
          </p:nvSpPr>
          <p:spPr bwMode="auto">
            <a:xfrm>
              <a:off x="6765443" y="2707850"/>
              <a:ext cx="274890" cy="247908"/>
            </a:xfrm>
            <a:custGeom>
              <a:avLst/>
              <a:gdLst>
                <a:gd name="T0" fmla="*/ 6 w 163"/>
                <a:gd name="T1" fmla="*/ 123 h 147"/>
                <a:gd name="T2" fmla="*/ 4 w 163"/>
                <a:gd name="T3" fmla="*/ 121 h 147"/>
                <a:gd name="T4" fmla="*/ 7 w 163"/>
                <a:gd name="T5" fmla="*/ 124 h 147"/>
                <a:gd name="T6" fmla="*/ 10 w 163"/>
                <a:gd name="T7" fmla="*/ 125 h 147"/>
                <a:gd name="T8" fmla="*/ 12 w 163"/>
                <a:gd name="T9" fmla="*/ 123 h 147"/>
                <a:gd name="T10" fmla="*/ 22 w 163"/>
                <a:gd name="T11" fmla="*/ 124 h 147"/>
                <a:gd name="T12" fmla="*/ 22 w 163"/>
                <a:gd name="T13" fmla="*/ 147 h 147"/>
                <a:gd name="T14" fmla="*/ 116 w 163"/>
                <a:gd name="T15" fmla="*/ 144 h 147"/>
                <a:gd name="T16" fmla="*/ 117 w 163"/>
                <a:gd name="T17" fmla="*/ 144 h 147"/>
                <a:gd name="T18" fmla="*/ 119 w 163"/>
                <a:gd name="T19" fmla="*/ 139 h 147"/>
                <a:gd name="T20" fmla="*/ 120 w 163"/>
                <a:gd name="T21" fmla="*/ 136 h 147"/>
                <a:gd name="T22" fmla="*/ 119 w 163"/>
                <a:gd name="T23" fmla="*/ 133 h 147"/>
                <a:gd name="T24" fmla="*/ 119 w 163"/>
                <a:gd name="T25" fmla="*/ 127 h 147"/>
                <a:gd name="T26" fmla="*/ 119 w 163"/>
                <a:gd name="T27" fmla="*/ 125 h 147"/>
                <a:gd name="T28" fmla="*/ 117 w 163"/>
                <a:gd name="T29" fmla="*/ 122 h 147"/>
                <a:gd name="T30" fmla="*/ 116 w 163"/>
                <a:gd name="T31" fmla="*/ 121 h 147"/>
                <a:gd name="T32" fmla="*/ 116 w 163"/>
                <a:gd name="T33" fmla="*/ 119 h 147"/>
                <a:gd name="T34" fmla="*/ 117 w 163"/>
                <a:gd name="T35" fmla="*/ 117 h 147"/>
                <a:gd name="T36" fmla="*/ 116 w 163"/>
                <a:gd name="T37" fmla="*/ 116 h 147"/>
                <a:gd name="T38" fmla="*/ 118 w 163"/>
                <a:gd name="T39" fmla="*/ 113 h 147"/>
                <a:gd name="T40" fmla="*/ 121 w 163"/>
                <a:gd name="T41" fmla="*/ 109 h 147"/>
                <a:gd name="T42" fmla="*/ 122 w 163"/>
                <a:gd name="T43" fmla="*/ 109 h 147"/>
                <a:gd name="T44" fmla="*/ 121 w 163"/>
                <a:gd name="T45" fmla="*/ 107 h 147"/>
                <a:gd name="T46" fmla="*/ 123 w 163"/>
                <a:gd name="T47" fmla="*/ 103 h 147"/>
                <a:gd name="T48" fmla="*/ 125 w 163"/>
                <a:gd name="T49" fmla="*/ 100 h 147"/>
                <a:gd name="T50" fmla="*/ 123 w 163"/>
                <a:gd name="T51" fmla="*/ 99 h 147"/>
                <a:gd name="T52" fmla="*/ 124 w 163"/>
                <a:gd name="T53" fmla="*/ 95 h 147"/>
                <a:gd name="T54" fmla="*/ 127 w 163"/>
                <a:gd name="T55" fmla="*/ 92 h 147"/>
                <a:gd name="T56" fmla="*/ 132 w 163"/>
                <a:gd name="T57" fmla="*/ 86 h 147"/>
                <a:gd name="T58" fmla="*/ 135 w 163"/>
                <a:gd name="T59" fmla="*/ 81 h 147"/>
                <a:gd name="T60" fmla="*/ 135 w 163"/>
                <a:gd name="T61" fmla="*/ 77 h 147"/>
                <a:gd name="T62" fmla="*/ 137 w 163"/>
                <a:gd name="T63" fmla="*/ 72 h 147"/>
                <a:gd name="T64" fmla="*/ 138 w 163"/>
                <a:gd name="T65" fmla="*/ 72 h 147"/>
                <a:gd name="T66" fmla="*/ 140 w 163"/>
                <a:gd name="T67" fmla="*/ 70 h 147"/>
                <a:gd name="T68" fmla="*/ 141 w 163"/>
                <a:gd name="T69" fmla="*/ 67 h 147"/>
                <a:gd name="T70" fmla="*/ 143 w 163"/>
                <a:gd name="T71" fmla="*/ 65 h 147"/>
                <a:gd name="T72" fmla="*/ 147 w 163"/>
                <a:gd name="T73" fmla="*/ 63 h 147"/>
                <a:gd name="T74" fmla="*/ 146 w 163"/>
                <a:gd name="T75" fmla="*/ 60 h 147"/>
                <a:gd name="T76" fmla="*/ 148 w 163"/>
                <a:gd name="T77" fmla="*/ 58 h 147"/>
                <a:gd name="T78" fmla="*/ 150 w 163"/>
                <a:gd name="T79" fmla="*/ 54 h 147"/>
                <a:gd name="T80" fmla="*/ 150 w 163"/>
                <a:gd name="T81" fmla="*/ 48 h 147"/>
                <a:gd name="T82" fmla="*/ 150 w 163"/>
                <a:gd name="T83" fmla="*/ 43 h 147"/>
                <a:gd name="T84" fmla="*/ 153 w 163"/>
                <a:gd name="T85" fmla="*/ 39 h 147"/>
                <a:gd name="T86" fmla="*/ 156 w 163"/>
                <a:gd name="T87" fmla="*/ 37 h 147"/>
                <a:gd name="T88" fmla="*/ 156 w 163"/>
                <a:gd name="T89" fmla="*/ 35 h 147"/>
                <a:gd name="T90" fmla="*/ 157 w 163"/>
                <a:gd name="T91" fmla="*/ 33 h 147"/>
                <a:gd name="T92" fmla="*/ 157 w 163"/>
                <a:gd name="T93" fmla="*/ 29 h 147"/>
                <a:gd name="T94" fmla="*/ 160 w 163"/>
                <a:gd name="T95" fmla="*/ 28 h 147"/>
                <a:gd name="T96" fmla="*/ 161 w 163"/>
                <a:gd name="T97" fmla="*/ 26 h 147"/>
                <a:gd name="T98" fmla="*/ 162 w 163"/>
                <a:gd name="T99" fmla="*/ 24 h 147"/>
                <a:gd name="T100" fmla="*/ 163 w 163"/>
                <a:gd name="T101" fmla="*/ 22 h 147"/>
                <a:gd name="T102" fmla="*/ 163 w 163"/>
                <a:gd name="T103" fmla="*/ 19 h 147"/>
                <a:gd name="T104" fmla="*/ 138 w 163"/>
                <a:gd name="T105" fmla="*/ 20 h 147"/>
                <a:gd name="T106" fmla="*/ 148 w 163"/>
                <a:gd name="T107" fmla="*/ 5 h 147"/>
                <a:gd name="T108" fmla="*/ 147 w 163"/>
                <a:gd name="T109" fmla="*/ 0 h 147"/>
                <a:gd name="T110" fmla="*/ 0 w 163"/>
                <a:gd name="T111" fmla="*/ 4 h 147"/>
                <a:gd name="T112" fmla="*/ 7 w 163"/>
                <a:gd name="T113" fmla="*/ 47 h 147"/>
                <a:gd name="T114" fmla="*/ 6 w 163"/>
                <a:gd name="T115" fmla="*/ 123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3" h="147">
                  <a:moveTo>
                    <a:pt x="6" y="123"/>
                  </a:moveTo>
                  <a:lnTo>
                    <a:pt x="4" y="121"/>
                  </a:lnTo>
                  <a:lnTo>
                    <a:pt x="7" y="124"/>
                  </a:lnTo>
                  <a:lnTo>
                    <a:pt x="10" y="125"/>
                  </a:lnTo>
                  <a:lnTo>
                    <a:pt x="12" y="123"/>
                  </a:lnTo>
                  <a:lnTo>
                    <a:pt x="22" y="124"/>
                  </a:lnTo>
                  <a:lnTo>
                    <a:pt x="22" y="147"/>
                  </a:lnTo>
                  <a:lnTo>
                    <a:pt x="116" y="144"/>
                  </a:lnTo>
                  <a:lnTo>
                    <a:pt x="117" y="144"/>
                  </a:lnTo>
                  <a:lnTo>
                    <a:pt x="119" y="139"/>
                  </a:lnTo>
                  <a:lnTo>
                    <a:pt x="120" y="136"/>
                  </a:lnTo>
                  <a:lnTo>
                    <a:pt x="119" y="133"/>
                  </a:lnTo>
                  <a:lnTo>
                    <a:pt x="119" y="127"/>
                  </a:lnTo>
                  <a:lnTo>
                    <a:pt x="119" y="125"/>
                  </a:lnTo>
                  <a:lnTo>
                    <a:pt x="117" y="122"/>
                  </a:lnTo>
                  <a:lnTo>
                    <a:pt x="116" y="121"/>
                  </a:lnTo>
                  <a:lnTo>
                    <a:pt x="116" y="119"/>
                  </a:lnTo>
                  <a:lnTo>
                    <a:pt x="117" y="117"/>
                  </a:lnTo>
                  <a:lnTo>
                    <a:pt x="116" y="116"/>
                  </a:lnTo>
                  <a:lnTo>
                    <a:pt x="118" y="113"/>
                  </a:lnTo>
                  <a:lnTo>
                    <a:pt x="121" y="109"/>
                  </a:lnTo>
                  <a:lnTo>
                    <a:pt x="122" y="109"/>
                  </a:lnTo>
                  <a:lnTo>
                    <a:pt x="121" y="107"/>
                  </a:lnTo>
                  <a:lnTo>
                    <a:pt x="123" y="103"/>
                  </a:lnTo>
                  <a:lnTo>
                    <a:pt x="125" y="100"/>
                  </a:lnTo>
                  <a:lnTo>
                    <a:pt x="123" y="99"/>
                  </a:lnTo>
                  <a:lnTo>
                    <a:pt x="124" y="95"/>
                  </a:lnTo>
                  <a:lnTo>
                    <a:pt x="127" y="92"/>
                  </a:lnTo>
                  <a:lnTo>
                    <a:pt x="132" y="86"/>
                  </a:lnTo>
                  <a:lnTo>
                    <a:pt x="135" y="81"/>
                  </a:lnTo>
                  <a:lnTo>
                    <a:pt x="135" y="77"/>
                  </a:lnTo>
                  <a:lnTo>
                    <a:pt x="137" y="72"/>
                  </a:lnTo>
                  <a:lnTo>
                    <a:pt x="138" y="72"/>
                  </a:lnTo>
                  <a:lnTo>
                    <a:pt x="140" y="70"/>
                  </a:lnTo>
                  <a:lnTo>
                    <a:pt x="141" y="67"/>
                  </a:lnTo>
                  <a:lnTo>
                    <a:pt x="143" y="65"/>
                  </a:lnTo>
                  <a:lnTo>
                    <a:pt x="147" y="63"/>
                  </a:lnTo>
                  <a:lnTo>
                    <a:pt x="146" y="60"/>
                  </a:lnTo>
                  <a:lnTo>
                    <a:pt x="148" y="58"/>
                  </a:lnTo>
                  <a:lnTo>
                    <a:pt x="150" y="54"/>
                  </a:lnTo>
                  <a:lnTo>
                    <a:pt x="150" y="48"/>
                  </a:lnTo>
                  <a:lnTo>
                    <a:pt x="150" y="43"/>
                  </a:lnTo>
                  <a:lnTo>
                    <a:pt x="153" y="39"/>
                  </a:lnTo>
                  <a:lnTo>
                    <a:pt x="156" y="37"/>
                  </a:lnTo>
                  <a:lnTo>
                    <a:pt x="156" y="35"/>
                  </a:lnTo>
                  <a:lnTo>
                    <a:pt x="157" y="33"/>
                  </a:lnTo>
                  <a:lnTo>
                    <a:pt x="157" y="29"/>
                  </a:lnTo>
                  <a:lnTo>
                    <a:pt x="160" y="28"/>
                  </a:lnTo>
                  <a:lnTo>
                    <a:pt x="161" y="26"/>
                  </a:lnTo>
                  <a:lnTo>
                    <a:pt x="162" y="24"/>
                  </a:lnTo>
                  <a:lnTo>
                    <a:pt x="163" y="22"/>
                  </a:lnTo>
                  <a:lnTo>
                    <a:pt x="163" y="19"/>
                  </a:lnTo>
                  <a:lnTo>
                    <a:pt x="138" y="20"/>
                  </a:lnTo>
                  <a:lnTo>
                    <a:pt x="148" y="5"/>
                  </a:lnTo>
                  <a:lnTo>
                    <a:pt x="147" y="0"/>
                  </a:lnTo>
                  <a:lnTo>
                    <a:pt x="0" y="4"/>
                  </a:lnTo>
                  <a:lnTo>
                    <a:pt x="7" y="47"/>
                  </a:lnTo>
                  <a:lnTo>
                    <a:pt x="6" y="123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54" name="Freeform 36"/>
            <p:cNvSpPr>
              <a:spLocks/>
            </p:cNvSpPr>
            <p:nvPr/>
          </p:nvSpPr>
          <p:spPr bwMode="auto">
            <a:xfrm>
              <a:off x="7011664" y="2657257"/>
              <a:ext cx="465458" cy="151779"/>
            </a:xfrm>
            <a:custGeom>
              <a:avLst/>
              <a:gdLst>
                <a:gd name="T0" fmla="*/ 193 w 326"/>
                <a:gd name="T1" fmla="*/ 14 h 107"/>
                <a:gd name="T2" fmla="*/ 83 w 326"/>
                <a:gd name="T3" fmla="*/ 21 h 107"/>
                <a:gd name="T4" fmla="*/ 85 w 326"/>
                <a:gd name="T5" fmla="*/ 31 h 107"/>
                <a:gd name="T6" fmla="*/ 26 w 326"/>
                <a:gd name="T7" fmla="*/ 32 h 107"/>
                <a:gd name="T8" fmla="*/ 24 w 326"/>
                <a:gd name="T9" fmla="*/ 33 h 107"/>
                <a:gd name="T10" fmla="*/ 24 w 326"/>
                <a:gd name="T11" fmla="*/ 36 h 107"/>
                <a:gd name="T12" fmla="*/ 24 w 326"/>
                <a:gd name="T13" fmla="*/ 39 h 107"/>
                <a:gd name="T14" fmla="*/ 23 w 326"/>
                <a:gd name="T15" fmla="*/ 42 h 107"/>
                <a:gd name="T16" fmla="*/ 21 w 326"/>
                <a:gd name="T17" fmla="*/ 43 h 107"/>
                <a:gd name="T18" fmla="*/ 20 w 326"/>
                <a:gd name="T19" fmla="*/ 45 h 107"/>
                <a:gd name="T20" fmla="*/ 21 w 326"/>
                <a:gd name="T21" fmla="*/ 46 h 107"/>
                <a:gd name="T22" fmla="*/ 23 w 326"/>
                <a:gd name="T23" fmla="*/ 50 h 107"/>
                <a:gd name="T24" fmla="*/ 22 w 326"/>
                <a:gd name="T25" fmla="*/ 52 h 107"/>
                <a:gd name="T26" fmla="*/ 20 w 326"/>
                <a:gd name="T27" fmla="*/ 55 h 107"/>
                <a:gd name="T28" fmla="*/ 19 w 326"/>
                <a:gd name="T29" fmla="*/ 58 h 107"/>
                <a:gd name="T30" fmla="*/ 20 w 326"/>
                <a:gd name="T31" fmla="*/ 58 h 107"/>
                <a:gd name="T32" fmla="*/ 20 w 326"/>
                <a:gd name="T33" fmla="*/ 62 h 107"/>
                <a:gd name="T34" fmla="*/ 19 w 326"/>
                <a:gd name="T35" fmla="*/ 64 h 107"/>
                <a:gd name="T36" fmla="*/ 18 w 326"/>
                <a:gd name="T37" fmla="*/ 66 h 107"/>
                <a:gd name="T38" fmla="*/ 16 w 326"/>
                <a:gd name="T39" fmla="*/ 69 h 107"/>
                <a:gd name="T40" fmla="*/ 13 w 326"/>
                <a:gd name="T41" fmla="*/ 70 h 107"/>
                <a:gd name="T42" fmla="*/ 13 w 326"/>
                <a:gd name="T43" fmla="*/ 75 h 107"/>
                <a:gd name="T44" fmla="*/ 12 w 326"/>
                <a:gd name="T45" fmla="*/ 77 h 107"/>
                <a:gd name="T46" fmla="*/ 12 w 326"/>
                <a:gd name="T47" fmla="*/ 79 h 107"/>
                <a:gd name="T48" fmla="*/ 8 w 326"/>
                <a:gd name="T49" fmla="*/ 82 h 107"/>
                <a:gd name="T50" fmla="*/ 5 w 326"/>
                <a:gd name="T51" fmla="*/ 87 h 107"/>
                <a:gd name="T52" fmla="*/ 5 w 326"/>
                <a:gd name="T53" fmla="*/ 92 h 107"/>
                <a:gd name="T54" fmla="*/ 5 w 326"/>
                <a:gd name="T55" fmla="*/ 99 h 107"/>
                <a:gd name="T56" fmla="*/ 2 w 326"/>
                <a:gd name="T57" fmla="*/ 104 h 107"/>
                <a:gd name="T58" fmla="*/ 0 w 326"/>
                <a:gd name="T59" fmla="*/ 107 h 107"/>
                <a:gd name="T60" fmla="*/ 0 w 326"/>
                <a:gd name="T61" fmla="*/ 107 h 107"/>
                <a:gd name="T62" fmla="*/ 232 w 326"/>
                <a:gd name="T63" fmla="*/ 89 h 107"/>
                <a:gd name="T64" fmla="*/ 232 w 326"/>
                <a:gd name="T65" fmla="*/ 89 h 107"/>
                <a:gd name="T66" fmla="*/ 232 w 326"/>
                <a:gd name="T67" fmla="*/ 88 h 107"/>
                <a:gd name="T68" fmla="*/ 233 w 326"/>
                <a:gd name="T69" fmla="*/ 82 h 107"/>
                <a:gd name="T70" fmla="*/ 233 w 326"/>
                <a:gd name="T71" fmla="*/ 79 h 107"/>
                <a:gd name="T72" fmla="*/ 237 w 326"/>
                <a:gd name="T73" fmla="*/ 75 h 107"/>
                <a:gd name="T74" fmla="*/ 240 w 326"/>
                <a:gd name="T75" fmla="*/ 75 h 107"/>
                <a:gd name="T76" fmla="*/ 244 w 326"/>
                <a:gd name="T77" fmla="*/ 72 h 107"/>
                <a:gd name="T78" fmla="*/ 243 w 326"/>
                <a:gd name="T79" fmla="*/ 68 h 107"/>
                <a:gd name="T80" fmla="*/ 246 w 326"/>
                <a:gd name="T81" fmla="*/ 64 h 107"/>
                <a:gd name="T82" fmla="*/ 280 w 326"/>
                <a:gd name="T83" fmla="*/ 44 h 107"/>
                <a:gd name="T84" fmla="*/ 285 w 326"/>
                <a:gd name="T85" fmla="*/ 41 h 107"/>
                <a:gd name="T86" fmla="*/ 287 w 326"/>
                <a:gd name="T87" fmla="*/ 37 h 107"/>
                <a:gd name="T88" fmla="*/ 291 w 326"/>
                <a:gd name="T89" fmla="*/ 31 h 107"/>
                <a:gd name="T90" fmla="*/ 294 w 326"/>
                <a:gd name="T91" fmla="*/ 31 h 107"/>
                <a:gd name="T92" fmla="*/ 297 w 326"/>
                <a:gd name="T93" fmla="*/ 35 h 107"/>
                <a:gd name="T94" fmla="*/ 301 w 326"/>
                <a:gd name="T95" fmla="*/ 31 h 107"/>
                <a:gd name="T96" fmla="*/ 306 w 326"/>
                <a:gd name="T97" fmla="*/ 25 h 107"/>
                <a:gd name="T98" fmla="*/ 317 w 326"/>
                <a:gd name="T99" fmla="*/ 23 h 107"/>
                <a:gd name="T100" fmla="*/ 318 w 326"/>
                <a:gd name="T101" fmla="*/ 19 h 107"/>
                <a:gd name="T102" fmla="*/ 321 w 326"/>
                <a:gd name="T103" fmla="*/ 14 h 107"/>
                <a:gd name="T104" fmla="*/ 325 w 326"/>
                <a:gd name="T105" fmla="*/ 12 h 107"/>
                <a:gd name="T106" fmla="*/ 326 w 326"/>
                <a:gd name="T107" fmla="*/ 12 h 107"/>
                <a:gd name="T108" fmla="*/ 326 w 326"/>
                <a:gd name="T109" fmla="*/ 0 h 107"/>
                <a:gd name="T110" fmla="*/ 193 w 326"/>
                <a:gd name="T111" fmla="*/ 1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26" h="107">
                  <a:moveTo>
                    <a:pt x="193" y="14"/>
                  </a:moveTo>
                  <a:cubicBezTo>
                    <a:pt x="83" y="21"/>
                    <a:pt x="83" y="21"/>
                    <a:pt x="83" y="21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3" y="49"/>
                    <a:pt x="23" y="50"/>
                  </a:cubicBezTo>
                  <a:cubicBezTo>
                    <a:pt x="24" y="51"/>
                    <a:pt x="22" y="52"/>
                    <a:pt x="22" y="52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92"/>
                    <a:pt x="5" y="92"/>
                    <a:pt x="5" y="92"/>
                  </a:cubicBezTo>
                  <a:cubicBezTo>
                    <a:pt x="5" y="99"/>
                    <a:pt x="5" y="99"/>
                    <a:pt x="5" y="99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232" y="89"/>
                    <a:pt x="232" y="89"/>
                    <a:pt x="232" y="89"/>
                  </a:cubicBezTo>
                  <a:cubicBezTo>
                    <a:pt x="232" y="89"/>
                    <a:pt x="232" y="89"/>
                    <a:pt x="232" y="89"/>
                  </a:cubicBezTo>
                  <a:cubicBezTo>
                    <a:pt x="232" y="88"/>
                    <a:pt x="232" y="88"/>
                    <a:pt x="232" y="88"/>
                  </a:cubicBezTo>
                  <a:cubicBezTo>
                    <a:pt x="233" y="82"/>
                    <a:pt x="233" y="82"/>
                    <a:pt x="233" y="82"/>
                  </a:cubicBezTo>
                  <a:cubicBezTo>
                    <a:pt x="233" y="79"/>
                    <a:pt x="233" y="79"/>
                    <a:pt x="233" y="79"/>
                  </a:cubicBezTo>
                  <a:cubicBezTo>
                    <a:pt x="237" y="75"/>
                    <a:pt x="237" y="75"/>
                    <a:pt x="237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4" y="72"/>
                    <a:pt x="244" y="72"/>
                    <a:pt x="244" y="72"/>
                  </a:cubicBezTo>
                  <a:cubicBezTo>
                    <a:pt x="243" y="68"/>
                    <a:pt x="243" y="68"/>
                    <a:pt x="243" y="68"/>
                  </a:cubicBezTo>
                  <a:cubicBezTo>
                    <a:pt x="246" y="64"/>
                    <a:pt x="246" y="64"/>
                    <a:pt x="246" y="64"/>
                  </a:cubicBezTo>
                  <a:cubicBezTo>
                    <a:pt x="280" y="44"/>
                    <a:pt x="280" y="44"/>
                    <a:pt x="280" y="44"/>
                  </a:cubicBezTo>
                  <a:cubicBezTo>
                    <a:pt x="285" y="41"/>
                    <a:pt x="285" y="41"/>
                    <a:pt x="285" y="41"/>
                  </a:cubicBezTo>
                  <a:cubicBezTo>
                    <a:pt x="287" y="37"/>
                    <a:pt x="287" y="37"/>
                    <a:pt x="287" y="37"/>
                  </a:cubicBezTo>
                  <a:cubicBezTo>
                    <a:pt x="291" y="31"/>
                    <a:pt x="291" y="31"/>
                    <a:pt x="291" y="31"/>
                  </a:cubicBezTo>
                  <a:cubicBezTo>
                    <a:pt x="294" y="31"/>
                    <a:pt x="294" y="31"/>
                    <a:pt x="294" y="31"/>
                  </a:cubicBezTo>
                  <a:cubicBezTo>
                    <a:pt x="297" y="35"/>
                    <a:pt x="297" y="35"/>
                    <a:pt x="297" y="35"/>
                  </a:cubicBezTo>
                  <a:cubicBezTo>
                    <a:pt x="301" y="31"/>
                    <a:pt x="301" y="31"/>
                    <a:pt x="301" y="31"/>
                  </a:cubicBezTo>
                  <a:cubicBezTo>
                    <a:pt x="306" y="25"/>
                    <a:pt x="306" y="25"/>
                    <a:pt x="306" y="25"/>
                  </a:cubicBezTo>
                  <a:cubicBezTo>
                    <a:pt x="317" y="23"/>
                    <a:pt x="317" y="23"/>
                    <a:pt x="317" y="23"/>
                  </a:cubicBezTo>
                  <a:cubicBezTo>
                    <a:pt x="318" y="19"/>
                    <a:pt x="318" y="19"/>
                    <a:pt x="318" y="19"/>
                  </a:cubicBezTo>
                  <a:cubicBezTo>
                    <a:pt x="321" y="14"/>
                    <a:pt x="321" y="14"/>
                    <a:pt x="321" y="14"/>
                  </a:cubicBezTo>
                  <a:cubicBezTo>
                    <a:pt x="325" y="12"/>
                    <a:pt x="325" y="12"/>
                    <a:pt x="325" y="12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26" y="0"/>
                    <a:pt x="326" y="0"/>
                    <a:pt x="326" y="0"/>
                  </a:cubicBezTo>
                  <a:lnTo>
                    <a:pt x="193" y="14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55" name="Freeform 37"/>
            <p:cNvSpPr>
              <a:spLocks/>
            </p:cNvSpPr>
            <p:nvPr/>
          </p:nvSpPr>
          <p:spPr bwMode="auto">
            <a:xfrm>
              <a:off x="7342207" y="2606663"/>
              <a:ext cx="465458" cy="205746"/>
            </a:xfrm>
            <a:custGeom>
              <a:avLst/>
              <a:gdLst>
                <a:gd name="T0" fmla="*/ 320 w 326"/>
                <a:gd name="T1" fmla="*/ 28 h 144"/>
                <a:gd name="T2" fmla="*/ 315 w 326"/>
                <a:gd name="T3" fmla="*/ 38 h 144"/>
                <a:gd name="T4" fmla="*/ 311 w 326"/>
                <a:gd name="T5" fmla="*/ 32 h 144"/>
                <a:gd name="T6" fmla="*/ 300 w 326"/>
                <a:gd name="T7" fmla="*/ 30 h 144"/>
                <a:gd name="T8" fmla="*/ 289 w 326"/>
                <a:gd name="T9" fmla="*/ 35 h 144"/>
                <a:gd name="T10" fmla="*/ 285 w 326"/>
                <a:gd name="T11" fmla="*/ 32 h 144"/>
                <a:gd name="T12" fmla="*/ 282 w 326"/>
                <a:gd name="T13" fmla="*/ 25 h 144"/>
                <a:gd name="T14" fmla="*/ 281 w 326"/>
                <a:gd name="T15" fmla="*/ 18 h 144"/>
                <a:gd name="T16" fmla="*/ 284 w 326"/>
                <a:gd name="T17" fmla="*/ 20 h 144"/>
                <a:gd name="T18" fmla="*/ 290 w 326"/>
                <a:gd name="T19" fmla="*/ 29 h 144"/>
                <a:gd name="T20" fmla="*/ 295 w 326"/>
                <a:gd name="T21" fmla="*/ 26 h 144"/>
                <a:gd name="T22" fmla="*/ 305 w 326"/>
                <a:gd name="T23" fmla="*/ 22 h 144"/>
                <a:gd name="T24" fmla="*/ 306 w 326"/>
                <a:gd name="T25" fmla="*/ 16 h 144"/>
                <a:gd name="T26" fmla="*/ 303 w 326"/>
                <a:gd name="T27" fmla="*/ 12 h 144"/>
                <a:gd name="T28" fmla="*/ 312 w 326"/>
                <a:gd name="T29" fmla="*/ 14 h 144"/>
                <a:gd name="T30" fmla="*/ 308 w 326"/>
                <a:gd name="T31" fmla="*/ 4 h 144"/>
                <a:gd name="T32" fmla="*/ 155 w 326"/>
                <a:gd name="T33" fmla="*/ 28 h 144"/>
                <a:gd name="T34" fmla="*/ 93 w 326"/>
                <a:gd name="T35" fmla="*/ 47 h 144"/>
                <a:gd name="T36" fmla="*/ 85 w 326"/>
                <a:gd name="T37" fmla="*/ 58 h 144"/>
                <a:gd name="T38" fmla="*/ 65 w 326"/>
                <a:gd name="T39" fmla="*/ 70 h 144"/>
                <a:gd name="T40" fmla="*/ 55 w 326"/>
                <a:gd name="T41" fmla="*/ 72 h 144"/>
                <a:gd name="T42" fmla="*/ 14 w 326"/>
                <a:gd name="T43" fmla="*/ 99 h 144"/>
                <a:gd name="T44" fmla="*/ 8 w 326"/>
                <a:gd name="T45" fmla="*/ 110 h 144"/>
                <a:gd name="T46" fmla="*/ 1 w 326"/>
                <a:gd name="T47" fmla="*/ 117 h 144"/>
                <a:gd name="T48" fmla="*/ 0 w 326"/>
                <a:gd name="T49" fmla="*/ 124 h 144"/>
                <a:gd name="T50" fmla="*/ 83 w 326"/>
                <a:gd name="T51" fmla="*/ 104 h 144"/>
                <a:gd name="T52" fmla="*/ 108 w 326"/>
                <a:gd name="T53" fmla="*/ 105 h 144"/>
                <a:gd name="T54" fmla="*/ 123 w 326"/>
                <a:gd name="T55" fmla="*/ 100 h 144"/>
                <a:gd name="T56" fmla="*/ 142 w 326"/>
                <a:gd name="T57" fmla="*/ 114 h 144"/>
                <a:gd name="T58" fmla="*/ 243 w 326"/>
                <a:gd name="T59" fmla="*/ 140 h 144"/>
                <a:gd name="T60" fmla="*/ 256 w 326"/>
                <a:gd name="T61" fmla="*/ 136 h 144"/>
                <a:gd name="T62" fmla="*/ 263 w 326"/>
                <a:gd name="T63" fmla="*/ 117 h 144"/>
                <a:gd name="T64" fmla="*/ 271 w 326"/>
                <a:gd name="T65" fmla="*/ 106 h 144"/>
                <a:gd name="T66" fmla="*/ 270 w 326"/>
                <a:gd name="T67" fmla="*/ 100 h 144"/>
                <a:gd name="T68" fmla="*/ 272 w 326"/>
                <a:gd name="T69" fmla="*/ 97 h 144"/>
                <a:gd name="T70" fmla="*/ 278 w 326"/>
                <a:gd name="T71" fmla="*/ 100 h 144"/>
                <a:gd name="T72" fmla="*/ 281 w 326"/>
                <a:gd name="T73" fmla="*/ 95 h 144"/>
                <a:gd name="T74" fmla="*/ 285 w 326"/>
                <a:gd name="T75" fmla="*/ 95 h 144"/>
                <a:gd name="T76" fmla="*/ 296 w 326"/>
                <a:gd name="T77" fmla="*/ 91 h 144"/>
                <a:gd name="T78" fmla="*/ 301 w 326"/>
                <a:gd name="T79" fmla="*/ 87 h 144"/>
                <a:gd name="T80" fmla="*/ 308 w 326"/>
                <a:gd name="T81" fmla="*/ 81 h 144"/>
                <a:gd name="T82" fmla="*/ 308 w 326"/>
                <a:gd name="T83" fmla="*/ 75 h 144"/>
                <a:gd name="T84" fmla="*/ 301 w 326"/>
                <a:gd name="T85" fmla="*/ 78 h 144"/>
                <a:gd name="T86" fmla="*/ 291 w 326"/>
                <a:gd name="T87" fmla="*/ 83 h 144"/>
                <a:gd name="T88" fmla="*/ 283 w 326"/>
                <a:gd name="T89" fmla="*/ 77 h 144"/>
                <a:gd name="T90" fmla="*/ 288 w 326"/>
                <a:gd name="T91" fmla="*/ 77 h 144"/>
                <a:gd name="T92" fmla="*/ 296 w 326"/>
                <a:gd name="T93" fmla="*/ 73 h 144"/>
                <a:gd name="T94" fmla="*/ 297 w 326"/>
                <a:gd name="T95" fmla="*/ 68 h 144"/>
                <a:gd name="T96" fmla="*/ 296 w 326"/>
                <a:gd name="T97" fmla="*/ 64 h 144"/>
                <a:gd name="T98" fmla="*/ 280 w 326"/>
                <a:gd name="T99" fmla="*/ 58 h 144"/>
                <a:gd name="T100" fmla="*/ 290 w 326"/>
                <a:gd name="T101" fmla="*/ 57 h 144"/>
                <a:gd name="T102" fmla="*/ 294 w 326"/>
                <a:gd name="T103" fmla="*/ 55 h 144"/>
                <a:gd name="T104" fmla="*/ 294 w 326"/>
                <a:gd name="T105" fmla="*/ 51 h 144"/>
                <a:gd name="T106" fmla="*/ 300 w 326"/>
                <a:gd name="T107" fmla="*/ 58 h 144"/>
                <a:gd name="T108" fmla="*/ 306 w 326"/>
                <a:gd name="T109" fmla="*/ 58 h 144"/>
                <a:gd name="T110" fmla="*/ 317 w 326"/>
                <a:gd name="T111" fmla="*/ 57 h 144"/>
                <a:gd name="T112" fmla="*/ 319 w 326"/>
                <a:gd name="T113" fmla="*/ 48 h 144"/>
                <a:gd name="T114" fmla="*/ 322 w 326"/>
                <a:gd name="T115" fmla="*/ 42 h 144"/>
                <a:gd name="T116" fmla="*/ 325 w 326"/>
                <a:gd name="T117" fmla="*/ 3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6" h="144">
                  <a:moveTo>
                    <a:pt x="324" y="34"/>
                  </a:moveTo>
                  <a:cubicBezTo>
                    <a:pt x="322" y="31"/>
                    <a:pt x="322" y="31"/>
                    <a:pt x="322" y="31"/>
                  </a:cubicBezTo>
                  <a:cubicBezTo>
                    <a:pt x="320" y="28"/>
                    <a:pt x="320" y="28"/>
                    <a:pt x="320" y="28"/>
                  </a:cubicBezTo>
                  <a:cubicBezTo>
                    <a:pt x="317" y="28"/>
                    <a:pt x="317" y="28"/>
                    <a:pt x="317" y="28"/>
                  </a:cubicBezTo>
                  <a:cubicBezTo>
                    <a:pt x="316" y="29"/>
                    <a:pt x="316" y="29"/>
                    <a:pt x="316" y="29"/>
                  </a:cubicBezTo>
                  <a:cubicBezTo>
                    <a:pt x="315" y="38"/>
                    <a:pt x="315" y="38"/>
                    <a:pt x="315" y="38"/>
                  </a:cubicBezTo>
                  <a:cubicBezTo>
                    <a:pt x="315" y="40"/>
                    <a:pt x="315" y="40"/>
                    <a:pt x="315" y="40"/>
                  </a:cubicBezTo>
                  <a:cubicBezTo>
                    <a:pt x="312" y="38"/>
                    <a:pt x="312" y="38"/>
                    <a:pt x="312" y="38"/>
                  </a:cubicBezTo>
                  <a:cubicBezTo>
                    <a:pt x="311" y="32"/>
                    <a:pt x="311" y="32"/>
                    <a:pt x="311" y="32"/>
                  </a:cubicBezTo>
                  <a:cubicBezTo>
                    <a:pt x="309" y="28"/>
                    <a:pt x="309" y="28"/>
                    <a:pt x="309" y="28"/>
                  </a:cubicBezTo>
                  <a:cubicBezTo>
                    <a:pt x="306" y="27"/>
                    <a:pt x="306" y="27"/>
                    <a:pt x="306" y="27"/>
                  </a:cubicBezTo>
                  <a:cubicBezTo>
                    <a:pt x="300" y="30"/>
                    <a:pt x="300" y="30"/>
                    <a:pt x="300" y="30"/>
                  </a:cubicBezTo>
                  <a:cubicBezTo>
                    <a:pt x="298" y="30"/>
                    <a:pt x="298" y="30"/>
                    <a:pt x="298" y="30"/>
                  </a:cubicBezTo>
                  <a:cubicBezTo>
                    <a:pt x="292" y="32"/>
                    <a:pt x="292" y="32"/>
                    <a:pt x="292" y="32"/>
                  </a:cubicBezTo>
                  <a:cubicBezTo>
                    <a:pt x="289" y="35"/>
                    <a:pt x="289" y="35"/>
                    <a:pt x="289" y="35"/>
                  </a:cubicBezTo>
                  <a:cubicBezTo>
                    <a:pt x="286" y="39"/>
                    <a:pt x="286" y="39"/>
                    <a:pt x="286" y="3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85" y="32"/>
                    <a:pt x="285" y="32"/>
                    <a:pt x="285" y="32"/>
                  </a:cubicBezTo>
                  <a:cubicBezTo>
                    <a:pt x="285" y="30"/>
                    <a:pt x="285" y="30"/>
                    <a:pt x="285" y="30"/>
                  </a:cubicBezTo>
                  <a:cubicBezTo>
                    <a:pt x="283" y="27"/>
                    <a:pt x="283" y="27"/>
                    <a:pt x="283" y="27"/>
                  </a:cubicBezTo>
                  <a:cubicBezTo>
                    <a:pt x="282" y="25"/>
                    <a:pt x="282" y="25"/>
                    <a:pt x="282" y="25"/>
                  </a:cubicBezTo>
                  <a:cubicBezTo>
                    <a:pt x="281" y="23"/>
                    <a:pt x="281" y="23"/>
                    <a:pt x="281" y="23"/>
                  </a:cubicBezTo>
                  <a:cubicBezTo>
                    <a:pt x="281" y="20"/>
                    <a:pt x="281" y="20"/>
                    <a:pt x="281" y="20"/>
                  </a:cubicBezTo>
                  <a:cubicBezTo>
                    <a:pt x="281" y="18"/>
                    <a:pt x="281" y="18"/>
                    <a:pt x="281" y="18"/>
                  </a:cubicBezTo>
                  <a:cubicBezTo>
                    <a:pt x="283" y="16"/>
                    <a:pt x="283" y="16"/>
                    <a:pt x="283" y="16"/>
                  </a:cubicBezTo>
                  <a:cubicBezTo>
                    <a:pt x="283" y="16"/>
                    <a:pt x="283" y="16"/>
                    <a:pt x="283" y="16"/>
                  </a:cubicBezTo>
                  <a:cubicBezTo>
                    <a:pt x="284" y="20"/>
                    <a:pt x="284" y="20"/>
                    <a:pt x="284" y="20"/>
                  </a:cubicBezTo>
                  <a:cubicBezTo>
                    <a:pt x="285" y="26"/>
                    <a:pt x="285" y="26"/>
                    <a:pt x="285" y="26"/>
                  </a:cubicBezTo>
                  <a:cubicBezTo>
                    <a:pt x="287" y="31"/>
                    <a:pt x="287" y="31"/>
                    <a:pt x="287" y="31"/>
                  </a:cubicBezTo>
                  <a:cubicBezTo>
                    <a:pt x="290" y="29"/>
                    <a:pt x="290" y="29"/>
                    <a:pt x="290" y="29"/>
                  </a:cubicBezTo>
                  <a:cubicBezTo>
                    <a:pt x="291" y="28"/>
                    <a:pt x="291" y="28"/>
                    <a:pt x="291" y="28"/>
                  </a:cubicBezTo>
                  <a:cubicBezTo>
                    <a:pt x="294" y="26"/>
                    <a:pt x="294" y="26"/>
                    <a:pt x="294" y="26"/>
                  </a:cubicBezTo>
                  <a:cubicBezTo>
                    <a:pt x="295" y="26"/>
                    <a:pt x="295" y="26"/>
                    <a:pt x="295" y="26"/>
                  </a:cubicBezTo>
                  <a:cubicBezTo>
                    <a:pt x="299" y="24"/>
                    <a:pt x="299" y="24"/>
                    <a:pt x="299" y="24"/>
                  </a:cubicBezTo>
                  <a:cubicBezTo>
                    <a:pt x="300" y="22"/>
                    <a:pt x="300" y="22"/>
                    <a:pt x="300" y="22"/>
                  </a:cubicBezTo>
                  <a:cubicBezTo>
                    <a:pt x="305" y="22"/>
                    <a:pt x="305" y="22"/>
                    <a:pt x="305" y="22"/>
                  </a:cubicBezTo>
                  <a:cubicBezTo>
                    <a:pt x="306" y="19"/>
                    <a:pt x="306" y="19"/>
                    <a:pt x="306" y="19"/>
                  </a:cubicBezTo>
                  <a:cubicBezTo>
                    <a:pt x="307" y="18"/>
                    <a:pt x="307" y="18"/>
                    <a:pt x="307" y="18"/>
                  </a:cubicBezTo>
                  <a:cubicBezTo>
                    <a:pt x="307" y="18"/>
                    <a:pt x="306" y="17"/>
                    <a:pt x="306" y="16"/>
                  </a:cubicBezTo>
                  <a:cubicBezTo>
                    <a:pt x="305" y="16"/>
                    <a:pt x="305" y="16"/>
                    <a:pt x="305" y="16"/>
                  </a:cubicBezTo>
                  <a:cubicBezTo>
                    <a:pt x="303" y="13"/>
                    <a:pt x="303" y="13"/>
                    <a:pt x="303" y="13"/>
                  </a:cubicBezTo>
                  <a:cubicBezTo>
                    <a:pt x="303" y="12"/>
                    <a:pt x="303" y="12"/>
                    <a:pt x="303" y="12"/>
                  </a:cubicBezTo>
                  <a:cubicBezTo>
                    <a:pt x="304" y="12"/>
                    <a:pt x="304" y="12"/>
                    <a:pt x="304" y="12"/>
                  </a:cubicBezTo>
                  <a:cubicBezTo>
                    <a:pt x="309" y="14"/>
                    <a:pt x="309" y="14"/>
                    <a:pt x="309" y="14"/>
                  </a:cubicBezTo>
                  <a:cubicBezTo>
                    <a:pt x="312" y="14"/>
                    <a:pt x="312" y="14"/>
                    <a:pt x="312" y="14"/>
                  </a:cubicBezTo>
                  <a:cubicBezTo>
                    <a:pt x="312" y="11"/>
                    <a:pt x="312" y="11"/>
                    <a:pt x="312" y="11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8" y="4"/>
                    <a:pt x="308" y="4"/>
                    <a:pt x="308" y="4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218" y="18"/>
                    <a:pt x="218" y="18"/>
                    <a:pt x="218" y="18"/>
                  </a:cubicBezTo>
                  <a:cubicBezTo>
                    <a:pt x="155" y="28"/>
                    <a:pt x="155" y="28"/>
                    <a:pt x="155" y="28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3" y="47"/>
                    <a:pt x="93" y="47"/>
                    <a:pt x="93" y="47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6" y="54"/>
                    <a:pt x="86" y="54"/>
                    <a:pt x="86" y="54"/>
                  </a:cubicBezTo>
                  <a:cubicBezTo>
                    <a:pt x="85" y="58"/>
                    <a:pt x="85" y="58"/>
                    <a:pt x="85" y="5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2" y="66"/>
                    <a:pt x="62" y="66"/>
                    <a:pt x="62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14" y="99"/>
                    <a:pt x="14" y="99"/>
                    <a:pt x="14" y="99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2" y="107"/>
                    <a:pt x="12" y="107"/>
                    <a:pt x="12" y="107"/>
                  </a:cubicBezTo>
                  <a:cubicBezTo>
                    <a:pt x="8" y="110"/>
                    <a:pt x="8" y="110"/>
                    <a:pt x="8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7"/>
                    <a:pt x="1" y="117"/>
                    <a:pt x="1" y="117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6" y="118"/>
                    <a:pt x="56" y="118"/>
                    <a:pt x="56" y="118"/>
                  </a:cubicBezTo>
                  <a:cubicBezTo>
                    <a:pt x="73" y="105"/>
                    <a:pt x="73" y="105"/>
                    <a:pt x="73" y="105"/>
                  </a:cubicBezTo>
                  <a:cubicBezTo>
                    <a:pt x="83" y="104"/>
                    <a:pt x="83" y="104"/>
                    <a:pt x="83" y="104"/>
                  </a:cubicBezTo>
                  <a:cubicBezTo>
                    <a:pt x="90" y="104"/>
                    <a:pt x="90" y="104"/>
                    <a:pt x="90" y="104"/>
                  </a:cubicBezTo>
                  <a:cubicBezTo>
                    <a:pt x="102" y="106"/>
                    <a:pt x="102" y="106"/>
                    <a:pt x="102" y="106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11" y="104"/>
                    <a:pt x="111" y="104"/>
                    <a:pt x="111" y="104"/>
                  </a:cubicBezTo>
                  <a:cubicBezTo>
                    <a:pt x="116" y="101"/>
                    <a:pt x="116" y="101"/>
                    <a:pt x="116" y="101"/>
                  </a:cubicBezTo>
                  <a:cubicBezTo>
                    <a:pt x="123" y="100"/>
                    <a:pt x="123" y="100"/>
                    <a:pt x="123" y="100"/>
                  </a:cubicBezTo>
                  <a:cubicBezTo>
                    <a:pt x="132" y="101"/>
                    <a:pt x="132" y="101"/>
                    <a:pt x="132" y="101"/>
                  </a:cubicBezTo>
                  <a:cubicBezTo>
                    <a:pt x="138" y="104"/>
                    <a:pt x="138" y="104"/>
                    <a:pt x="138" y="104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82" y="106"/>
                    <a:pt x="182" y="106"/>
                    <a:pt x="182" y="106"/>
                  </a:cubicBezTo>
                  <a:cubicBezTo>
                    <a:pt x="234" y="144"/>
                    <a:pt x="234" y="144"/>
                    <a:pt x="234" y="144"/>
                  </a:cubicBezTo>
                  <a:cubicBezTo>
                    <a:pt x="243" y="140"/>
                    <a:pt x="243" y="140"/>
                    <a:pt x="243" y="140"/>
                  </a:cubicBezTo>
                  <a:cubicBezTo>
                    <a:pt x="245" y="140"/>
                    <a:pt x="245" y="140"/>
                    <a:pt x="245" y="140"/>
                  </a:cubicBezTo>
                  <a:cubicBezTo>
                    <a:pt x="254" y="139"/>
                    <a:pt x="254" y="139"/>
                    <a:pt x="254" y="139"/>
                  </a:cubicBezTo>
                  <a:cubicBezTo>
                    <a:pt x="256" y="136"/>
                    <a:pt x="256" y="136"/>
                    <a:pt x="256" y="136"/>
                  </a:cubicBezTo>
                  <a:cubicBezTo>
                    <a:pt x="259" y="133"/>
                    <a:pt x="259" y="133"/>
                    <a:pt x="259" y="133"/>
                  </a:cubicBezTo>
                  <a:cubicBezTo>
                    <a:pt x="260" y="124"/>
                    <a:pt x="260" y="124"/>
                    <a:pt x="260" y="124"/>
                  </a:cubicBezTo>
                  <a:cubicBezTo>
                    <a:pt x="263" y="117"/>
                    <a:pt x="263" y="117"/>
                    <a:pt x="263" y="117"/>
                  </a:cubicBezTo>
                  <a:cubicBezTo>
                    <a:pt x="267" y="111"/>
                    <a:pt x="267" y="111"/>
                    <a:pt x="267" y="111"/>
                  </a:cubicBezTo>
                  <a:cubicBezTo>
                    <a:pt x="271" y="108"/>
                    <a:pt x="271" y="108"/>
                    <a:pt x="271" y="108"/>
                  </a:cubicBezTo>
                  <a:cubicBezTo>
                    <a:pt x="271" y="106"/>
                    <a:pt x="271" y="106"/>
                    <a:pt x="271" y="106"/>
                  </a:cubicBezTo>
                  <a:cubicBezTo>
                    <a:pt x="270" y="103"/>
                    <a:pt x="270" y="103"/>
                    <a:pt x="270" y="103"/>
                  </a:cubicBezTo>
                  <a:cubicBezTo>
                    <a:pt x="269" y="101"/>
                    <a:pt x="269" y="101"/>
                    <a:pt x="269" y="101"/>
                  </a:cubicBezTo>
                  <a:cubicBezTo>
                    <a:pt x="270" y="100"/>
                    <a:pt x="270" y="100"/>
                    <a:pt x="270" y="100"/>
                  </a:cubicBezTo>
                  <a:cubicBezTo>
                    <a:pt x="270" y="98"/>
                    <a:pt x="270" y="98"/>
                    <a:pt x="270" y="98"/>
                  </a:cubicBezTo>
                  <a:cubicBezTo>
                    <a:pt x="271" y="97"/>
                    <a:pt x="271" y="97"/>
                    <a:pt x="271" y="97"/>
                  </a:cubicBezTo>
                  <a:cubicBezTo>
                    <a:pt x="272" y="97"/>
                    <a:pt x="272" y="97"/>
                    <a:pt x="272" y="97"/>
                  </a:cubicBezTo>
                  <a:cubicBezTo>
                    <a:pt x="273" y="98"/>
                    <a:pt x="273" y="98"/>
                    <a:pt x="273" y="98"/>
                  </a:cubicBezTo>
                  <a:cubicBezTo>
                    <a:pt x="274" y="102"/>
                    <a:pt x="274" y="102"/>
                    <a:pt x="274" y="102"/>
                  </a:cubicBezTo>
                  <a:cubicBezTo>
                    <a:pt x="278" y="100"/>
                    <a:pt x="278" y="100"/>
                    <a:pt x="278" y="100"/>
                  </a:cubicBezTo>
                  <a:cubicBezTo>
                    <a:pt x="281" y="99"/>
                    <a:pt x="281" y="99"/>
                    <a:pt x="281" y="99"/>
                  </a:cubicBezTo>
                  <a:cubicBezTo>
                    <a:pt x="281" y="97"/>
                    <a:pt x="281" y="97"/>
                    <a:pt x="281" y="97"/>
                  </a:cubicBezTo>
                  <a:cubicBezTo>
                    <a:pt x="281" y="95"/>
                    <a:pt x="281" y="95"/>
                    <a:pt x="281" y="95"/>
                  </a:cubicBezTo>
                  <a:cubicBezTo>
                    <a:pt x="283" y="94"/>
                    <a:pt x="283" y="94"/>
                    <a:pt x="283" y="94"/>
                  </a:cubicBezTo>
                  <a:cubicBezTo>
                    <a:pt x="283" y="93"/>
                    <a:pt x="283" y="93"/>
                    <a:pt x="283" y="93"/>
                  </a:cubicBezTo>
                  <a:cubicBezTo>
                    <a:pt x="285" y="95"/>
                    <a:pt x="285" y="95"/>
                    <a:pt x="285" y="95"/>
                  </a:cubicBezTo>
                  <a:cubicBezTo>
                    <a:pt x="290" y="93"/>
                    <a:pt x="290" y="93"/>
                    <a:pt x="290" y="93"/>
                  </a:cubicBezTo>
                  <a:cubicBezTo>
                    <a:pt x="294" y="91"/>
                    <a:pt x="294" y="91"/>
                    <a:pt x="294" y="91"/>
                  </a:cubicBezTo>
                  <a:cubicBezTo>
                    <a:pt x="296" y="91"/>
                    <a:pt x="296" y="91"/>
                    <a:pt x="296" y="91"/>
                  </a:cubicBezTo>
                  <a:cubicBezTo>
                    <a:pt x="299" y="89"/>
                    <a:pt x="299" y="89"/>
                    <a:pt x="299" y="89"/>
                  </a:cubicBezTo>
                  <a:cubicBezTo>
                    <a:pt x="301" y="88"/>
                    <a:pt x="301" y="88"/>
                    <a:pt x="301" y="88"/>
                  </a:cubicBezTo>
                  <a:cubicBezTo>
                    <a:pt x="301" y="87"/>
                    <a:pt x="301" y="87"/>
                    <a:pt x="301" y="87"/>
                  </a:cubicBezTo>
                  <a:cubicBezTo>
                    <a:pt x="305" y="90"/>
                    <a:pt x="305" y="90"/>
                    <a:pt x="305" y="90"/>
                  </a:cubicBezTo>
                  <a:cubicBezTo>
                    <a:pt x="307" y="86"/>
                    <a:pt x="307" y="86"/>
                    <a:pt x="307" y="86"/>
                  </a:cubicBezTo>
                  <a:cubicBezTo>
                    <a:pt x="308" y="81"/>
                    <a:pt x="308" y="81"/>
                    <a:pt x="308" y="81"/>
                  </a:cubicBezTo>
                  <a:cubicBezTo>
                    <a:pt x="309" y="79"/>
                    <a:pt x="309" y="79"/>
                    <a:pt x="309" y="79"/>
                  </a:cubicBezTo>
                  <a:cubicBezTo>
                    <a:pt x="310" y="77"/>
                    <a:pt x="310" y="77"/>
                    <a:pt x="310" y="77"/>
                  </a:cubicBezTo>
                  <a:cubicBezTo>
                    <a:pt x="310" y="77"/>
                    <a:pt x="309" y="74"/>
                    <a:pt x="308" y="75"/>
                  </a:cubicBezTo>
                  <a:cubicBezTo>
                    <a:pt x="307" y="75"/>
                    <a:pt x="304" y="76"/>
                    <a:pt x="304" y="76"/>
                  </a:cubicBezTo>
                  <a:cubicBezTo>
                    <a:pt x="303" y="78"/>
                    <a:pt x="303" y="78"/>
                    <a:pt x="303" y="78"/>
                  </a:cubicBezTo>
                  <a:cubicBezTo>
                    <a:pt x="301" y="78"/>
                    <a:pt x="301" y="78"/>
                    <a:pt x="301" y="78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4" y="83"/>
                    <a:pt x="294" y="83"/>
                    <a:pt x="294" y="83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83" y="81"/>
                    <a:pt x="283" y="81"/>
                    <a:pt x="283" y="81"/>
                  </a:cubicBezTo>
                  <a:cubicBezTo>
                    <a:pt x="283" y="79"/>
                    <a:pt x="283" y="79"/>
                    <a:pt x="283" y="79"/>
                  </a:cubicBezTo>
                  <a:cubicBezTo>
                    <a:pt x="283" y="77"/>
                    <a:pt x="283" y="77"/>
                    <a:pt x="283" y="77"/>
                  </a:cubicBezTo>
                  <a:cubicBezTo>
                    <a:pt x="284" y="76"/>
                    <a:pt x="284" y="76"/>
                    <a:pt x="284" y="76"/>
                  </a:cubicBezTo>
                  <a:cubicBezTo>
                    <a:pt x="286" y="76"/>
                    <a:pt x="286" y="76"/>
                    <a:pt x="286" y="76"/>
                  </a:cubicBezTo>
                  <a:cubicBezTo>
                    <a:pt x="288" y="77"/>
                    <a:pt x="288" y="77"/>
                    <a:pt x="288" y="77"/>
                  </a:cubicBezTo>
                  <a:cubicBezTo>
                    <a:pt x="293" y="77"/>
                    <a:pt x="293" y="77"/>
                    <a:pt x="293" y="77"/>
                  </a:cubicBezTo>
                  <a:cubicBezTo>
                    <a:pt x="296" y="75"/>
                    <a:pt x="296" y="75"/>
                    <a:pt x="296" y="75"/>
                  </a:cubicBezTo>
                  <a:cubicBezTo>
                    <a:pt x="296" y="73"/>
                    <a:pt x="296" y="73"/>
                    <a:pt x="296" y="73"/>
                  </a:cubicBezTo>
                  <a:cubicBezTo>
                    <a:pt x="295" y="71"/>
                    <a:pt x="295" y="71"/>
                    <a:pt x="295" y="71"/>
                  </a:cubicBezTo>
                  <a:cubicBezTo>
                    <a:pt x="296" y="68"/>
                    <a:pt x="296" y="68"/>
                    <a:pt x="296" y="68"/>
                  </a:cubicBezTo>
                  <a:cubicBezTo>
                    <a:pt x="297" y="68"/>
                    <a:pt x="297" y="68"/>
                    <a:pt x="297" y="68"/>
                  </a:cubicBezTo>
                  <a:cubicBezTo>
                    <a:pt x="299" y="66"/>
                    <a:pt x="299" y="66"/>
                    <a:pt x="299" y="66"/>
                  </a:cubicBezTo>
                  <a:cubicBezTo>
                    <a:pt x="299" y="64"/>
                    <a:pt x="299" y="64"/>
                    <a:pt x="299" y="64"/>
                  </a:cubicBezTo>
                  <a:cubicBezTo>
                    <a:pt x="296" y="64"/>
                    <a:pt x="296" y="64"/>
                    <a:pt x="296" y="64"/>
                  </a:cubicBezTo>
                  <a:cubicBezTo>
                    <a:pt x="290" y="61"/>
                    <a:pt x="290" y="61"/>
                    <a:pt x="290" y="61"/>
                  </a:cubicBezTo>
                  <a:cubicBezTo>
                    <a:pt x="283" y="60"/>
                    <a:pt x="283" y="60"/>
                    <a:pt x="283" y="60"/>
                  </a:cubicBezTo>
                  <a:cubicBezTo>
                    <a:pt x="280" y="58"/>
                    <a:pt x="280" y="58"/>
                    <a:pt x="280" y="58"/>
                  </a:cubicBezTo>
                  <a:cubicBezTo>
                    <a:pt x="280" y="57"/>
                    <a:pt x="280" y="57"/>
                    <a:pt x="280" y="57"/>
                  </a:cubicBezTo>
                  <a:cubicBezTo>
                    <a:pt x="284" y="57"/>
                    <a:pt x="284" y="57"/>
                    <a:pt x="284" y="57"/>
                  </a:cubicBezTo>
                  <a:cubicBezTo>
                    <a:pt x="290" y="57"/>
                    <a:pt x="290" y="57"/>
                    <a:pt x="290" y="57"/>
                  </a:cubicBezTo>
                  <a:cubicBezTo>
                    <a:pt x="294" y="59"/>
                    <a:pt x="294" y="59"/>
                    <a:pt x="294" y="59"/>
                  </a:cubicBezTo>
                  <a:cubicBezTo>
                    <a:pt x="295" y="57"/>
                    <a:pt x="295" y="57"/>
                    <a:pt x="295" y="57"/>
                  </a:cubicBezTo>
                  <a:cubicBezTo>
                    <a:pt x="294" y="55"/>
                    <a:pt x="294" y="55"/>
                    <a:pt x="294" y="55"/>
                  </a:cubicBezTo>
                  <a:cubicBezTo>
                    <a:pt x="293" y="54"/>
                    <a:pt x="293" y="54"/>
                    <a:pt x="293" y="54"/>
                  </a:cubicBezTo>
                  <a:cubicBezTo>
                    <a:pt x="292" y="52"/>
                    <a:pt x="292" y="52"/>
                    <a:pt x="292" y="52"/>
                  </a:cubicBezTo>
                  <a:cubicBezTo>
                    <a:pt x="294" y="51"/>
                    <a:pt x="294" y="51"/>
                    <a:pt x="294" y="51"/>
                  </a:cubicBezTo>
                  <a:cubicBezTo>
                    <a:pt x="297" y="51"/>
                    <a:pt x="297" y="51"/>
                    <a:pt x="297" y="51"/>
                  </a:cubicBezTo>
                  <a:cubicBezTo>
                    <a:pt x="298" y="56"/>
                    <a:pt x="298" y="56"/>
                    <a:pt x="298" y="56"/>
                  </a:cubicBezTo>
                  <a:cubicBezTo>
                    <a:pt x="300" y="58"/>
                    <a:pt x="300" y="58"/>
                    <a:pt x="300" y="58"/>
                  </a:cubicBezTo>
                  <a:cubicBezTo>
                    <a:pt x="303" y="58"/>
                    <a:pt x="303" y="58"/>
                    <a:pt x="303" y="58"/>
                  </a:cubicBezTo>
                  <a:cubicBezTo>
                    <a:pt x="304" y="57"/>
                    <a:pt x="304" y="57"/>
                    <a:pt x="304" y="57"/>
                  </a:cubicBezTo>
                  <a:cubicBezTo>
                    <a:pt x="306" y="58"/>
                    <a:pt x="306" y="58"/>
                    <a:pt x="306" y="58"/>
                  </a:cubicBezTo>
                  <a:cubicBezTo>
                    <a:pt x="310" y="58"/>
                    <a:pt x="310" y="58"/>
                    <a:pt x="310" y="58"/>
                  </a:cubicBezTo>
                  <a:cubicBezTo>
                    <a:pt x="316" y="58"/>
                    <a:pt x="316" y="58"/>
                    <a:pt x="316" y="58"/>
                  </a:cubicBezTo>
                  <a:cubicBezTo>
                    <a:pt x="317" y="57"/>
                    <a:pt x="317" y="57"/>
                    <a:pt x="317" y="57"/>
                  </a:cubicBezTo>
                  <a:cubicBezTo>
                    <a:pt x="317" y="53"/>
                    <a:pt x="317" y="53"/>
                    <a:pt x="317" y="53"/>
                  </a:cubicBezTo>
                  <a:cubicBezTo>
                    <a:pt x="318" y="51"/>
                    <a:pt x="318" y="51"/>
                    <a:pt x="318" y="51"/>
                  </a:cubicBezTo>
                  <a:cubicBezTo>
                    <a:pt x="319" y="48"/>
                    <a:pt x="319" y="48"/>
                    <a:pt x="319" y="48"/>
                  </a:cubicBezTo>
                  <a:cubicBezTo>
                    <a:pt x="319" y="46"/>
                    <a:pt x="319" y="46"/>
                    <a:pt x="319" y="46"/>
                  </a:cubicBezTo>
                  <a:cubicBezTo>
                    <a:pt x="320" y="42"/>
                    <a:pt x="320" y="42"/>
                    <a:pt x="320" y="42"/>
                  </a:cubicBezTo>
                  <a:cubicBezTo>
                    <a:pt x="322" y="42"/>
                    <a:pt x="322" y="42"/>
                    <a:pt x="322" y="42"/>
                  </a:cubicBezTo>
                  <a:cubicBezTo>
                    <a:pt x="323" y="44"/>
                    <a:pt x="323" y="44"/>
                    <a:pt x="323" y="44"/>
                  </a:cubicBezTo>
                  <a:cubicBezTo>
                    <a:pt x="325" y="42"/>
                    <a:pt x="325" y="42"/>
                    <a:pt x="325" y="42"/>
                  </a:cubicBezTo>
                  <a:cubicBezTo>
                    <a:pt x="325" y="39"/>
                    <a:pt x="325" y="39"/>
                    <a:pt x="325" y="39"/>
                  </a:cubicBezTo>
                  <a:cubicBezTo>
                    <a:pt x="326" y="37"/>
                    <a:pt x="326" y="37"/>
                    <a:pt x="326" y="37"/>
                  </a:cubicBezTo>
                  <a:lnTo>
                    <a:pt x="324" y="34"/>
                  </a:lnTo>
                  <a:close/>
                </a:path>
              </a:pathLst>
            </a:custGeom>
            <a:solidFill>
              <a:srgbClr val="0AB8F0"/>
            </a:solidFill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56" name="Freeform 38"/>
            <p:cNvSpPr>
              <a:spLocks/>
            </p:cNvSpPr>
            <p:nvPr/>
          </p:nvSpPr>
          <p:spPr bwMode="auto">
            <a:xfrm>
              <a:off x="7274749" y="2775308"/>
              <a:ext cx="286695" cy="308620"/>
            </a:xfrm>
            <a:custGeom>
              <a:avLst/>
              <a:gdLst>
                <a:gd name="T0" fmla="*/ 196 w 201"/>
                <a:gd name="T1" fmla="*/ 127 h 216"/>
                <a:gd name="T2" fmla="*/ 195 w 201"/>
                <a:gd name="T3" fmla="*/ 120 h 216"/>
                <a:gd name="T4" fmla="*/ 191 w 201"/>
                <a:gd name="T5" fmla="*/ 115 h 216"/>
                <a:gd name="T6" fmla="*/ 190 w 201"/>
                <a:gd name="T7" fmla="*/ 110 h 216"/>
                <a:gd name="T8" fmla="*/ 187 w 201"/>
                <a:gd name="T9" fmla="*/ 107 h 216"/>
                <a:gd name="T10" fmla="*/ 183 w 201"/>
                <a:gd name="T11" fmla="*/ 106 h 216"/>
                <a:gd name="T12" fmla="*/ 181 w 201"/>
                <a:gd name="T13" fmla="*/ 101 h 216"/>
                <a:gd name="T14" fmla="*/ 179 w 201"/>
                <a:gd name="T15" fmla="*/ 96 h 216"/>
                <a:gd name="T16" fmla="*/ 174 w 201"/>
                <a:gd name="T17" fmla="*/ 89 h 216"/>
                <a:gd name="T18" fmla="*/ 168 w 201"/>
                <a:gd name="T19" fmla="*/ 84 h 216"/>
                <a:gd name="T20" fmla="*/ 158 w 201"/>
                <a:gd name="T21" fmla="*/ 78 h 216"/>
                <a:gd name="T22" fmla="*/ 147 w 201"/>
                <a:gd name="T23" fmla="*/ 63 h 216"/>
                <a:gd name="T24" fmla="*/ 126 w 201"/>
                <a:gd name="T25" fmla="*/ 46 h 216"/>
                <a:gd name="T26" fmla="*/ 116 w 201"/>
                <a:gd name="T27" fmla="*/ 35 h 216"/>
                <a:gd name="T28" fmla="*/ 111 w 201"/>
                <a:gd name="T29" fmla="*/ 27 h 216"/>
                <a:gd name="T30" fmla="*/ 96 w 201"/>
                <a:gd name="T31" fmla="*/ 19 h 216"/>
                <a:gd name="T32" fmla="*/ 92 w 201"/>
                <a:gd name="T33" fmla="*/ 14 h 216"/>
                <a:gd name="T34" fmla="*/ 97 w 201"/>
                <a:gd name="T35" fmla="*/ 8 h 216"/>
                <a:gd name="T36" fmla="*/ 103 w 201"/>
                <a:gd name="T37" fmla="*/ 4 h 216"/>
                <a:gd name="T38" fmla="*/ 104 w 201"/>
                <a:gd name="T39" fmla="*/ 0 h 216"/>
                <a:gd name="T40" fmla="*/ 48 w 201"/>
                <a:gd name="T41" fmla="*/ 6 h 216"/>
                <a:gd name="T42" fmla="*/ 0 w 201"/>
                <a:gd name="T43" fmla="*/ 10 h 216"/>
                <a:gd name="T44" fmla="*/ 11 w 201"/>
                <a:gd name="T45" fmla="*/ 58 h 216"/>
                <a:gd name="T46" fmla="*/ 25 w 201"/>
                <a:gd name="T47" fmla="*/ 107 h 216"/>
                <a:gd name="T48" fmla="*/ 38 w 201"/>
                <a:gd name="T49" fmla="*/ 128 h 216"/>
                <a:gd name="T50" fmla="*/ 39 w 201"/>
                <a:gd name="T51" fmla="*/ 137 h 216"/>
                <a:gd name="T52" fmla="*/ 40 w 201"/>
                <a:gd name="T53" fmla="*/ 144 h 216"/>
                <a:gd name="T54" fmla="*/ 39 w 201"/>
                <a:gd name="T55" fmla="*/ 150 h 216"/>
                <a:gd name="T56" fmla="*/ 35 w 201"/>
                <a:gd name="T57" fmla="*/ 157 h 216"/>
                <a:gd name="T58" fmla="*/ 37 w 201"/>
                <a:gd name="T59" fmla="*/ 172 h 216"/>
                <a:gd name="T60" fmla="*/ 40 w 201"/>
                <a:gd name="T61" fmla="*/ 182 h 216"/>
                <a:gd name="T62" fmla="*/ 37 w 201"/>
                <a:gd name="T63" fmla="*/ 186 h 216"/>
                <a:gd name="T64" fmla="*/ 41 w 201"/>
                <a:gd name="T65" fmla="*/ 193 h 216"/>
                <a:gd name="T66" fmla="*/ 46 w 201"/>
                <a:gd name="T67" fmla="*/ 201 h 216"/>
                <a:gd name="T68" fmla="*/ 160 w 201"/>
                <a:gd name="T69" fmla="*/ 207 h 216"/>
                <a:gd name="T70" fmla="*/ 169 w 201"/>
                <a:gd name="T71" fmla="*/ 216 h 216"/>
                <a:gd name="T72" fmla="*/ 166 w 201"/>
                <a:gd name="T73" fmla="*/ 193 h 216"/>
                <a:gd name="T74" fmla="*/ 183 w 201"/>
                <a:gd name="T75" fmla="*/ 196 h 216"/>
                <a:gd name="T76" fmla="*/ 185 w 201"/>
                <a:gd name="T77" fmla="*/ 189 h 216"/>
                <a:gd name="T78" fmla="*/ 182 w 201"/>
                <a:gd name="T79" fmla="*/ 187 h 216"/>
                <a:gd name="T80" fmla="*/ 180 w 201"/>
                <a:gd name="T81" fmla="*/ 183 h 216"/>
                <a:gd name="T82" fmla="*/ 185 w 201"/>
                <a:gd name="T83" fmla="*/ 183 h 216"/>
                <a:gd name="T84" fmla="*/ 183 w 201"/>
                <a:gd name="T85" fmla="*/ 177 h 216"/>
                <a:gd name="T86" fmla="*/ 188 w 201"/>
                <a:gd name="T87" fmla="*/ 174 h 216"/>
                <a:gd name="T88" fmla="*/ 187 w 201"/>
                <a:gd name="T89" fmla="*/ 168 h 216"/>
                <a:gd name="T90" fmla="*/ 188 w 201"/>
                <a:gd name="T91" fmla="*/ 165 h 216"/>
                <a:gd name="T92" fmla="*/ 189 w 201"/>
                <a:gd name="T93" fmla="*/ 161 h 216"/>
                <a:gd name="T94" fmla="*/ 189 w 201"/>
                <a:gd name="T95" fmla="*/ 151 h 216"/>
                <a:gd name="T96" fmla="*/ 194 w 201"/>
                <a:gd name="T97" fmla="*/ 152 h 216"/>
                <a:gd name="T98" fmla="*/ 193 w 201"/>
                <a:gd name="T99" fmla="*/ 149 h 216"/>
                <a:gd name="T100" fmla="*/ 189 w 201"/>
                <a:gd name="T101" fmla="*/ 144 h 216"/>
                <a:gd name="T102" fmla="*/ 196 w 201"/>
                <a:gd name="T103" fmla="*/ 144 h 216"/>
                <a:gd name="T104" fmla="*/ 193 w 201"/>
                <a:gd name="T105" fmla="*/ 141 h 216"/>
                <a:gd name="T106" fmla="*/ 192 w 201"/>
                <a:gd name="T107" fmla="*/ 137 h 216"/>
                <a:gd name="T108" fmla="*/ 197 w 201"/>
                <a:gd name="T109" fmla="*/ 138 h 216"/>
                <a:gd name="T110" fmla="*/ 199 w 201"/>
                <a:gd name="T111" fmla="*/ 134 h 216"/>
                <a:gd name="T112" fmla="*/ 201 w 201"/>
                <a:gd name="T113" fmla="*/ 130 h 216"/>
                <a:gd name="T114" fmla="*/ 198 w 201"/>
                <a:gd name="T115" fmla="*/ 12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1" h="216">
                  <a:moveTo>
                    <a:pt x="198" y="128"/>
                  </a:moveTo>
                  <a:cubicBezTo>
                    <a:pt x="196" y="127"/>
                    <a:pt x="196" y="127"/>
                    <a:pt x="196" y="127"/>
                  </a:cubicBezTo>
                  <a:cubicBezTo>
                    <a:pt x="195" y="124"/>
                    <a:pt x="195" y="124"/>
                    <a:pt x="195" y="124"/>
                  </a:cubicBezTo>
                  <a:cubicBezTo>
                    <a:pt x="195" y="120"/>
                    <a:pt x="195" y="120"/>
                    <a:pt x="195" y="120"/>
                  </a:cubicBezTo>
                  <a:cubicBezTo>
                    <a:pt x="195" y="119"/>
                    <a:pt x="195" y="119"/>
                    <a:pt x="195" y="119"/>
                  </a:cubicBezTo>
                  <a:cubicBezTo>
                    <a:pt x="191" y="115"/>
                    <a:pt x="191" y="115"/>
                    <a:pt x="191" y="115"/>
                  </a:cubicBezTo>
                  <a:cubicBezTo>
                    <a:pt x="190" y="112"/>
                    <a:pt x="190" y="112"/>
                    <a:pt x="190" y="112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90" y="109"/>
                    <a:pt x="190" y="109"/>
                    <a:pt x="190" y="109"/>
                  </a:cubicBezTo>
                  <a:cubicBezTo>
                    <a:pt x="187" y="107"/>
                    <a:pt x="187" y="107"/>
                    <a:pt x="187" y="107"/>
                  </a:cubicBezTo>
                  <a:cubicBezTo>
                    <a:pt x="184" y="106"/>
                    <a:pt x="184" y="106"/>
                    <a:pt x="184" y="106"/>
                  </a:cubicBezTo>
                  <a:cubicBezTo>
                    <a:pt x="183" y="106"/>
                    <a:pt x="183" y="106"/>
                    <a:pt x="183" y="106"/>
                  </a:cubicBezTo>
                  <a:cubicBezTo>
                    <a:pt x="182" y="104"/>
                    <a:pt x="182" y="104"/>
                    <a:pt x="182" y="104"/>
                  </a:cubicBezTo>
                  <a:cubicBezTo>
                    <a:pt x="181" y="101"/>
                    <a:pt x="181" y="101"/>
                    <a:pt x="181" y="101"/>
                  </a:cubicBezTo>
                  <a:cubicBezTo>
                    <a:pt x="181" y="99"/>
                    <a:pt x="181" y="99"/>
                    <a:pt x="181" y="99"/>
                  </a:cubicBezTo>
                  <a:cubicBezTo>
                    <a:pt x="179" y="96"/>
                    <a:pt x="179" y="96"/>
                    <a:pt x="179" y="96"/>
                  </a:cubicBezTo>
                  <a:cubicBezTo>
                    <a:pt x="176" y="91"/>
                    <a:pt x="176" y="91"/>
                    <a:pt x="176" y="91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1" y="87"/>
                    <a:pt x="171" y="87"/>
                    <a:pt x="171" y="87"/>
                  </a:cubicBezTo>
                  <a:cubicBezTo>
                    <a:pt x="168" y="84"/>
                    <a:pt x="168" y="84"/>
                    <a:pt x="168" y="84"/>
                  </a:cubicBezTo>
                  <a:cubicBezTo>
                    <a:pt x="165" y="81"/>
                    <a:pt x="165" y="81"/>
                    <a:pt x="165" y="81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3" y="71"/>
                    <a:pt x="153" y="71"/>
                    <a:pt x="153" y="71"/>
                  </a:cubicBezTo>
                  <a:cubicBezTo>
                    <a:pt x="147" y="63"/>
                    <a:pt x="147" y="63"/>
                    <a:pt x="147" y="63"/>
                  </a:cubicBezTo>
                  <a:cubicBezTo>
                    <a:pt x="142" y="59"/>
                    <a:pt x="142" y="59"/>
                    <a:pt x="142" y="59"/>
                  </a:cubicBezTo>
                  <a:cubicBezTo>
                    <a:pt x="126" y="46"/>
                    <a:pt x="126" y="46"/>
                    <a:pt x="126" y="46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14" y="31"/>
                    <a:pt x="114" y="31"/>
                    <a:pt x="114" y="31"/>
                  </a:cubicBezTo>
                  <a:cubicBezTo>
                    <a:pt x="111" y="27"/>
                    <a:pt x="111" y="27"/>
                    <a:pt x="111" y="27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96" y="19"/>
                    <a:pt x="96" y="19"/>
                    <a:pt x="96" y="19"/>
                  </a:cubicBezTo>
                  <a:cubicBezTo>
                    <a:pt x="94" y="16"/>
                    <a:pt x="94" y="16"/>
                    <a:pt x="94" y="16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2" y="11"/>
                    <a:pt x="92" y="11"/>
                    <a:pt x="92" y="11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23" y="98"/>
                    <a:pt x="23" y="98"/>
                    <a:pt x="23" y="98"/>
                  </a:cubicBezTo>
                  <a:cubicBezTo>
                    <a:pt x="25" y="107"/>
                    <a:pt x="25" y="107"/>
                    <a:pt x="25" y="107"/>
                  </a:cubicBezTo>
                  <a:cubicBezTo>
                    <a:pt x="33" y="122"/>
                    <a:pt x="33" y="122"/>
                    <a:pt x="33" y="122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9" y="137"/>
                    <a:pt x="39" y="137"/>
                    <a:pt x="39" y="137"/>
                  </a:cubicBezTo>
                  <a:cubicBezTo>
                    <a:pt x="42" y="139"/>
                    <a:pt x="42" y="139"/>
                    <a:pt x="42" y="139"/>
                  </a:cubicBezTo>
                  <a:cubicBezTo>
                    <a:pt x="40" y="144"/>
                    <a:pt x="40" y="144"/>
                    <a:pt x="40" y="144"/>
                  </a:cubicBezTo>
                  <a:cubicBezTo>
                    <a:pt x="35" y="147"/>
                    <a:pt x="35" y="147"/>
                    <a:pt x="35" y="147"/>
                  </a:cubicBezTo>
                  <a:cubicBezTo>
                    <a:pt x="39" y="150"/>
                    <a:pt x="39" y="150"/>
                    <a:pt x="39" y="150"/>
                  </a:cubicBezTo>
                  <a:cubicBezTo>
                    <a:pt x="38" y="155"/>
                    <a:pt x="38" y="155"/>
                    <a:pt x="38" y="155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5" y="163"/>
                    <a:pt x="35" y="163"/>
                    <a:pt x="35" y="163"/>
                  </a:cubicBezTo>
                  <a:cubicBezTo>
                    <a:pt x="37" y="172"/>
                    <a:pt x="37" y="172"/>
                    <a:pt x="37" y="172"/>
                  </a:cubicBezTo>
                  <a:cubicBezTo>
                    <a:pt x="39" y="176"/>
                    <a:pt x="39" y="176"/>
                    <a:pt x="39" y="176"/>
                  </a:cubicBezTo>
                  <a:cubicBezTo>
                    <a:pt x="40" y="182"/>
                    <a:pt x="40" y="182"/>
                    <a:pt x="40" y="182"/>
                  </a:cubicBezTo>
                  <a:cubicBezTo>
                    <a:pt x="38" y="184"/>
                    <a:pt x="38" y="184"/>
                    <a:pt x="38" y="184"/>
                  </a:cubicBezTo>
                  <a:cubicBezTo>
                    <a:pt x="37" y="186"/>
                    <a:pt x="37" y="186"/>
                    <a:pt x="37" y="186"/>
                  </a:cubicBezTo>
                  <a:cubicBezTo>
                    <a:pt x="39" y="190"/>
                    <a:pt x="39" y="190"/>
                    <a:pt x="39" y="190"/>
                  </a:cubicBezTo>
                  <a:cubicBezTo>
                    <a:pt x="41" y="193"/>
                    <a:pt x="41" y="193"/>
                    <a:pt x="41" y="193"/>
                  </a:cubicBezTo>
                  <a:cubicBezTo>
                    <a:pt x="45" y="199"/>
                    <a:pt x="45" y="199"/>
                    <a:pt x="45" y="199"/>
                  </a:cubicBezTo>
                  <a:cubicBezTo>
                    <a:pt x="46" y="201"/>
                    <a:pt x="46" y="201"/>
                    <a:pt x="46" y="201"/>
                  </a:cubicBezTo>
                  <a:cubicBezTo>
                    <a:pt x="52" y="213"/>
                    <a:pt x="52" y="213"/>
                    <a:pt x="52" y="213"/>
                  </a:cubicBezTo>
                  <a:cubicBezTo>
                    <a:pt x="160" y="207"/>
                    <a:pt x="160" y="207"/>
                    <a:pt x="160" y="207"/>
                  </a:cubicBezTo>
                  <a:cubicBezTo>
                    <a:pt x="161" y="216"/>
                    <a:pt x="161" y="216"/>
                    <a:pt x="161" y="216"/>
                  </a:cubicBezTo>
                  <a:cubicBezTo>
                    <a:pt x="169" y="216"/>
                    <a:pt x="169" y="216"/>
                    <a:pt x="169" y="216"/>
                  </a:cubicBezTo>
                  <a:cubicBezTo>
                    <a:pt x="166" y="193"/>
                    <a:pt x="166" y="193"/>
                    <a:pt x="166" y="193"/>
                  </a:cubicBezTo>
                  <a:cubicBezTo>
                    <a:pt x="166" y="193"/>
                    <a:pt x="166" y="193"/>
                    <a:pt x="166" y="193"/>
                  </a:cubicBezTo>
                  <a:cubicBezTo>
                    <a:pt x="173" y="194"/>
                    <a:pt x="173" y="194"/>
                    <a:pt x="173" y="194"/>
                  </a:cubicBezTo>
                  <a:cubicBezTo>
                    <a:pt x="183" y="196"/>
                    <a:pt x="183" y="196"/>
                    <a:pt x="183" y="196"/>
                  </a:cubicBezTo>
                  <a:cubicBezTo>
                    <a:pt x="184" y="193"/>
                    <a:pt x="184" y="193"/>
                    <a:pt x="184" y="193"/>
                  </a:cubicBezTo>
                  <a:cubicBezTo>
                    <a:pt x="184" y="193"/>
                    <a:pt x="185" y="189"/>
                    <a:pt x="185" y="189"/>
                  </a:cubicBezTo>
                  <a:cubicBezTo>
                    <a:pt x="185" y="188"/>
                    <a:pt x="184" y="188"/>
                    <a:pt x="184" y="188"/>
                  </a:cubicBezTo>
                  <a:cubicBezTo>
                    <a:pt x="184" y="188"/>
                    <a:pt x="183" y="187"/>
                    <a:pt x="182" y="187"/>
                  </a:cubicBezTo>
                  <a:cubicBezTo>
                    <a:pt x="181" y="186"/>
                    <a:pt x="181" y="185"/>
                    <a:pt x="180" y="184"/>
                  </a:cubicBezTo>
                  <a:cubicBezTo>
                    <a:pt x="179" y="183"/>
                    <a:pt x="180" y="183"/>
                    <a:pt x="180" y="183"/>
                  </a:cubicBezTo>
                  <a:cubicBezTo>
                    <a:pt x="182" y="183"/>
                    <a:pt x="182" y="183"/>
                    <a:pt x="182" y="183"/>
                  </a:cubicBezTo>
                  <a:cubicBezTo>
                    <a:pt x="185" y="183"/>
                    <a:pt x="185" y="183"/>
                    <a:pt x="185" y="183"/>
                  </a:cubicBezTo>
                  <a:cubicBezTo>
                    <a:pt x="185" y="183"/>
                    <a:pt x="184" y="181"/>
                    <a:pt x="184" y="179"/>
                  </a:cubicBezTo>
                  <a:cubicBezTo>
                    <a:pt x="183" y="177"/>
                    <a:pt x="183" y="177"/>
                    <a:pt x="183" y="177"/>
                  </a:cubicBezTo>
                  <a:cubicBezTo>
                    <a:pt x="186" y="176"/>
                    <a:pt x="186" y="176"/>
                    <a:pt x="186" y="176"/>
                  </a:cubicBezTo>
                  <a:cubicBezTo>
                    <a:pt x="188" y="174"/>
                    <a:pt x="188" y="174"/>
                    <a:pt x="188" y="174"/>
                  </a:cubicBezTo>
                  <a:cubicBezTo>
                    <a:pt x="190" y="169"/>
                    <a:pt x="190" y="169"/>
                    <a:pt x="190" y="169"/>
                  </a:cubicBezTo>
                  <a:cubicBezTo>
                    <a:pt x="187" y="168"/>
                    <a:pt x="187" y="168"/>
                    <a:pt x="187" y="168"/>
                  </a:cubicBezTo>
                  <a:cubicBezTo>
                    <a:pt x="187" y="168"/>
                    <a:pt x="187" y="167"/>
                    <a:pt x="187" y="167"/>
                  </a:cubicBezTo>
                  <a:cubicBezTo>
                    <a:pt x="187" y="166"/>
                    <a:pt x="188" y="166"/>
                    <a:pt x="188" y="165"/>
                  </a:cubicBezTo>
                  <a:cubicBezTo>
                    <a:pt x="188" y="165"/>
                    <a:pt x="189" y="164"/>
                    <a:pt x="189" y="164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54"/>
                    <a:pt x="189" y="154"/>
                    <a:pt x="189" y="154"/>
                  </a:cubicBezTo>
                  <a:cubicBezTo>
                    <a:pt x="189" y="151"/>
                    <a:pt x="189" y="151"/>
                    <a:pt x="189" y="151"/>
                  </a:cubicBezTo>
                  <a:cubicBezTo>
                    <a:pt x="189" y="151"/>
                    <a:pt x="191" y="151"/>
                    <a:pt x="192" y="151"/>
                  </a:cubicBezTo>
                  <a:cubicBezTo>
                    <a:pt x="192" y="151"/>
                    <a:pt x="194" y="152"/>
                    <a:pt x="194" y="152"/>
                  </a:cubicBezTo>
                  <a:cubicBezTo>
                    <a:pt x="194" y="152"/>
                    <a:pt x="195" y="151"/>
                    <a:pt x="195" y="150"/>
                  </a:cubicBezTo>
                  <a:cubicBezTo>
                    <a:pt x="195" y="150"/>
                    <a:pt x="195" y="150"/>
                    <a:pt x="193" y="149"/>
                  </a:cubicBezTo>
                  <a:cubicBezTo>
                    <a:pt x="192" y="148"/>
                    <a:pt x="190" y="147"/>
                    <a:pt x="190" y="147"/>
                  </a:cubicBezTo>
                  <a:cubicBezTo>
                    <a:pt x="190" y="146"/>
                    <a:pt x="189" y="144"/>
                    <a:pt x="189" y="144"/>
                  </a:cubicBezTo>
                  <a:cubicBezTo>
                    <a:pt x="191" y="144"/>
                    <a:pt x="191" y="144"/>
                    <a:pt x="191" y="144"/>
                  </a:cubicBezTo>
                  <a:cubicBezTo>
                    <a:pt x="196" y="144"/>
                    <a:pt x="196" y="144"/>
                    <a:pt x="196" y="144"/>
                  </a:cubicBezTo>
                  <a:cubicBezTo>
                    <a:pt x="197" y="141"/>
                    <a:pt x="197" y="141"/>
                    <a:pt x="197" y="141"/>
                  </a:cubicBezTo>
                  <a:cubicBezTo>
                    <a:pt x="197" y="141"/>
                    <a:pt x="193" y="141"/>
                    <a:pt x="193" y="141"/>
                  </a:cubicBezTo>
                  <a:cubicBezTo>
                    <a:pt x="193" y="141"/>
                    <a:pt x="191" y="139"/>
                    <a:pt x="191" y="139"/>
                  </a:cubicBezTo>
                  <a:cubicBezTo>
                    <a:pt x="192" y="137"/>
                    <a:pt x="192" y="137"/>
                    <a:pt x="192" y="137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7" y="138"/>
                    <a:pt x="197" y="138"/>
                    <a:pt x="197" y="138"/>
                  </a:cubicBezTo>
                  <a:cubicBezTo>
                    <a:pt x="199" y="137"/>
                    <a:pt x="199" y="137"/>
                    <a:pt x="199" y="137"/>
                  </a:cubicBezTo>
                  <a:cubicBezTo>
                    <a:pt x="199" y="134"/>
                    <a:pt x="199" y="134"/>
                    <a:pt x="199" y="134"/>
                  </a:cubicBezTo>
                  <a:cubicBezTo>
                    <a:pt x="199" y="132"/>
                    <a:pt x="199" y="132"/>
                    <a:pt x="199" y="132"/>
                  </a:cubicBezTo>
                  <a:cubicBezTo>
                    <a:pt x="201" y="130"/>
                    <a:pt x="201" y="130"/>
                    <a:pt x="201" y="130"/>
                  </a:cubicBezTo>
                  <a:cubicBezTo>
                    <a:pt x="200" y="129"/>
                    <a:pt x="200" y="129"/>
                    <a:pt x="200" y="129"/>
                  </a:cubicBezTo>
                  <a:lnTo>
                    <a:pt x="198" y="128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157" name="Freeform 39"/>
            <p:cNvSpPr>
              <a:spLocks/>
            </p:cNvSpPr>
            <p:nvPr/>
          </p:nvSpPr>
          <p:spPr bwMode="auto">
            <a:xfrm>
              <a:off x="7369190" y="2432960"/>
              <a:ext cx="418238" cy="234416"/>
            </a:xfrm>
            <a:custGeom>
              <a:avLst/>
              <a:gdLst>
                <a:gd name="T0" fmla="*/ 169 w 248"/>
                <a:gd name="T1" fmla="*/ 118 h 139"/>
                <a:gd name="T2" fmla="*/ 248 w 248"/>
                <a:gd name="T3" fmla="*/ 101 h 139"/>
                <a:gd name="T4" fmla="*/ 246 w 248"/>
                <a:gd name="T5" fmla="*/ 93 h 139"/>
                <a:gd name="T6" fmla="*/ 239 w 248"/>
                <a:gd name="T7" fmla="*/ 86 h 139"/>
                <a:gd name="T8" fmla="*/ 232 w 248"/>
                <a:gd name="T9" fmla="*/ 83 h 139"/>
                <a:gd name="T10" fmla="*/ 228 w 248"/>
                <a:gd name="T11" fmla="*/ 78 h 139"/>
                <a:gd name="T12" fmla="*/ 224 w 248"/>
                <a:gd name="T13" fmla="*/ 72 h 139"/>
                <a:gd name="T14" fmla="*/ 226 w 248"/>
                <a:gd name="T15" fmla="*/ 68 h 139"/>
                <a:gd name="T16" fmla="*/ 228 w 248"/>
                <a:gd name="T17" fmla="*/ 67 h 139"/>
                <a:gd name="T18" fmla="*/ 224 w 248"/>
                <a:gd name="T19" fmla="*/ 63 h 139"/>
                <a:gd name="T20" fmla="*/ 211 w 248"/>
                <a:gd name="T21" fmla="*/ 54 h 139"/>
                <a:gd name="T22" fmla="*/ 215 w 248"/>
                <a:gd name="T23" fmla="*/ 55 h 139"/>
                <a:gd name="T24" fmla="*/ 221 w 248"/>
                <a:gd name="T25" fmla="*/ 59 h 139"/>
                <a:gd name="T26" fmla="*/ 225 w 248"/>
                <a:gd name="T27" fmla="*/ 56 h 139"/>
                <a:gd name="T28" fmla="*/ 225 w 248"/>
                <a:gd name="T29" fmla="*/ 48 h 139"/>
                <a:gd name="T30" fmla="*/ 215 w 248"/>
                <a:gd name="T31" fmla="*/ 45 h 139"/>
                <a:gd name="T32" fmla="*/ 211 w 248"/>
                <a:gd name="T33" fmla="*/ 41 h 139"/>
                <a:gd name="T34" fmla="*/ 207 w 248"/>
                <a:gd name="T35" fmla="*/ 43 h 139"/>
                <a:gd name="T36" fmla="*/ 199 w 248"/>
                <a:gd name="T37" fmla="*/ 37 h 139"/>
                <a:gd name="T38" fmla="*/ 193 w 248"/>
                <a:gd name="T39" fmla="*/ 37 h 139"/>
                <a:gd name="T40" fmla="*/ 188 w 248"/>
                <a:gd name="T41" fmla="*/ 36 h 139"/>
                <a:gd name="T42" fmla="*/ 191 w 248"/>
                <a:gd name="T43" fmla="*/ 24 h 139"/>
                <a:gd name="T44" fmla="*/ 192 w 248"/>
                <a:gd name="T45" fmla="*/ 17 h 139"/>
                <a:gd name="T46" fmla="*/ 183 w 248"/>
                <a:gd name="T47" fmla="*/ 10 h 139"/>
                <a:gd name="T48" fmla="*/ 171 w 248"/>
                <a:gd name="T49" fmla="*/ 5 h 139"/>
                <a:gd name="T50" fmla="*/ 166 w 248"/>
                <a:gd name="T51" fmla="*/ 8 h 139"/>
                <a:gd name="T52" fmla="*/ 151 w 248"/>
                <a:gd name="T53" fmla="*/ 0 h 139"/>
                <a:gd name="T54" fmla="*/ 149 w 248"/>
                <a:gd name="T55" fmla="*/ 15 h 139"/>
                <a:gd name="T56" fmla="*/ 144 w 248"/>
                <a:gd name="T57" fmla="*/ 21 h 139"/>
                <a:gd name="T58" fmla="*/ 138 w 248"/>
                <a:gd name="T59" fmla="*/ 28 h 139"/>
                <a:gd name="T60" fmla="*/ 134 w 248"/>
                <a:gd name="T61" fmla="*/ 28 h 139"/>
                <a:gd name="T62" fmla="*/ 131 w 248"/>
                <a:gd name="T63" fmla="*/ 36 h 139"/>
                <a:gd name="T64" fmla="*/ 127 w 248"/>
                <a:gd name="T65" fmla="*/ 46 h 139"/>
                <a:gd name="T66" fmla="*/ 120 w 248"/>
                <a:gd name="T67" fmla="*/ 43 h 139"/>
                <a:gd name="T68" fmla="*/ 115 w 248"/>
                <a:gd name="T69" fmla="*/ 48 h 139"/>
                <a:gd name="T70" fmla="*/ 109 w 248"/>
                <a:gd name="T71" fmla="*/ 68 h 139"/>
                <a:gd name="T72" fmla="*/ 103 w 248"/>
                <a:gd name="T73" fmla="*/ 78 h 139"/>
                <a:gd name="T74" fmla="*/ 100 w 248"/>
                <a:gd name="T75" fmla="*/ 89 h 139"/>
                <a:gd name="T76" fmla="*/ 82 w 248"/>
                <a:gd name="T77" fmla="*/ 101 h 139"/>
                <a:gd name="T78" fmla="*/ 69 w 248"/>
                <a:gd name="T79" fmla="*/ 100 h 139"/>
                <a:gd name="T80" fmla="*/ 61 w 248"/>
                <a:gd name="T81" fmla="*/ 107 h 139"/>
                <a:gd name="T82" fmla="*/ 50 w 248"/>
                <a:gd name="T83" fmla="*/ 100 h 139"/>
                <a:gd name="T84" fmla="*/ 46 w 248"/>
                <a:gd name="T85" fmla="*/ 97 h 139"/>
                <a:gd name="T86" fmla="*/ 43 w 248"/>
                <a:gd name="T87" fmla="*/ 103 h 139"/>
                <a:gd name="T88" fmla="*/ 28 w 248"/>
                <a:gd name="T89" fmla="*/ 113 h 139"/>
                <a:gd name="T90" fmla="*/ 22 w 248"/>
                <a:gd name="T91" fmla="*/ 127 h 139"/>
                <a:gd name="T92" fmla="*/ 15 w 248"/>
                <a:gd name="T93" fmla="*/ 130 h 139"/>
                <a:gd name="T94" fmla="*/ 6 w 248"/>
                <a:gd name="T95" fmla="*/ 136 h 139"/>
                <a:gd name="T96" fmla="*/ 64 w 248"/>
                <a:gd name="T97" fmla="*/ 13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8" h="139">
                  <a:moveTo>
                    <a:pt x="116" y="127"/>
                  </a:moveTo>
                  <a:lnTo>
                    <a:pt x="169" y="118"/>
                  </a:lnTo>
                  <a:lnTo>
                    <a:pt x="243" y="103"/>
                  </a:lnTo>
                  <a:lnTo>
                    <a:pt x="248" y="101"/>
                  </a:lnTo>
                  <a:lnTo>
                    <a:pt x="248" y="98"/>
                  </a:lnTo>
                  <a:lnTo>
                    <a:pt x="246" y="93"/>
                  </a:lnTo>
                  <a:lnTo>
                    <a:pt x="243" y="89"/>
                  </a:lnTo>
                  <a:lnTo>
                    <a:pt x="239" y="86"/>
                  </a:lnTo>
                  <a:lnTo>
                    <a:pt x="237" y="86"/>
                  </a:lnTo>
                  <a:lnTo>
                    <a:pt x="232" y="83"/>
                  </a:lnTo>
                  <a:lnTo>
                    <a:pt x="231" y="80"/>
                  </a:lnTo>
                  <a:lnTo>
                    <a:pt x="228" y="78"/>
                  </a:lnTo>
                  <a:lnTo>
                    <a:pt x="226" y="74"/>
                  </a:lnTo>
                  <a:lnTo>
                    <a:pt x="224" y="72"/>
                  </a:lnTo>
                  <a:lnTo>
                    <a:pt x="224" y="70"/>
                  </a:lnTo>
                  <a:lnTo>
                    <a:pt x="226" y="68"/>
                  </a:lnTo>
                  <a:lnTo>
                    <a:pt x="230" y="70"/>
                  </a:lnTo>
                  <a:lnTo>
                    <a:pt x="228" y="67"/>
                  </a:lnTo>
                  <a:lnTo>
                    <a:pt x="226" y="64"/>
                  </a:lnTo>
                  <a:lnTo>
                    <a:pt x="224" y="63"/>
                  </a:lnTo>
                  <a:lnTo>
                    <a:pt x="215" y="60"/>
                  </a:lnTo>
                  <a:lnTo>
                    <a:pt x="211" y="54"/>
                  </a:lnTo>
                  <a:lnTo>
                    <a:pt x="211" y="53"/>
                  </a:lnTo>
                  <a:lnTo>
                    <a:pt x="215" y="55"/>
                  </a:lnTo>
                  <a:lnTo>
                    <a:pt x="220" y="56"/>
                  </a:lnTo>
                  <a:lnTo>
                    <a:pt x="221" y="59"/>
                  </a:lnTo>
                  <a:lnTo>
                    <a:pt x="227" y="60"/>
                  </a:lnTo>
                  <a:lnTo>
                    <a:pt x="225" y="56"/>
                  </a:lnTo>
                  <a:lnTo>
                    <a:pt x="225" y="51"/>
                  </a:lnTo>
                  <a:lnTo>
                    <a:pt x="225" y="48"/>
                  </a:lnTo>
                  <a:lnTo>
                    <a:pt x="221" y="49"/>
                  </a:lnTo>
                  <a:lnTo>
                    <a:pt x="215" y="45"/>
                  </a:lnTo>
                  <a:lnTo>
                    <a:pt x="212" y="41"/>
                  </a:lnTo>
                  <a:lnTo>
                    <a:pt x="211" y="41"/>
                  </a:lnTo>
                  <a:lnTo>
                    <a:pt x="210" y="43"/>
                  </a:lnTo>
                  <a:lnTo>
                    <a:pt x="207" y="43"/>
                  </a:lnTo>
                  <a:lnTo>
                    <a:pt x="203" y="39"/>
                  </a:lnTo>
                  <a:lnTo>
                    <a:pt x="199" y="37"/>
                  </a:lnTo>
                  <a:lnTo>
                    <a:pt x="195" y="36"/>
                  </a:lnTo>
                  <a:lnTo>
                    <a:pt x="193" y="37"/>
                  </a:lnTo>
                  <a:lnTo>
                    <a:pt x="190" y="38"/>
                  </a:lnTo>
                  <a:lnTo>
                    <a:pt x="188" y="36"/>
                  </a:lnTo>
                  <a:lnTo>
                    <a:pt x="188" y="25"/>
                  </a:lnTo>
                  <a:lnTo>
                    <a:pt x="191" y="24"/>
                  </a:lnTo>
                  <a:lnTo>
                    <a:pt x="193" y="21"/>
                  </a:lnTo>
                  <a:lnTo>
                    <a:pt x="192" y="17"/>
                  </a:lnTo>
                  <a:lnTo>
                    <a:pt x="188" y="14"/>
                  </a:lnTo>
                  <a:lnTo>
                    <a:pt x="183" y="10"/>
                  </a:lnTo>
                  <a:lnTo>
                    <a:pt x="173" y="4"/>
                  </a:lnTo>
                  <a:lnTo>
                    <a:pt x="171" y="5"/>
                  </a:lnTo>
                  <a:lnTo>
                    <a:pt x="168" y="8"/>
                  </a:lnTo>
                  <a:lnTo>
                    <a:pt x="166" y="8"/>
                  </a:lnTo>
                  <a:lnTo>
                    <a:pt x="160" y="5"/>
                  </a:lnTo>
                  <a:lnTo>
                    <a:pt x="151" y="0"/>
                  </a:lnTo>
                  <a:lnTo>
                    <a:pt x="151" y="8"/>
                  </a:lnTo>
                  <a:lnTo>
                    <a:pt x="149" y="15"/>
                  </a:lnTo>
                  <a:lnTo>
                    <a:pt x="147" y="18"/>
                  </a:lnTo>
                  <a:lnTo>
                    <a:pt x="144" y="21"/>
                  </a:lnTo>
                  <a:lnTo>
                    <a:pt x="139" y="30"/>
                  </a:lnTo>
                  <a:lnTo>
                    <a:pt x="138" y="28"/>
                  </a:lnTo>
                  <a:lnTo>
                    <a:pt x="135" y="28"/>
                  </a:lnTo>
                  <a:lnTo>
                    <a:pt x="134" y="28"/>
                  </a:lnTo>
                  <a:lnTo>
                    <a:pt x="133" y="32"/>
                  </a:lnTo>
                  <a:lnTo>
                    <a:pt x="131" y="36"/>
                  </a:lnTo>
                  <a:lnTo>
                    <a:pt x="128" y="44"/>
                  </a:lnTo>
                  <a:lnTo>
                    <a:pt x="127" y="46"/>
                  </a:lnTo>
                  <a:lnTo>
                    <a:pt x="125" y="45"/>
                  </a:lnTo>
                  <a:lnTo>
                    <a:pt x="120" y="43"/>
                  </a:lnTo>
                  <a:lnTo>
                    <a:pt x="116" y="41"/>
                  </a:lnTo>
                  <a:lnTo>
                    <a:pt x="115" y="48"/>
                  </a:lnTo>
                  <a:lnTo>
                    <a:pt x="112" y="60"/>
                  </a:lnTo>
                  <a:lnTo>
                    <a:pt x="109" y="68"/>
                  </a:lnTo>
                  <a:lnTo>
                    <a:pt x="104" y="73"/>
                  </a:lnTo>
                  <a:lnTo>
                    <a:pt x="103" y="78"/>
                  </a:lnTo>
                  <a:lnTo>
                    <a:pt x="104" y="86"/>
                  </a:lnTo>
                  <a:lnTo>
                    <a:pt x="100" y="89"/>
                  </a:lnTo>
                  <a:lnTo>
                    <a:pt x="89" y="95"/>
                  </a:lnTo>
                  <a:lnTo>
                    <a:pt x="82" y="101"/>
                  </a:lnTo>
                  <a:lnTo>
                    <a:pt x="73" y="103"/>
                  </a:lnTo>
                  <a:lnTo>
                    <a:pt x="69" y="100"/>
                  </a:lnTo>
                  <a:lnTo>
                    <a:pt x="63" y="107"/>
                  </a:lnTo>
                  <a:lnTo>
                    <a:pt x="61" y="107"/>
                  </a:lnTo>
                  <a:lnTo>
                    <a:pt x="56" y="105"/>
                  </a:lnTo>
                  <a:lnTo>
                    <a:pt x="50" y="100"/>
                  </a:lnTo>
                  <a:lnTo>
                    <a:pt x="49" y="97"/>
                  </a:lnTo>
                  <a:lnTo>
                    <a:pt x="46" y="97"/>
                  </a:lnTo>
                  <a:lnTo>
                    <a:pt x="45" y="99"/>
                  </a:lnTo>
                  <a:lnTo>
                    <a:pt x="43" y="103"/>
                  </a:lnTo>
                  <a:lnTo>
                    <a:pt x="39" y="109"/>
                  </a:lnTo>
                  <a:lnTo>
                    <a:pt x="28" y="113"/>
                  </a:lnTo>
                  <a:lnTo>
                    <a:pt x="25" y="118"/>
                  </a:lnTo>
                  <a:lnTo>
                    <a:pt x="22" y="127"/>
                  </a:lnTo>
                  <a:lnTo>
                    <a:pt x="18" y="128"/>
                  </a:lnTo>
                  <a:lnTo>
                    <a:pt x="15" y="130"/>
                  </a:lnTo>
                  <a:lnTo>
                    <a:pt x="10" y="133"/>
                  </a:lnTo>
                  <a:lnTo>
                    <a:pt x="6" y="136"/>
                  </a:lnTo>
                  <a:lnTo>
                    <a:pt x="0" y="139"/>
                  </a:lnTo>
                  <a:lnTo>
                    <a:pt x="64" y="133"/>
                  </a:lnTo>
                  <a:lnTo>
                    <a:pt x="116" y="127"/>
                  </a:lnTo>
                  <a:close/>
                </a:path>
              </a:pathLst>
            </a:custGeom>
            <a:solidFill>
              <a:srgbClr val="0AB8F0"/>
            </a:solidFill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58" name="Freeform 40"/>
            <p:cNvSpPr>
              <a:spLocks/>
            </p:cNvSpPr>
            <p:nvPr/>
          </p:nvSpPr>
          <p:spPr bwMode="auto">
            <a:xfrm>
              <a:off x="7406291" y="2750011"/>
              <a:ext cx="269831" cy="209119"/>
            </a:xfrm>
            <a:custGeom>
              <a:avLst/>
              <a:gdLst>
                <a:gd name="T0" fmla="*/ 94 w 189"/>
                <a:gd name="T1" fmla="*/ 4 h 147"/>
                <a:gd name="T2" fmla="*/ 79 w 189"/>
                <a:gd name="T3" fmla="*/ 0 h 147"/>
                <a:gd name="T4" fmla="*/ 67 w 189"/>
                <a:gd name="T5" fmla="*/ 4 h 147"/>
                <a:gd name="T6" fmla="*/ 58 w 189"/>
                <a:gd name="T7" fmla="*/ 6 h 147"/>
                <a:gd name="T8" fmla="*/ 39 w 189"/>
                <a:gd name="T9" fmla="*/ 4 h 147"/>
                <a:gd name="T10" fmla="*/ 26 w 189"/>
                <a:gd name="T11" fmla="*/ 7 h 147"/>
                <a:gd name="T12" fmla="*/ 12 w 189"/>
                <a:gd name="T13" fmla="*/ 18 h 147"/>
                <a:gd name="T14" fmla="*/ 11 w 189"/>
                <a:gd name="T15" fmla="*/ 22 h 147"/>
                <a:gd name="T16" fmla="*/ 5 w 189"/>
                <a:gd name="T17" fmla="*/ 26 h 147"/>
                <a:gd name="T18" fmla="*/ 0 w 189"/>
                <a:gd name="T19" fmla="*/ 32 h 147"/>
                <a:gd name="T20" fmla="*/ 4 w 189"/>
                <a:gd name="T21" fmla="*/ 37 h 147"/>
                <a:gd name="T22" fmla="*/ 19 w 189"/>
                <a:gd name="T23" fmla="*/ 45 h 147"/>
                <a:gd name="T24" fmla="*/ 24 w 189"/>
                <a:gd name="T25" fmla="*/ 53 h 147"/>
                <a:gd name="T26" fmla="*/ 34 w 189"/>
                <a:gd name="T27" fmla="*/ 64 h 147"/>
                <a:gd name="T28" fmla="*/ 55 w 189"/>
                <a:gd name="T29" fmla="*/ 81 h 147"/>
                <a:gd name="T30" fmla="*/ 66 w 189"/>
                <a:gd name="T31" fmla="*/ 96 h 147"/>
                <a:gd name="T32" fmla="*/ 76 w 189"/>
                <a:gd name="T33" fmla="*/ 102 h 147"/>
                <a:gd name="T34" fmla="*/ 82 w 189"/>
                <a:gd name="T35" fmla="*/ 107 h 147"/>
                <a:gd name="T36" fmla="*/ 87 w 189"/>
                <a:gd name="T37" fmla="*/ 114 h 147"/>
                <a:gd name="T38" fmla="*/ 89 w 189"/>
                <a:gd name="T39" fmla="*/ 119 h 147"/>
                <a:gd name="T40" fmla="*/ 91 w 189"/>
                <a:gd name="T41" fmla="*/ 124 h 147"/>
                <a:gd name="T42" fmla="*/ 95 w 189"/>
                <a:gd name="T43" fmla="*/ 125 h 147"/>
                <a:gd name="T44" fmla="*/ 98 w 189"/>
                <a:gd name="T45" fmla="*/ 128 h 147"/>
                <a:gd name="T46" fmla="*/ 99 w 189"/>
                <a:gd name="T47" fmla="*/ 133 h 147"/>
                <a:gd name="T48" fmla="*/ 103 w 189"/>
                <a:gd name="T49" fmla="*/ 138 h 147"/>
                <a:gd name="T50" fmla="*/ 104 w 189"/>
                <a:gd name="T51" fmla="*/ 145 h 147"/>
                <a:gd name="T52" fmla="*/ 108 w 189"/>
                <a:gd name="T53" fmla="*/ 147 h 147"/>
                <a:gd name="T54" fmla="*/ 110 w 189"/>
                <a:gd name="T55" fmla="*/ 140 h 147"/>
                <a:gd name="T56" fmla="*/ 116 w 189"/>
                <a:gd name="T57" fmla="*/ 140 h 147"/>
                <a:gd name="T58" fmla="*/ 117 w 189"/>
                <a:gd name="T59" fmla="*/ 137 h 147"/>
                <a:gd name="T60" fmla="*/ 112 w 189"/>
                <a:gd name="T61" fmla="*/ 136 h 147"/>
                <a:gd name="T62" fmla="*/ 110 w 189"/>
                <a:gd name="T63" fmla="*/ 133 h 147"/>
                <a:gd name="T64" fmla="*/ 115 w 189"/>
                <a:gd name="T65" fmla="*/ 132 h 147"/>
                <a:gd name="T66" fmla="*/ 119 w 189"/>
                <a:gd name="T67" fmla="*/ 135 h 147"/>
                <a:gd name="T68" fmla="*/ 124 w 189"/>
                <a:gd name="T69" fmla="*/ 128 h 147"/>
                <a:gd name="T70" fmla="*/ 123 w 189"/>
                <a:gd name="T71" fmla="*/ 123 h 147"/>
                <a:gd name="T72" fmla="*/ 130 w 189"/>
                <a:gd name="T73" fmla="*/ 123 h 147"/>
                <a:gd name="T74" fmla="*/ 135 w 189"/>
                <a:gd name="T75" fmla="*/ 119 h 147"/>
                <a:gd name="T76" fmla="*/ 131 w 189"/>
                <a:gd name="T77" fmla="*/ 118 h 147"/>
                <a:gd name="T78" fmla="*/ 129 w 189"/>
                <a:gd name="T79" fmla="*/ 115 h 147"/>
                <a:gd name="T80" fmla="*/ 133 w 189"/>
                <a:gd name="T81" fmla="*/ 115 h 147"/>
                <a:gd name="T82" fmla="*/ 138 w 189"/>
                <a:gd name="T83" fmla="*/ 117 h 147"/>
                <a:gd name="T84" fmla="*/ 145 w 189"/>
                <a:gd name="T85" fmla="*/ 110 h 147"/>
                <a:gd name="T86" fmla="*/ 141 w 189"/>
                <a:gd name="T87" fmla="*/ 105 h 147"/>
                <a:gd name="T88" fmla="*/ 143 w 189"/>
                <a:gd name="T89" fmla="*/ 103 h 147"/>
                <a:gd name="T90" fmla="*/ 149 w 189"/>
                <a:gd name="T91" fmla="*/ 103 h 147"/>
                <a:gd name="T92" fmla="*/ 155 w 189"/>
                <a:gd name="T93" fmla="*/ 93 h 147"/>
                <a:gd name="T94" fmla="*/ 164 w 189"/>
                <a:gd name="T95" fmla="*/ 89 h 147"/>
                <a:gd name="T96" fmla="*/ 169 w 189"/>
                <a:gd name="T97" fmla="*/ 81 h 147"/>
                <a:gd name="T98" fmla="*/ 165 w 189"/>
                <a:gd name="T99" fmla="*/ 75 h 147"/>
                <a:gd name="T100" fmla="*/ 169 w 189"/>
                <a:gd name="T101" fmla="*/ 75 h 147"/>
                <a:gd name="T102" fmla="*/ 170 w 189"/>
                <a:gd name="T103" fmla="*/ 70 h 147"/>
                <a:gd name="T104" fmla="*/ 175 w 189"/>
                <a:gd name="T105" fmla="*/ 60 h 147"/>
                <a:gd name="T106" fmla="*/ 178 w 189"/>
                <a:gd name="T107" fmla="*/ 54 h 147"/>
                <a:gd name="T108" fmla="*/ 187 w 189"/>
                <a:gd name="T109" fmla="*/ 46 h 147"/>
                <a:gd name="T110" fmla="*/ 138 w 189"/>
                <a:gd name="T111" fmla="*/ 6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9" h="147">
                  <a:moveTo>
                    <a:pt x="98" y="14"/>
                  </a:moveTo>
                  <a:cubicBezTo>
                    <a:pt x="94" y="4"/>
                    <a:pt x="94" y="4"/>
                    <a:pt x="94" y="4"/>
                  </a:cubicBezTo>
                  <a:cubicBezTo>
                    <a:pt x="88" y="1"/>
                    <a:pt x="88" y="1"/>
                    <a:pt x="88" y="1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34" y="64"/>
                    <a:pt x="34" y="64"/>
                    <a:pt x="34" y="64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61" y="89"/>
                    <a:pt x="61" y="89"/>
                    <a:pt x="61" y="89"/>
                  </a:cubicBezTo>
                  <a:cubicBezTo>
                    <a:pt x="66" y="96"/>
                    <a:pt x="66" y="96"/>
                    <a:pt x="66" y="96"/>
                  </a:cubicBezTo>
                  <a:cubicBezTo>
                    <a:pt x="73" y="99"/>
                    <a:pt x="73" y="99"/>
                    <a:pt x="73" y="99"/>
                  </a:cubicBezTo>
                  <a:cubicBezTo>
                    <a:pt x="76" y="102"/>
                    <a:pt x="76" y="102"/>
                    <a:pt x="76" y="102"/>
                  </a:cubicBezTo>
                  <a:cubicBezTo>
                    <a:pt x="79" y="105"/>
                    <a:pt x="79" y="105"/>
                    <a:pt x="79" y="105"/>
                  </a:cubicBezTo>
                  <a:cubicBezTo>
                    <a:pt x="82" y="107"/>
                    <a:pt x="82" y="107"/>
                    <a:pt x="82" y="107"/>
                  </a:cubicBezTo>
                  <a:cubicBezTo>
                    <a:pt x="84" y="109"/>
                    <a:pt x="84" y="109"/>
                    <a:pt x="84" y="109"/>
                  </a:cubicBezTo>
                  <a:cubicBezTo>
                    <a:pt x="87" y="114"/>
                    <a:pt x="87" y="114"/>
                    <a:pt x="87" y="114"/>
                  </a:cubicBezTo>
                  <a:cubicBezTo>
                    <a:pt x="89" y="117"/>
                    <a:pt x="89" y="117"/>
                    <a:pt x="89" y="117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90" y="122"/>
                    <a:pt x="90" y="122"/>
                    <a:pt x="90" y="122"/>
                  </a:cubicBezTo>
                  <a:cubicBezTo>
                    <a:pt x="91" y="124"/>
                    <a:pt x="91" y="124"/>
                    <a:pt x="91" y="124"/>
                  </a:cubicBezTo>
                  <a:cubicBezTo>
                    <a:pt x="92" y="124"/>
                    <a:pt x="92" y="124"/>
                    <a:pt x="92" y="124"/>
                  </a:cubicBezTo>
                  <a:cubicBezTo>
                    <a:pt x="95" y="125"/>
                    <a:pt x="95" y="125"/>
                    <a:pt x="95" y="125"/>
                  </a:cubicBezTo>
                  <a:cubicBezTo>
                    <a:pt x="98" y="127"/>
                    <a:pt x="98" y="127"/>
                    <a:pt x="98" y="127"/>
                  </a:cubicBezTo>
                  <a:cubicBezTo>
                    <a:pt x="98" y="128"/>
                    <a:pt x="98" y="128"/>
                    <a:pt x="98" y="128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9" y="133"/>
                    <a:pt x="99" y="133"/>
                    <a:pt x="99" y="133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3" y="138"/>
                    <a:pt x="103" y="138"/>
                    <a:pt x="103" y="138"/>
                  </a:cubicBezTo>
                  <a:cubicBezTo>
                    <a:pt x="103" y="142"/>
                    <a:pt x="103" y="142"/>
                    <a:pt x="103" y="142"/>
                  </a:cubicBezTo>
                  <a:cubicBezTo>
                    <a:pt x="104" y="145"/>
                    <a:pt x="104" y="145"/>
                    <a:pt x="104" y="145"/>
                  </a:cubicBezTo>
                  <a:cubicBezTo>
                    <a:pt x="106" y="146"/>
                    <a:pt x="106" y="146"/>
                    <a:pt x="106" y="146"/>
                  </a:cubicBezTo>
                  <a:cubicBezTo>
                    <a:pt x="108" y="147"/>
                    <a:pt x="108" y="147"/>
                    <a:pt x="108" y="147"/>
                  </a:cubicBezTo>
                  <a:cubicBezTo>
                    <a:pt x="108" y="141"/>
                    <a:pt x="108" y="141"/>
                    <a:pt x="108" y="141"/>
                  </a:cubicBezTo>
                  <a:cubicBezTo>
                    <a:pt x="110" y="140"/>
                    <a:pt x="110" y="140"/>
                    <a:pt x="110" y="140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6" y="140"/>
                    <a:pt x="116" y="140"/>
                    <a:pt x="116" y="140"/>
                  </a:cubicBezTo>
                  <a:cubicBezTo>
                    <a:pt x="116" y="140"/>
                    <a:pt x="118" y="139"/>
                    <a:pt x="118" y="139"/>
                  </a:cubicBezTo>
                  <a:cubicBezTo>
                    <a:pt x="118" y="138"/>
                    <a:pt x="117" y="137"/>
                    <a:pt x="117" y="137"/>
                  </a:cubicBezTo>
                  <a:cubicBezTo>
                    <a:pt x="116" y="137"/>
                    <a:pt x="116" y="137"/>
                    <a:pt x="116" y="137"/>
                  </a:cubicBezTo>
                  <a:cubicBezTo>
                    <a:pt x="116" y="137"/>
                    <a:pt x="112" y="136"/>
                    <a:pt x="112" y="136"/>
                  </a:cubicBezTo>
                  <a:cubicBezTo>
                    <a:pt x="111" y="136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11" y="129"/>
                    <a:pt x="111" y="129"/>
                    <a:pt x="111" y="129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9" y="135"/>
                    <a:pt x="119" y="135"/>
                    <a:pt x="119" y="135"/>
                  </a:cubicBezTo>
                  <a:cubicBezTo>
                    <a:pt x="123" y="134"/>
                    <a:pt x="123" y="134"/>
                    <a:pt x="123" y="134"/>
                  </a:cubicBezTo>
                  <a:cubicBezTo>
                    <a:pt x="124" y="128"/>
                    <a:pt x="124" y="128"/>
                    <a:pt x="124" y="128"/>
                  </a:cubicBezTo>
                  <a:cubicBezTo>
                    <a:pt x="124" y="127"/>
                    <a:pt x="124" y="127"/>
                    <a:pt x="124" y="127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5" y="120"/>
                    <a:pt x="135" y="120"/>
                    <a:pt x="135" y="120"/>
                  </a:cubicBezTo>
                  <a:cubicBezTo>
                    <a:pt x="135" y="119"/>
                    <a:pt x="135" y="119"/>
                    <a:pt x="135" y="119"/>
                  </a:cubicBezTo>
                  <a:cubicBezTo>
                    <a:pt x="133" y="118"/>
                    <a:pt x="133" y="118"/>
                    <a:pt x="133" y="118"/>
                  </a:cubicBezTo>
                  <a:cubicBezTo>
                    <a:pt x="131" y="118"/>
                    <a:pt x="131" y="118"/>
                    <a:pt x="131" y="118"/>
                  </a:cubicBezTo>
                  <a:cubicBezTo>
                    <a:pt x="129" y="117"/>
                    <a:pt x="129" y="117"/>
                    <a:pt x="129" y="117"/>
                  </a:cubicBezTo>
                  <a:cubicBezTo>
                    <a:pt x="129" y="115"/>
                    <a:pt x="129" y="115"/>
                    <a:pt x="129" y="115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33" y="115"/>
                    <a:pt x="133" y="115"/>
                    <a:pt x="133" y="115"/>
                  </a:cubicBezTo>
                  <a:cubicBezTo>
                    <a:pt x="136" y="117"/>
                    <a:pt x="136" y="117"/>
                    <a:pt x="136" y="117"/>
                  </a:cubicBezTo>
                  <a:cubicBezTo>
                    <a:pt x="138" y="117"/>
                    <a:pt x="138" y="117"/>
                    <a:pt x="138" y="117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45" y="110"/>
                    <a:pt x="145" y="110"/>
                    <a:pt x="145" y="110"/>
                  </a:cubicBezTo>
                  <a:cubicBezTo>
                    <a:pt x="144" y="107"/>
                    <a:pt x="144" y="107"/>
                    <a:pt x="144" y="107"/>
                  </a:cubicBezTo>
                  <a:cubicBezTo>
                    <a:pt x="141" y="105"/>
                    <a:pt x="141" y="105"/>
                    <a:pt x="141" y="105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3" y="103"/>
                    <a:pt x="143" y="103"/>
                    <a:pt x="143" y="103"/>
                  </a:cubicBezTo>
                  <a:cubicBezTo>
                    <a:pt x="147" y="105"/>
                    <a:pt x="147" y="105"/>
                    <a:pt x="147" y="105"/>
                  </a:cubicBezTo>
                  <a:cubicBezTo>
                    <a:pt x="149" y="103"/>
                    <a:pt x="149" y="103"/>
                    <a:pt x="149" y="103"/>
                  </a:cubicBezTo>
                  <a:cubicBezTo>
                    <a:pt x="151" y="100"/>
                    <a:pt x="151" y="100"/>
                    <a:pt x="151" y="100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9" y="90"/>
                    <a:pt x="159" y="90"/>
                    <a:pt x="159" y="90"/>
                  </a:cubicBezTo>
                  <a:cubicBezTo>
                    <a:pt x="164" y="89"/>
                    <a:pt x="164" y="89"/>
                    <a:pt x="164" y="89"/>
                  </a:cubicBezTo>
                  <a:cubicBezTo>
                    <a:pt x="167" y="84"/>
                    <a:pt x="167" y="84"/>
                    <a:pt x="167" y="84"/>
                  </a:cubicBezTo>
                  <a:cubicBezTo>
                    <a:pt x="169" y="81"/>
                    <a:pt x="169" y="81"/>
                    <a:pt x="169" y="81"/>
                  </a:cubicBezTo>
                  <a:cubicBezTo>
                    <a:pt x="167" y="79"/>
                    <a:pt x="167" y="79"/>
                    <a:pt x="167" y="79"/>
                  </a:cubicBezTo>
                  <a:cubicBezTo>
                    <a:pt x="165" y="75"/>
                    <a:pt x="165" y="75"/>
                    <a:pt x="165" y="75"/>
                  </a:cubicBezTo>
                  <a:cubicBezTo>
                    <a:pt x="167" y="75"/>
                    <a:pt x="167" y="75"/>
                    <a:pt x="167" y="75"/>
                  </a:cubicBezTo>
                  <a:cubicBezTo>
                    <a:pt x="169" y="75"/>
                    <a:pt x="169" y="75"/>
                    <a:pt x="169" y="75"/>
                  </a:cubicBezTo>
                  <a:cubicBezTo>
                    <a:pt x="169" y="72"/>
                    <a:pt x="169" y="72"/>
                    <a:pt x="169" y="72"/>
                  </a:cubicBezTo>
                  <a:cubicBezTo>
                    <a:pt x="170" y="70"/>
                    <a:pt x="170" y="70"/>
                    <a:pt x="170" y="70"/>
                  </a:cubicBezTo>
                  <a:cubicBezTo>
                    <a:pt x="173" y="66"/>
                    <a:pt x="173" y="66"/>
                    <a:pt x="173" y="66"/>
                  </a:cubicBezTo>
                  <a:cubicBezTo>
                    <a:pt x="175" y="60"/>
                    <a:pt x="175" y="60"/>
                    <a:pt x="175" y="60"/>
                  </a:cubicBezTo>
                  <a:cubicBezTo>
                    <a:pt x="177" y="56"/>
                    <a:pt x="177" y="56"/>
                    <a:pt x="177" y="56"/>
                  </a:cubicBezTo>
                  <a:cubicBezTo>
                    <a:pt x="178" y="54"/>
                    <a:pt x="178" y="54"/>
                    <a:pt x="178" y="54"/>
                  </a:cubicBezTo>
                  <a:cubicBezTo>
                    <a:pt x="180" y="52"/>
                    <a:pt x="180" y="52"/>
                    <a:pt x="180" y="52"/>
                  </a:cubicBezTo>
                  <a:cubicBezTo>
                    <a:pt x="187" y="46"/>
                    <a:pt x="187" y="46"/>
                    <a:pt x="187" y="46"/>
                  </a:cubicBezTo>
                  <a:cubicBezTo>
                    <a:pt x="189" y="44"/>
                    <a:pt x="189" y="44"/>
                    <a:pt x="189" y="44"/>
                  </a:cubicBezTo>
                  <a:cubicBezTo>
                    <a:pt x="138" y="6"/>
                    <a:pt x="138" y="6"/>
                    <a:pt x="138" y="6"/>
                  </a:cubicBezTo>
                  <a:lnTo>
                    <a:pt x="98" y="14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59" name="Freeform 41"/>
            <p:cNvSpPr>
              <a:spLocks/>
            </p:cNvSpPr>
            <p:nvPr/>
          </p:nvSpPr>
          <p:spPr bwMode="auto">
            <a:xfrm>
              <a:off x="7128028" y="2788799"/>
              <a:ext cx="212492" cy="340661"/>
            </a:xfrm>
            <a:custGeom>
              <a:avLst/>
              <a:gdLst>
                <a:gd name="T0" fmla="*/ 39 w 126"/>
                <a:gd name="T1" fmla="*/ 183 h 202"/>
                <a:gd name="T2" fmla="*/ 33 w 126"/>
                <a:gd name="T3" fmla="*/ 176 h 202"/>
                <a:gd name="T4" fmla="*/ 36 w 126"/>
                <a:gd name="T5" fmla="*/ 172 h 202"/>
                <a:gd name="T6" fmla="*/ 51 w 126"/>
                <a:gd name="T7" fmla="*/ 168 h 202"/>
                <a:gd name="T8" fmla="*/ 125 w 126"/>
                <a:gd name="T9" fmla="*/ 161 h 202"/>
                <a:gd name="T10" fmla="*/ 120 w 126"/>
                <a:gd name="T11" fmla="*/ 153 h 202"/>
                <a:gd name="T12" fmla="*/ 119 w 126"/>
                <a:gd name="T13" fmla="*/ 148 h 202"/>
                <a:gd name="T14" fmla="*/ 120 w 126"/>
                <a:gd name="T15" fmla="*/ 141 h 202"/>
                <a:gd name="T16" fmla="*/ 116 w 126"/>
                <a:gd name="T17" fmla="*/ 130 h 202"/>
                <a:gd name="T18" fmla="*/ 119 w 126"/>
                <a:gd name="T19" fmla="*/ 123 h 202"/>
                <a:gd name="T20" fmla="*/ 116 w 126"/>
                <a:gd name="T21" fmla="*/ 117 h 202"/>
                <a:gd name="T22" fmla="*/ 122 w 126"/>
                <a:gd name="T23" fmla="*/ 110 h 202"/>
                <a:gd name="T24" fmla="*/ 119 w 126"/>
                <a:gd name="T25" fmla="*/ 104 h 202"/>
                <a:gd name="T26" fmla="*/ 115 w 126"/>
                <a:gd name="T27" fmla="*/ 95 h 202"/>
                <a:gd name="T28" fmla="*/ 106 w 126"/>
                <a:gd name="T29" fmla="*/ 75 h 202"/>
                <a:gd name="T30" fmla="*/ 89 w 126"/>
                <a:gd name="T31" fmla="*/ 12 h 202"/>
                <a:gd name="T32" fmla="*/ 94 w 126"/>
                <a:gd name="T33" fmla="*/ 0 h 202"/>
                <a:gd name="T34" fmla="*/ 1 w 126"/>
                <a:gd name="T35" fmla="*/ 7 h 202"/>
                <a:gd name="T36" fmla="*/ 0 w 126"/>
                <a:gd name="T37" fmla="*/ 106 h 202"/>
                <a:gd name="T38" fmla="*/ 6 w 126"/>
                <a:gd name="T39" fmla="*/ 196 h 202"/>
                <a:gd name="T40" fmla="*/ 11 w 126"/>
                <a:gd name="T41" fmla="*/ 197 h 202"/>
                <a:gd name="T42" fmla="*/ 16 w 126"/>
                <a:gd name="T43" fmla="*/ 195 h 202"/>
                <a:gd name="T44" fmla="*/ 16 w 126"/>
                <a:gd name="T45" fmla="*/ 187 h 202"/>
                <a:gd name="T46" fmla="*/ 21 w 126"/>
                <a:gd name="T47" fmla="*/ 184 h 202"/>
                <a:gd name="T48" fmla="*/ 22 w 126"/>
                <a:gd name="T49" fmla="*/ 189 h 202"/>
                <a:gd name="T50" fmla="*/ 22 w 126"/>
                <a:gd name="T51" fmla="*/ 193 h 202"/>
                <a:gd name="T52" fmla="*/ 25 w 126"/>
                <a:gd name="T53" fmla="*/ 195 h 202"/>
                <a:gd name="T54" fmla="*/ 27 w 126"/>
                <a:gd name="T55" fmla="*/ 199 h 202"/>
                <a:gd name="T56" fmla="*/ 25 w 126"/>
                <a:gd name="T57" fmla="*/ 202 h 202"/>
                <a:gd name="T58" fmla="*/ 31 w 126"/>
                <a:gd name="T59" fmla="*/ 200 h 202"/>
                <a:gd name="T60" fmla="*/ 38 w 126"/>
                <a:gd name="T61" fmla="*/ 197 h 202"/>
                <a:gd name="T62" fmla="*/ 43 w 126"/>
                <a:gd name="T63" fmla="*/ 196 h 202"/>
                <a:gd name="T64" fmla="*/ 44 w 126"/>
                <a:gd name="T65" fmla="*/ 195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202">
                  <a:moveTo>
                    <a:pt x="40" y="188"/>
                  </a:moveTo>
                  <a:lnTo>
                    <a:pt x="39" y="183"/>
                  </a:lnTo>
                  <a:lnTo>
                    <a:pt x="35" y="178"/>
                  </a:lnTo>
                  <a:lnTo>
                    <a:pt x="33" y="176"/>
                  </a:lnTo>
                  <a:lnTo>
                    <a:pt x="33" y="173"/>
                  </a:lnTo>
                  <a:lnTo>
                    <a:pt x="36" y="172"/>
                  </a:lnTo>
                  <a:lnTo>
                    <a:pt x="43" y="170"/>
                  </a:lnTo>
                  <a:lnTo>
                    <a:pt x="51" y="168"/>
                  </a:lnTo>
                  <a:lnTo>
                    <a:pt x="126" y="162"/>
                  </a:lnTo>
                  <a:lnTo>
                    <a:pt x="125" y="161"/>
                  </a:lnTo>
                  <a:lnTo>
                    <a:pt x="121" y="156"/>
                  </a:lnTo>
                  <a:lnTo>
                    <a:pt x="120" y="153"/>
                  </a:lnTo>
                  <a:lnTo>
                    <a:pt x="118" y="150"/>
                  </a:lnTo>
                  <a:lnTo>
                    <a:pt x="119" y="148"/>
                  </a:lnTo>
                  <a:lnTo>
                    <a:pt x="121" y="146"/>
                  </a:lnTo>
                  <a:lnTo>
                    <a:pt x="120" y="141"/>
                  </a:lnTo>
                  <a:lnTo>
                    <a:pt x="118" y="138"/>
                  </a:lnTo>
                  <a:lnTo>
                    <a:pt x="116" y="130"/>
                  </a:lnTo>
                  <a:lnTo>
                    <a:pt x="116" y="125"/>
                  </a:lnTo>
                  <a:lnTo>
                    <a:pt x="119" y="123"/>
                  </a:lnTo>
                  <a:lnTo>
                    <a:pt x="120" y="119"/>
                  </a:lnTo>
                  <a:lnTo>
                    <a:pt x="116" y="117"/>
                  </a:lnTo>
                  <a:lnTo>
                    <a:pt x="121" y="114"/>
                  </a:lnTo>
                  <a:lnTo>
                    <a:pt x="122" y="110"/>
                  </a:lnTo>
                  <a:lnTo>
                    <a:pt x="120" y="108"/>
                  </a:lnTo>
                  <a:lnTo>
                    <a:pt x="119" y="104"/>
                  </a:lnTo>
                  <a:lnTo>
                    <a:pt x="119" y="100"/>
                  </a:lnTo>
                  <a:lnTo>
                    <a:pt x="115" y="95"/>
                  </a:lnTo>
                  <a:lnTo>
                    <a:pt x="108" y="83"/>
                  </a:lnTo>
                  <a:lnTo>
                    <a:pt x="106" y="75"/>
                  </a:lnTo>
                  <a:lnTo>
                    <a:pt x="96" y="41"/>
                  </a:lnTo>
                  <a:lnTo>
                    <a:pt x="89" y="12"/>
                  </a:lnTo>
                  <a:lnTo>
                    <a:pt x="87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1" y="7"/>
                  </a:lnTo>
                  <a:lnTo>
                    <a:pt x="1" y="14"/>
                  </a:lnTo>
                  <a:lnTo>
                    <a:pt x="0" y="106"/>
                  </a:lnTo>
                  <a:lnTo>
                    <a:pt x="0" y="155"/>
                  </a:lnTo>
                  <a:lnTo>
                    <a:pt x="6" y="196"/>
                  </a:lnTo>
                  <a:lnTo>
                    <a:pt x="8" y="196"/>
                  </a:lnTo>
                  <a:lnTo>
                    <a:pt x="11" y="197"/>
                  </a:lnTo>
                  <a:lnTo>
                    <a:pt x="15" y="198"/>
                  </a:lnTo>
                  <a:lnTo>
                    <a:pt x="16" y="195"/>
                  </a:lnTo>
                  <a:lnTo>
                    <a:pt x="15" y="191"/>
                  </a:lnTo>
                  <a:lnTo>
                    <a:pt x="16" y="187"/>
                  </a:lnTo>
                  <a:lnTo>
                    <a:pt x="18" y="185"/>
                  </a:lnTo>
                  <a:lnTo>
                    <a:pt x="21" y="184"/>
                  </a:lnTo>
                  <a:lnTo>
                    <a:pt x="22" y="186"/>
                  </a:lnTo>
                  <a:lnTo>
                    <a:pt x="22" y="189"/>
                  </a:lnTo>
                  <a:lnTo>
                    <a:pt x="21" y="191"/>
                  </a:lnTo>
                  <a:lnTo>
                    <a:pt x="22" y="193"/>
                  </a:lnTo>
                  <a:lnTo>
                    <a:pt x="23" y="194"/>
                  </a:lnTo>
                  <a:lnTo>
                    <a:pt x="25" y="195"/>
                  </a:lnTo>
                  <a:lnTo>
                    <a:pt x="27" y="197"/>
                  </a:lnTo>
                  <a:lnTo>
                    <a:pt x="27" y="199"/>
                  </a:lnTo>
                  <a:lnTo>
                    <a:pt x="27" y="200"/>
                  </a:lnTo>
                  <a:lnTo>
                    <a:pt x="25" y="202"/>
                  </a:lnTo>
                  <a:lnTo>
                    <a:pt x="27" y="201"/>
                  </a:lnTo>
                  <a:lnTo>
                    <a:pt x="31" y="200"/>
                  </a:lnTo>
                  <a:lnTo>
                    <a:pt x="36" y="199"/>
                  </a:lnTo>
                  <a:lnTo>
                    <a:pt x="38" y="197"/>
                  </a:lnTo>
                  <a:lnTo>
                    <a:pt x="39" y="197"/>
                  </a:lnTo>
                  <a:lnTo>
                    <a:pt x="43" y="196"/>
                  </a:lnTo>
                  <a:lnTo>
                    <a:pt x="44" y="195"/>
                  </a:lnTo>
                  <a:lnTo>
                    <a:pt x="44" y="195"/>
                  </a:lnTo>
                  <a:lnTo>
                    <a:pt x="40" y="188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60" name="Freeform 42"/>
            <p:cNvSpPr>
              <a:spLocks/>
            </p:cNvSpPr>
            <p:nvPr/>
          </p:nvSpPr>
          <p:spPr bwMode="auto">
            <a:xfrm>
              <a:off x="6942519" y="2800604"/>
              <a:ext cx="195628" cy="342348"/>
            </a:xfrm>
            <a:custGeom>
              <a:avLst/>
              <a:gdLst>
                <a:gd name="T0" fmla="*/ 110 w 116"/>
                <a:gd name="T1" fmla="*/ 99 h 203"/>
                <a:gd name="T2" fmla="*/ 111 w 116"/>
                <a:gd name="T3" fmla="*/ 0 h 203"/>
                <a:gd name="T4" fmla="*/ 41 w 116"/>
                <a:gd name="T5" fmla="*/ 5 h 203"/>
                <a:gd name="T6" fmla="*/ 38 w 116"/>
                <a:gd name="T7" fmla="*/ 10 h 203"/>
                <a:gd name="T8" fmla="*/ 35 w 116"/>
                <a:gd name="T9" fmla="*/ 15 h 203"/>
                <a:gd name="T10" fmla="*/ 32 w 116"/>
                <a:gd name="T11" fmla="*/ 17 h 203"/>
                <a:gd name="T12" fmla="*/ 30 w 116"/>
                <a:gd name="T13" fmla="*/ 26 h 203"/>
                <a:gd name="T14" fmla="*/ 22 w 116"/>
                <a:gd name="T15" fmla="*/ 37 h 203"/>
                <a:gd name="T16" fmla="*/ 18 w 116"/>
                <a:gd name="T17" fmla="*/ 44 h 203"/>
                <a:gd name="T18" fmla="*/ 18 w 116"/>
                <a:gd name="T19" fmla="*/ 48 h 203"/>
                <a:gd name="T20" fmla="*/ 17 w 116"/>
                <a:gd name="T21" fmla="*/ 54 h 203"/>
                <a:gd name="T22" fmla="*/ 13 w 116"/>
                <a:gd name="T23" fmla="*/ 58 h 203"/>
                <a:gd name="T24" fmla="*/ 12 w 116"/>
                <a:gd name="T25" fmla="*/ 62 h 203"/>
                <a:gd name="T26" fmla="*/ 11 w 116"/>
                <a:gd name="T27" fmla="*/ 66 h 203"/>
                <a:gd name="T28" fmla="*/ 14 w 116"/>
                <a:gd name="T29" fmla="*/ 70 h 203"/>
                <a:gd name="T30" fmla="*/ 14 w 116"/>
                <a:gd name="T31" fmla="*/ 78 h 203"/>
                <a:gd name="T32" fmla="*/ 14 w 116"/>
                <a:gd name="T33" fmla="*/ 84 h 203"/>
                <a:gd name="T34" fmla="*/ 11 w 116"/>
                <a:gd name="T35" fmla="*/ 89 h 203"/>
                <a:gd name="T36" fmla="*/ 15 w 116"/>
                <a:gd name="T37" fmla="*/ 94 h 203"/>
                <a:gd name="T38" fmla="*/ 11 w 116"/>
                <a:gd name="T39" fmla="*/ 98 h 203"/>
                <a:gd name="T40" fmla="*/ 15 w 116"/>
                <a:gd name="T41" fmla="*/ 102 h 203"/>
                <a:gd name="T42" fmla="*/ 16 w 116"/>
                <a:gd name="T43" fmla="*/ 108 h 203"/>
                <a:gd name="T44" fmla="*/ 19 w 116"/>
                <a:gd name="T45" fmla="*/ 112 h 203"/>
                <a:gd name="T46" fmla="*/ 19 w 116"/>
                <a:gd name="T47" fmla="*/ 123 h 203"/>
                <a:gd name="T48" fmla="*/ 15 w 116"/>
                <a:gd name="T49" fmla="*/ 126 h 203"/>
                <a:gd name="T50" fmla="*/ 14 w 116"/>
                <a:gd name="T51" fmla="*/ 132 h 203"/>
                <a:gd name="T52" fmla="*/ 8 w 116"/>
                <a:gd name="T53" fmla="*/ 140 h 203"/>
                <a:gd name="T54" fmla="*/ 6 w 116"/>
                <a:gd name="T55" fmla="*/ 149 h 203"/>
                <a:gd name="T56" fmla="*/ 4 w 116"/>
                <a:gd name="T57" fmla="*/ 153 h 203"/>
                <a:gd name="T58" fmla="*/ 4 w 116"/>
                <a:gd name="T59" fmla="*/ 160 h 203"/>
                <a:gd name="T60" fmla="*/ 0 w 116"/>
                <a:gd name="T61" fmla="*/ 164 h 203"/>
                <a:gd name="T62" fmla="*/ 1 w 116"/>
                <a:gd name="T63" fmla="*/ 171 h 203"/>
                <a:gd name="T64" fmla="*/ 65 w 116"/>
                <a:gd name="T65" fmla="*/ 184 h 203"/>
                <a:gd name="T66" fmla="*/ 70 w 116"/>
                <a:gd name="T67" fmla="*/ 192 h 203"/>
                <a:gd name="T68" fmla="*/ 71 w 116"/>
                <a:gd name="T69" fmla="*/ 203 h 203"/>
                <a:gd name="T70" fmla="*/ 72 w 116"/>
                <a:gd name="T71" fmla="*/ 203 h 203"/>
                <a:gd name="T72" fmla="*/ 79 w 116"/>
                <a:gd name="T73" fmla="*/ 199 h 203"/>
                <a:gd name="T74" fmla="*/ 82 w 116"/>
                <a:gd name="T75" fmla="*/ 193 h 203"/>
                <a:gd name="T76" fmla="*/ 89 w 116"/>
                <a:gd name="T77" fmla="*/ 193 h 203"/>
                <a:gd name="T78" fmla="*/ 98 w 116"/>
                <a:gd name="T79" fmla="*/ 190 h 203"/>
                <a:gd name="T80" fmla="*/ 104 w 116"/>
                <a:gd name="T81" fmla="*/ 190 h 203"/>
                <a:gd name="T82" fmla="*/ 109 w 116"/>
                <a:gd name="T83" fmla="*/ 190 h 203"/>
                <a:gd name="T84" fmla="*/ 115 w 116"/>
                <a:gd name="T85" fmla="*/ 190 h 203"/>
                <a:gd name="T86" fmla="*/ 116 w 116"/>
                <a:gd name="T87" fmla="*/ 189 h 203"/>
                <a:gd name="T88" fmla="*/ 110 w 116"/>
                <a:gd name="T89" fmla="*/ 148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6" h="203">
                  <a:moveTo>
                    <a:pt x="110" y="148"/>
                  </a:moveTo>
                  <a:lnTo>
                    <a:pt x="110" y="99"/>
                  </a:lnTo>
                  <a:lnTo>
                    <a:pt x="111" y="7"/>
                  </a:lnTo>
                  <a:lnTo>
                    <a:pt x="111" y="0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2" y="8"/>
                  </a:lnTo>
                  <a:lnTo>
                    <a:pt x="38" y="10"/>
                  </a:lnTo>
                  <a:lnTo>
                    <a:pt x="36" y="12"/>
                  </a:lnTo>
                  <a:lnTo>
                    <a:pt x="35" y="15"/>
                  </a:lnTo>
                  <a:lnTo>
                    <a:pt x="33" y="17"/>
                  </a:lnTo>
                  <a:lnTo>
                    <a:pt x="32" y="17"/>
                  </a:lnTo>
                  <a:lnTo>
                    <a:pt x="30" y="22"/>
                  </a:lnTo>
                  <a:lnTo>
                    <a:pt x="30" y="26"/>
                  </a:lnTo>
                  <a:lnTo>
                    <a:pt x="27" y="31"/>
                  </a:lnTo>
                  <a:lnTo>
                    <a:pt x="22" y="37"/>
                  </a:lnTo>
                  <a:lnTo>
                    <a:pt x="19" y="40"/>
                  </a:lnTo>
                  <a:lnTo>
                    <a:pt x="18" y="44"/>
                  </a:lnTo>
                  <a:lnTo>
                    <a:pt x="20" y="45"/>
                  </a:lnTo>
                  <a:lnTo>
                    <a:pt x="18" y="48"/>
                  </a:lnTo>
                  <a:lnTo>
                    <a:pt x="16" y="52"/>
                  </a:lnTo>
                  <a:lnTo>
                    <a:pt x="17" y="54"/>
                  </a:lnTo>
                  <a:lnTo>
                    <a:pt x="16" y="54"/>
                  </a:lnTo>
                  <a:lnTo>
                    <a:pt x="13" y="58"/>
                  </a:lnTo>
                  <a:lnTo>
                    <a:pt x="11" y="61"/>
                  </a:lnTo>
                  <a:lnTo>
                    <a:pt x="12" y="62"/>
                  </a:lnTo>
                  <a:lnTo>
                    <a:pt x="11" y="64"/>
                  </a:lnTo>
                  <a:lnTo>
                    <a:pt x="11" y="66"/>
                  </a:lnTo>
                  <a:lnTo>
                    <a:pt x="12" y="67"/>
                  </a:lnTo>
                  <a:lnTo>
                    <a:pt x="14" y="70"/>
                  </a:lnTo>
                  <a:lnTo>
                    <a:pt x="14" y="72"/>
                  </a:lnTo>
                  <a:lnTo>
                    <a:pt x="14" y="78"/>
                  </a:lnTo>
                  <a:lnTo>
                    <a:pt x="15" y="81"/>
                  </a:lnTo>
                  <a:lnTo>
                    <a:pt x="14" y="84"/>
                  </a:lnTo>
                  <a:lnTo>
                    <a:pt x="12" y="89"/>
                  </a:lnTo>
                  <a:lnTo>
                    <a:pt x="11" y="89"/>
                  </a:lnTo>
                  <a:lnTo>
                    <a:pt x="14" y="91"/>
                  </a:lnTo>
                  <a:lnTo>
                    <a:pt x="15" y="94"/>
                  </a:lnTo>
                  <a:lnTo>
                    <a:pt x="15" y="96"/>
                  </a:lnTo>
                  <a:lnTo>
                    <a:pt x="11" y="98"/>
                  </a:lnTo>
                  <a:lnTo>
                    <a:pt x="14" y="100"/>
                  </a:lnTo>
                  <a:lnTo>
                    <a:pt x="15" y="102"/>
                  </a:lnTo>
                  <a:lnTo>
                    <a:pt x="15" y="103"/>
                  </a:lnTo>
                  <a:lnTo>
                    <a:pt x="16" y="108"/>
                  </a:lnTo>
                  <a:lnTo>
                    <a:pt x="16" y="110"/>
                  </a:lnTo>
                  <a:lnTo>
                    <a:pt x="19" y="112"/>
                  </a:lnTo>
                  <a:lnTo>
                    <a:pt x="20" y="115"/>
                  </a:lnTo>
                  <a:lnTo>
                    <a:pt x="19" y="123"/>
                  </a:lnTo>
                  <a:lnTo>
                    <a:pt x="16" y="126"/>
                  </a:lnTo>
                  <a:lnTo>
                    <a:pt x="15" y="126"/>
                  </a:lnTo>
                  <a:lnTo>
                    <a:pt x="15" y="130"/>
                  </a:lnTo>
                  <a:lnTo>
                    <a:pt x="14" y="132"/>
                  </a:lnTo>
                  <a:lnTo>
                    <a:pt x="10" y="138"/>
                  </a:lnTo>
                  <a:lnTo>
                    <a:pt x="8" y="140"/>
                  </a:lnTo>
                  <a:lnTo>
                    <a:pt x="7" y="147"/>
                  </a:lnTo>
                  <a:lnTo>
                    <a:pt x="6" y="149"/>
                  </a:lnTo>
                  <a:lnTo>
                    <a:pt x="5" y="150"/>
                  </a:lnTo>
                  <a:lnTo>
                    <a:pt x="4" y="153"/>
                  </a:lnTo>
                  <a:lnTo>
                    <a:pt x="4" y="155"/>
                  </a:lnTo>
                  <a:lnTo>
                    <a:pt x="4" y="160"/>
                  </a:lnTo>
                  <a:lnTo>
                    <a:pt x="1" y="162"/>
                  </a:lnTo>
                  <a:lnTo>
                    <a:pt x="0" y="164"/>
                  </a:lnTo>
                  <a:lnTo>
                    <a:pt x="0" y="167"/>
                  </a:lnTo>
                  <a:lnTo>
                    <a:pt x="1" y="171"/>
                  </a:lnTo>
                  <a:lnTo>
                    <a:pt x="66" y="168"/>
                  </a:lnTo>
                  <a:lnTo>
                    <a:pt x="65" y="184"/>
                  </a:lnTo>
                  <a:lnTo>
                    <a:pt x="67" y="188"/>
                  </a:lnTo>
                  <a:lnTo>
                    <a:pt x="70" y="192"/>
                  </a:lnTo>
                  <a:lnTo>
                    <a:pt x="71" y="199"/>
                  </a:lnTo>
                  <a:lnTo>
                    <a:pt x="71" y="203"/>
                  </a:lnTo>
                  <a:lnTo>
                    <a:pt x="71" y="203"/>
                  </a:lnTo>
                  <a:lnTo>
                    <a:pt x="72" y="203"/>
                  </a:lnTo>
                  <a:lnTo>
                    <a:pt x="77" y="200"/>
                  </a:lnTo>
                  <a:lnTo>
                    <a:pt x="79" y="199"/>
                  </a:lnTo>
                  <a:lnTo>
                    <a:pt x="82" y="197"/>
                  </a:lnTo>
                  <a:lnTo>
                    <a:pt x="82" y="193"/>
                  </a:lnTo>
                  <a:lnTo>
                    <a:pt x="86" y="193"/>
                  </a:lnTo>
                  <a:lnTo>
                    <a:pt x="89" y="193"/>
                  </a:lnTo>
                  <a:lnTo>
                    <a:pt x="93" y="192"/>
                  </a:lnTo>
                  <a:lnTo>
                    <a:pt x="98" y="190"/>
                  </a:lnTo>
                  <a:lnTo>
                    <a:pt x="102" y="190"/>
                  </a:lnTo>
                  <a:lnTo>
                    <a:pt x="104" y="190"/>
                  </a:lnTo>
                  <a:lnTo>
                    <a:pt x="107" y="190"/>
                  </a:lnTo>
                  <a:lnTo>
                    <a:pt x="109" y="190"/>
                  </a:lnTo>
                  <a:lnTo>
                    <a:pt x="113" y="192"/>
                  </a:lnTo>
                  <a:lnTo>
                    <a:pt x="115" y="190"/>
                  </a:lnTo>
                  <a:lnTo>
                    <a:pt x="116" y="189"/>
                  </a:lnTo>
                  <a:lnTo>
                    <a:pt x="116" y="189"/>
                  </a:lnTo>
                  <a:lnTo>
                    <a:pt x="116" y="189"/>
                  </a:lnTo>
                  <a:lnTo>
                    <a:pt x="110" y="148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61" name="Freeform 43"/>
            <p:cNvSpPr>
              <a:spLocks/>
            </p:cNvSpPr>
            <p:nvPr/>
          </p:nvSpPr>
          <p:spPr bwMode="auto">
            <a:xfrm>
              <a:off x="7559758" y="2387426"/>
              <a:ext cx="242848" cy="177077"/>
            </a:xfrm>
            <a:custGeom>
              <a:avLst/>
              <a:gdLst>
                <a:gd name="T0" fmla="*/ 0 w 170"/>
                <a:gd name="T1" fmla="*/ 24 h 123"/>
                <a:gd name="T2" fmla="*/ 3 w 170"/>
                <a:gd name="T3" fmla="*/ 44 h 123"/>
                <a:gd name="T4" fmla="*/ 16 w 170"/>
                <a:gd name="T5" fmla="*/ 33 h 123"/>
                <a:gd name="T6" fmla="*/ 28 w 170"/>
                <a:gd name="T7" fmla="*/ 25 h 123"/>
                <a:gd name="T8" fmla="*/ 31 w 170"/>
                <a:gd name="T9" fmla="*/ 27 h 123"/>
                <a:gd name="T10" fmla="*/ 41 w 170"/>
                <a:gd name="T11" fmla="*/ 22 h 123"/>
                <a:gd name="T12" fmla="*/ 63 w 170"/>
                <a:gd name="T13" fmla="*/ 22 h 123"/>
                <a:gd name="T14" fmla="*/ 70 w 170"/>
                <a:gd name="T15" fmla="*/ 36 h 123"/>
                <a:gd name="T16" fmla="*/ 83 w 170"/>
                <a:gd name="T17" fmla="*/ 43 h 123"/>
                <a:gd name="T18" fmla="*/ 93 w 170"/>
                <a:gd name="T19" fmla="*/ 51 h 123"/>
                <a:gd name="T20" fmla="*/ 92 w 170"/>
                <a:gd name="T21" fmla="*/ 60 h 123"/>
                <a:gd name="T22" fmla="*/ 89 w 170"/>
                <a:gd name="T23" fmla="*/ 74 h 123"/>
                <a:gd name="T24" fmla="*/ 94 w 170"/>
                <a:gd name="T25" fmla="*/ 75 h 123"/>
                <a:gd name="T26" fmla="*/ 101 w 170"/>
                <a:gd name="T27" fmla="*/ 75 h 123"/>
                <a:gd name="T28" fmla="*/ 106 w 170"/>
                <a:gd name="T29" fmla="*/ 75 h 123"/>
                <a:gd name="T30" fmla="*/ 122 w 170"/>
                <a:gd name="T31" fmla="*/ 78 h 123"/>
                <a:gd name="T32" fmla="*/ 129 w 170"/>
                <a:gd name="T33" fmla="*/ 79 h 123"/>
                <a:gd name="T34" fmla="*/ 124 w 170"/>
                <a:gd name="T35" fmla="*/ 72 h 123"/>
                <a:gd name="T36" fmla="*/ 124 w 170"/>
                <a:gd name="T37" fmla="*/ 68 h 123"/>
                <a:gd name="T38" fmla="*/ 116 w 170"/>
                <a:gd name="T39" fmla="*/ 57 h 123"/>
                <a:gd name="T40" fmla="*/ 115 w 170"/>
                <a:gd name="T41" fmla="*/ 43 h 123"/>
                <a:gd name="T42" fmla="*/ 113 w 170"/>
                <a:gd name="T43" fmla="*/ 31 h 123"/>
                <a:gd name="T44" fmla="*/ 115 w 170"/>
                <a:gd name="T45" fmla="*/ 28 h 123"/>
                <a:gd name="T46" fmla="*/ 124 w 170"/>
                <a:gd name="T47" fmla="*/ 18 h 123"/>
                <a:gd name="T48" fmla="*/ 129 w 170"/>
                <a:gd name="T49" fmla="*/ 13 h 123"/>
                <a:gd name="T50" fmla="*/ 125 w 170"/>
                <a:gd name="T51" fmla="*/ 21 h 123"/>
                <a:gd name="T52" fmla="*/ 123 w 170"/>
                <a:gd name="T53" fmla="*/ 31 h 123"/>
                <a:gd name="T54" fmla="*/ 122 w 170"/>
                <a:gd name="T55" fmla="*/ 36 h 123"/>
                <a:gd name="T56" fmla="*/ 126 w 170"/>
                <a:gd name="T57" fmla="*/ 41 h 123"/>
                <a:gd name="T58" fmla="*/ 131 w 170"/>
                <a:gd name="T59" fmla="*/ 46 h 123"/>
                <a:gd name="T60" fmla="*/ 134 w 170"/>
                <a:gd name="T61" fmla="*/ 51 h 123"/>
                <a:gd name="T62" fmla="*/ 130 w 170"/>
                <a:gd name="T63" fmla="*/ 57 h 123"/>
                <a:gd name="T64" fmla="*/ 128 w 170"/>
                <a:gd name="T65" fmla="*/ 61 h 123"/>
                <a:gd name="T66" fmla="*/ 129 w 170"/>
                <a:gd name="T67" fmla="*/ 65 h 123"/>
                <a:gd name="T68" fmla="*/ 139 w 170"/>
                <a:gd name="T69" fmla="*/ 66 h 123"/>
                <a:gd name="T70" fmla="*/ 146 w 170"/>
                <a:gd name="T71" fmla="*/ 75 h 123"/>
                <a:gd name="T72" fmla="*/ 147 w 170"/>
                <a:gd name="T73" fmla="*/ 81 h 123"/>
                <a:gd name="T74" fmla="*/ 152 w 170"/>
                <a:gd name="T75" fmla="*/ 89 h 123"/>
                <a:gd name="T76" fmla="*/ 148 w 170"/>
                <a:gd name="T77" fmla="*/ 104 h 123"/>
                <a:gd name="T78" fmla="*/ 149 w 170"/>
                <a:gd name="T79" fmla="*/ 120 h 123"/>
                <a:gd name="T80" fmla="*/ 153 w 170"/>
                <a:gd name="T81" fmla="*/ 116 h 123"/>
                <a:gd name="T82" fmla="*/ 157 w 170"/>
                <a:gd name="T83" fmla="*/ 102 h 123"/>
                <a:gd name="T84" fmla="*/ 157 w 170"/>
                <a:gd name="T85" fmla="*/ 97 h 123"/>
                <a:gd name="T86" fmla="*/ 163 w 170"/>
                <a:gd name="T87" fmla="*/ 91 h 123"/>
                <a:gd name="T88" fmla="*/ 163 w 170"/>
                <a:gd name="T89" fmla="*/ 79 h 123"/>
                <a:gd name="T90" fmla="*/ 167 w 170"/>
                <a:gd name="T91" fmla="*/ 71 h 123"/>
                <a:gd name="T92" fmla="*/ 167 w 170"/>
                <a:gd name="T93" fmla="*/ 77 h 123"/>
                <a:gd name="T94" fmla="*/ 168 w 170"/>
                <a:gd name="T95" fmla="*/ 82 h 123"/>
                <a:gd name="T96" fmla="*/ 170 w 170"/>
                <a:gd name="T97" fmla="*/ 68 h 123"/>
                <a:gd name="T98" fmla="*/ 169 w 170"/>
                <a:gd name="T99" fmla="*/ 54 h 123"/>
                <a:gd name="T100" fmla="*/ 134 w 170"/>
                <a:gd name="T101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0" h="123">
                  <a:moveTo>
                    <a:pt x="134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93" y="51"/>
                    <a:pt x="93" y="51"/>
                    <a:pt x="93" y="51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2" y="60"/>
                    <a:pt x="92" y="60"/>
                    <a:pt x="92" y="60"/>
                  </a:cubicBezTo>
                  <a:cubicBezTo>
                    <a:pt x="88" y="61"/>
                    <a:pt x="88" y="61"/>
                    <a:pt x="88" y="61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4" y="75"/>
                    <a:pt x="94" y="75"/>
                    <a:pt x="94" y="75"/>
                  </a:cubicBezTo>
                  <a:cubicBezTo>
                    <a:pt x="97" y="74"/>
                    <a:pt x="97" y="74"/>
                    <a:pt x="97" y="74"/>
                  </a:cubicBezTo>
                  <a:cubicBezTo>
                    <a:pt x="101" y="75"/>
                    <a:pt x="101" y="75"/>
                    <a:pt x="101" y="75"/>
                  </a:cubicBezTo>
                  <a:cubicBezTo>
                    <a:pt x="102" y="76"/>
                    <a:pt x="102" y="76"/>
                    <a:pt x="102" y="76"/>
                  </a:cubicBezTo>
                  <a:cubicBezTo>
                    <a:pt x="106" y="75"/>
                    <a:pt x="106" y="75"/>
                    <a:pt x="106" y="75"/>
                  </a:cubicBezTo>
                  <a:cubicBezTo>
                    <a:pt x="119" y="76"/>
                    <a:pt x="119" y="76"/>
                    <a:pt x="119" y="76"/>
                  </a:cubicBezTo>
                  <a:cubicBezTo>
                    <a:pt x="122" y="78"/>
                    <a:pt x="122" y="78"/>
                    <a:pt x="122" y="78"/>
                  </a:cubicBezTo>
                  <a:cubicBezTo>
                    <a:pt x="126" y="80"/>
                    <a:pt x="126" y="80"/>
                    <a:pt x="126" y="80"/>
                  </a:cubicBezTo>
                  <a:cubicBezTo>
                    <a:pt x="129" y="79"/>
                    <a:pt x="129" y="79"/>
                    <a:pt x="129" y="79"/>
                  </a:cubicBezTo>
                  <a:cubicBezTo>
                    <a:pt x="127" y="75"/>
                    <a:pt x="127" y="75"/>
                    <a:pt x="127" y="75"/>
                  </a:cubicBezTo>
                  <a:cubicBezTo>
                    <a:pt x="124" y="72"/>
                    <a:pt x="124" y="72"/>
                    <a:pt x="124" y="72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8"/>
                    <a:pt x="124" y="68"/>
                    <a:pt x="124" y="68"/>
                  </a:cubicBezTo>
                  <a:cubicBezTo>
                    <a:pt x="118" y="60"/>
                    <a:pt x="118" y="60"/>
                    <a:pt x="118" y="60"/>
                  </a:cubicBezTo>
                  <a:cubicBezTo>
                    <a:pt x="116" y="57"/>
                    <a:pt x="116" y="57"/>
                    <a:pt x="116" y="57"/>
                  </a:cubicBezTo>
                  <a:cubicBezTo>
                    <a:pt x="116" y="50"/>
                    <a:pt x="116" y="50"/>
                    <a:pt x="116" y="50"/>
                  </a:cubicBezTo>
                  <a:cubicBezTo>
                    <a:pt x="115" y="43"/>
                    <a:pt x="115" y="43"/>
                    <a:pt x="115" y="43"/>
                  </a:cubicBezTo>
                  <a:cubicBezTo>
                    <a:pt x="116" y="36"/>
                    <a:pt x="116" y="36"/>
                    <a:pt x="116" y="36"/>
                  </a:cubicBezTo>
                  <a:cubicBezTo>
                    <a:pt x="113" y="31"/>
                    <a:pt x="113" y="31"/>
                    <a:pt x="113" y="31"/>
                  </a:cubicBezTo>
                  <a:cubicBezTo>
                    <a:pt x="111" y="28"/>
                    <a:pt x="111" y="28"/>
                    <a:pt x="111" y="28"/>
                  </a:cubicBezTo>
                  <a:cubicBezTo>
                    <a:pt x="115" y="28"/>
                    <a:pt x="115" y="28"/>
                    <a:pt x="115" y="28"/>
                  </a:cubicBezTo>
                  <a:cubicBezTo>
                    <a:pt x="118" y="22"/>
                    <a:pt x="118" y="22"/>
                    <a:pt x="118" y="22"/>
                  </a:cubicBezTo>
                  <a:cubicBezTo>
                    <a:pt x="124" y="18"/>
                    <a:pt x="124" y="18"/>
                    <a:pt x="124" y="18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5" y="21"/>
                    <a:pt x="125" y="21"/>
                    <a:pt x="125" y="21"/>
                  </a:cubicBezTo>
                  <a:cubicBezTo>
                    <a:pt x="123" y="27"/>
                    <a:pt x="123" y="27"/>
                    <a:pt x="123" y="27"/>
                  </a:cubicBezTo>
                  <a:cubicBezTo>
                    <a:pt x="123" y="31"/>
                    <a:pt x="123" y="31"/>
                    <a:pt x="123" y="31"/>
                  </a:cubicBezTo>
                  <a:cubicBezTo>
                    <a:pt x="127" y="31"/>
                    <a:pt x="127" y="31"/>
                    <a:pt x="127" y="31"/>
                  </a:cubicBezTo>
                  <a:cubicBezTo>
                    <a:pt x="122" y="36"/>
                    <a:pt x="122" y="36"/>
                    <a:pt x="122" y="36"/>
                  </a:cubicBezTo>
                  <a:cubicBezTo>
                    <a:pt x="120" y="39"/>
                    <a:pt x="120" y="39"/>
                    <a:pt x="120" y="39"/>
                  </a:cubicBezTo>
                  <a:cubicBezTo>
                    <a:pt x="126" y="41"/>
                    <a:pt x="126" y="41"/>
                    <a:pt x="126" y="41"/>
                  </a:cubicBezTo>
                  <a:cubicBezTo>
                    <a:pt x="128" y="42"/>
                    <a:pt x="128" y="42"/>
                    <a:pt x="128" y="42"/>
                  </a:cubicBezTo>
                  <a:cubicBezTo>
                    <a:pt x="131" y="46"/>
                    <a:pt x="131" y="46"/>
                    <a:pt x="131" y="46"/>
                  </a:cubicBezTo>
                  <a:cubicBezTo>
                    <a:pt x="130" y="47"/>
                    <a:pt x="130" y="47"/>
                    <a:pt x="130" y="47"/>
                  </a:cubicBezTo>
                  <a:cubicBezTo>
                    <a:pt x="134" y="51"/>
                    <a:pt x="134" y="51"/>
                    <a:pt x="134" y="51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30" y="57"/>
                    <a:pt x="130" y="57"/>
                    <a:pt x="130" y="57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8" y="61"/>
                    <a:pt x="128" y="61"/>
                    <a:pt x="128" y="61"/>
                  </a:cubicBezTo>
                  <a:cubicBezTo>
                    <a:pt x="127" y="63"/>
                    <a:pt x="127" y="63"/>
                    <a:pt x="127" y="63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33" y="66"/>
                    <a:pt x="133" y="66"/>
                    <a:pt x="133" y="66"/>
                  </a:cubicBezTo>
                  <a:cubicBezTo>
                    <a:pt x="139" y="66"/>
                    <a:pt x="139" y="66"/>
                    <a:pt x="139" y="66"/>
                  </a:cubicBezTo>
                  <a:cubicBezTo>
                    <a:pt x="143" y="69"/>
                    <a:pt x="143" y="69"/>
                    <a:pt x="143" y="69"/>
                  </a:cubicBezTo>
                  <a:cubicBezTo>
                    <a:pt x="146" y="75"/>
                    <a:pt x="146" y="75"/>
                    <a:pt x="146" y="75"/>
                  </a:cubicBezTo>
                  <a:cubicBezTo>
                    <a:pt x="148" y="80"/>
                    <a:pt x="148" y="80"/>
                    <a:pt x="148" y="80"/>
                  </a:cubicBezTo>
                  <a:cubicBezTo>
                    <a:pt x="147" y="81"/>
                    <a:pt x="147" y="81"/>
                    <a:pt x="147" y="81"/>
                  </a:cubicBezTo>
                  <a:cubicBezTo>
                    <a:pt x="150" y="84"/>
                    <a:pt x="150" y="84"/>
                    <a:pt x="150" y="84"/>
                  </a:cubicBezTo>
                  <a:cubicBezTo>
                    <a:pt x="152" y="89"/>
                    <a:pt x="152" y="89"/>
                    <a:pt x="152" y="89"/>
                  </a:cubicBezTo>
                  <a:cubicBezTo>
                    <a:pt x="149" y="98"/>
                    <a:pt x="149" y="98"/>
                    <a:pt x="149" y="98"/>
                  </a:cubicBezTo>
                  <a:cubicBezTo>
                    <a:pt x="148" y="104"/>
                    <a:pt x="148" y="104"/>
                    <a:pt x="148" y="104"/>
                  </a:cubicBezTo>
                  <a:cubicBezTo>
                    <a:pt x="148" y="114"/>
                    <a:pt x="148" y="114"/>
                    <a:pt x="148" y="114"/>
                  </a:cubicBezTo>
                  <a:cubicBezTo>
                    <a:pt x="149" y="120"/>
                    <a:pt x="149" y="120"/>
                    <a:pt x="149" y="120"/>
                  </a:cubicBezTo>
                  <a:cubicBezTo>
                    <a:pt x="151" y="123"/>
                    <a:pt x="151" y="123"/>
                    <a:pt x="151" y="123"/>
                  </a:cubicBezTo>
                  <a:cubicBezTo>
                    <a:pt x="153" y="116"/>
                    <a:pt x="153" y="116"/>
                    <a:pt x="153" y="116"/>
                  </a:cubicBezTo>
                  <a:cubicBezTo>
                    <a:pt x="154" y="105"/>
                    <a:pt x="154" y="105"/>
                    <a:pt x="154" y="105"/>
                  </a:cubicBezTo>
                  <a:cubicBezTo>
                    <a:pt x="157" y="102"/>
                    <a:pt x="157" y="102"/>
                    <a:pt x="157" y="102"/>
                  </a:cubicBezTo>
                  <a:cubicBezTo>
                    <a:pt x="157" y="99"/>
                    <a:pt x="157" y="99"/>
                    <a:pt x="157" y="99"/>
                  </a:cubicBezTo>
                  <a:cubicBezTo>
                    <a:pt x="157" y="97"/>
                    <a:pt x="157" y="97"/>
                    <a:pt x="157" y="97"/>
                  </a:cubicBezTo>
                  <a:cubicBezTo>
                    <a:pt x="160" y="95"/>
                    <a:pt x="160" y="95"/>
                    <a:pt x="160" y="95"/>
                  </a:cubicBezTo>
                  <a:cubicBezTo>
                    <a:pt x="163" y="91"/>
                    <a:pt x="163" y="91"/>
                    <a:pt x="163" y="91"/>
                  </a:cubicBezTo>
                  <a:cubicBezTo>
                    <a:pt x="163" y="82"/>
                    <a:pt x="163" y="82"/>
                    <a:pt x="163" y="82"/>
                  </a:cubicBezTo>
                  <a:cubicBezTo>
                    <a:pt x="163" y="79"/>
                    <a:pt x="163" y="79"/>
                    <a:pt x="163" y="79"/>
                  </a:cubicBezTo>
                  <a:cubicBezTo>
                    <a:pt x="163" y="75"/>
                    <a:pt x="163" y="75"/>
                    <a:pt x="163" y="75"/>
                  </a:cubicBezTo>
                  <a:cubicBezTo>
                    <a:pt x="167" y="71"/>
                    <a:pt x="167" y="71"/>
                    <a:pt x="167" y="71"/>
                  </a:cubicBezTo>
                  <a:cubicBezTo>
                    <a:pt x="168" y="74"/>
                    <a:pt x="168" y="74"/>
                    <a:pt x="168" y="74"/>
                  </a:cubicBezTo>
                  <a:cubicBezTo>
                    <a:pt x="167" y="77"/>
                    <a:pt x="167" y="77"/>
                    <a:pt x="167" y="77"/>
                  </a:cubicBezTo>
                  <a:cubicBezTo>
                    <a:pt x="167" y="77"/>
                    <a:pt x="165" y="80"/>
                    <a:pt x="165" y="80"/>
                  </a:cubicBezTo>
                  <a:cubicBezTo>
                    <a:pt x="166" y="81"/>
                    <a:pt x="168" y="82"/>
                    <a:pt x="168" y="82"/>
                  </a:cubicBezTo>
                  <a:cubicBezTo>
                    <a:pt x="170" y="77"/>
                    <a:pt x="170" y="77"/>
                    <a:pt x="170" y="77"/>
                  </a:cubicBezTo>
                  <a:cubicBezTo>
                    <a:pt x="170" y="68"/>
                    <a:pt x="170" y="68"/>
                    <a:pt x="170" y="68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48" y="57"/>
                    <a:pt x="148" y="57"/>
                    <a:pt x="148" y="57"/>
                  </a:cubicBezTo>
                  <a:lnTo>
                    <a:pt x="134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62" name="Freeform 44"/>
            <p:cNvSpPr>
              <a:spLocks/>
            </p:cNvSpPr>
            <p:nvPr/>
          </p:nvSpPr>
          <p:spPr bwMode="auto">
            <a:xfrm>
              <a:off x="7411350" y="2367189"/>
              <a:ext cx="249594" cy="246221"/>
            </a:xfrm>
            <a:custGeom>
              <a:avLst/>
              <a:gdLst>
                <a:gd name="T0" fmla="*/ 24 w 148"/>
                <a:gd name="T1" fmla="*/ 136 h 146"/>
                <a:gd name="T2" fmla="*/ 31 w 148"/>
                <a:gd name="T3" fmla="*/ 144 h 146"/>
                <a:gd name="T4" fmla="*/ 38 w 148"/>
                <a:gd name="T5" fmla="*/ 146 h 146"/>
                <a:gd name="T6" fmla="*/ 48 w 148"/>
                <a:gd name="T7" fmla="*/ 142 h 146"/>
                <a:gd name="T8" fmla="*/ 64 w 148"/>
                <a:gd name="T9" fmla="*/ 134 h 146"/>
                <a:gd name="T10" fmla="*/ 79 w 148"/>
                <a:gd name="T11" fmla="*/ 125 h 146"/>
                <a:gd name="T12" fmla="*/ 79 w 148"/>
                <a:gd name="T13" fmla="*/ 112 h 146"/>
                <a:gd name="T14" fmla="*/ 87 w 148"/>
                <a:gd name="T15" fmla="*/ 99 h 146"/>
                <a:gd name="T16" fmla="*/ 91 w 148"/>
                <a:gd name="T17" fmla="*/ 80 h 146"/>
                <a:gd name="T18" fmla="*/ 100 w 148"/>
                <a:gd name="T19" fmla="*/ 84 h 146"/>
                <a:gd name="T20" fmla="*/ 103 w 148"/>
                <a:gd name="T21" fmla="*/ 83 h 146"/>
                <a:gd name="T22" fmla="*/ 108 w 148"/>
                <a:gd name="T23" fmla="*/ 71 h 146"/>
                <a:gd name="T24" fmla="*/ 110 w 148"/>
                <a:gd name="T25" fmla="*/ 67 h 146"/>
                <a:gd name="T26" fmla="*/ 114 w 148"/>
                <a:gd name="T27" fmla="*/ 69 h 146"/>
                <a:gd name="T28" fmla="*/ 122 w 148"/>
                <a:gd name="T29" fmla="*/ 57 h 146"/>
                <a:gd name="T30" fmla="*/ 126 w 148"/>
                <a:gd name="T31" fmla="*/ 47 h 146"/>
                <a:gd name="T32" fmla="*/ 135 w 148"/>
                <a:gd name="T33" fmla="*/ 44 h 146"/>
                <a:gd name="T34" fmla="*/ 143 w 148"/>
                <a:gd name="T35" fmla="*/ 47 h 146"/>
                <a:gd name="T36" fmla="*/ 148 w 148"/>
                <a:gd name="T37" fmla="*/ 43 h 146"/>
                <a:gd name="T38" fmla="*/ 145 w 148"/>
                <a:gd name="T39" fmla="*/ 36 h 146"/>
                <a:gd name="T40" fmla="*/ 130 w 148"/>
                <a:gd name="T41" fmla="*/ 28 h 146"/>
                <a:gd name="T42" fmla="*/ 120 w 148"/>
                <a:gd name="T43" fmla="*/ 31 h 146"/>
                <a:gd name="T44" fmla="*/ 113 w 148"/>
                <a:gd name="T45" fmla="*/ 34 h 146"/>
                <a:gd name="T46" fmla="*/ 107 w 148"/>
                <a:gd name="T47" fmla="*/ 40 h 146"/>
                <a:gd name="T48" fmla="*/ 94 w 148"/>
                <a:gd name="T49" fmla="*/ 50 h 146"/>
                <a:gd name="T50" fmla="*/ 88 w 148"/>
                <a:gd name="T51" fmla="*/ 33 h 146"/>
                <a:gd name="T52" fmla="*/ 51 w 148"/>
                <a:gd name="T53" fmla="*/ 0 h 146"/>
                <a:gd name="T54" fmla="*/ 47 w 148"/>
                <a:gd name="T55" fmla="*/ 3 h 146"/>
                <a:gd name="T56" fmla="*/ 48 w 148"/>
                <a:gd name="T57" fmla="*/ 7 h 146"/>
                <a:gd name="T58" fmla="*/ 48 w 148"/>
                <a:gd name="T59" fmla="*/ 19 h 146"/>
                <a:gd name="T60" fmla="*/ 47 w 148"/>
                <a:gd name="T61" fmla="*/ 28 h 146"/>
                <a:gd name="T62" fmla="*/ 46 w 148"/>
                <a:gd name="T63" fmla="*/ 39 h 146"/>
                <a:gd name="T64" fmla="*/ 36 w 148"/>
                <a:gd name="T65" fmla="*/ 51 h 146"/>
                <a:gd name="T66" fmla="*/ 28 w 148"/>
                <a:gd name="T67" fmla="*/ 55 h 146"/>
                <a:gd name="T68" fmla="*/ 21 w 148"/>
                <a:gd name="T69" fmla="*/ 65 h 146"/>
                <a:gd name="T70" fmla="*/ 19 w 148"/>
                <a:gd name="T71" fmla="*/ 76 h 146"/>
                <a:gd name="T72" fmla="*/ 12 w 148"/>
                <a:gd name="T73" fmla="*/ 76 h 146"/>
                <a:gd name="T74" fmla="*/ 9 w 148"/>
                <a:gd name="T75" fmla="*/ 91 h 146"/>
                <a:gd name="T76" fmla="*/ 3 w 148"/>
                <a:gd name="T77" fmla="*/ 98 h 146"/>
                <a:gd name="T78" fmla="*/ 3 w 148"/>
                <a:gd name="T79" fmla="*/ 114 h 146"/>
                <a:gd name="T80" fmla="*/ 10 w 148"/>
                <a:gd name="T81" fmla="*/ 127 h 146"/>
                <a:gd name="T82" fmla="*/ 19 w 148"/>
                <a:gd name="T83" fmla="*/ 138 h 146"/>
                <a:gd name="T84" fmla="*/ 21 w 148"/>
                <a:gd name="T85" fmla="*/ 13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" h="146">
                  <a:moveTo>
                    <a:pt x="21" y="136"/>
                  </a:moveTo>
                  <a:lnTo>
                    <a:pt x="24" y="136"/>
                  </a:lnTo>
                  <a:lnTo>
                    <a:pt x="25" y="139"/>
                  </a:lnTo>
                  <a:lnTo>
                    <a:pt x="31" y="144"/>
                  </a:lnTo>
                  <a:lnTo>
                    <a:pt x="36" y="146"/>
                  </a:lnTo>
                  <a:lnTo>
                    <a:pt x="38" y="146"/>
                  </a:lnTo>
                  <a:lnTo>
                    <a:pt x="44" y="139"/>
                  </a:lnTo>
                  <a:lnTo>
                    <a:pt x="48" y="142"/>
                  </a:lnTo>
                  <a:lnTo>
                    <a:pt x="57" y="140"/>
                  </a:lnTo>
                  <a:lnTo>
                    <a:pt x="64" y="134"/>
                  </a:lnTo>
                  <a:lnTo>
                    <a:pt x="75" y="128"/>
                  </a:lnTo>
                  <a:lnTo>
                    <a:pt x="79" y="125"/>
                  </a:lnTo>
                  <a:lnTo>
                    <a:pt x="78" y="117"/>
                  </a:lnTo>
                  <a:lnTo>
                    <a:pt x="79" y="112"/>
                  </a:lnTo>
                  <a:lnTo>
                    <a:pt x="84" y="107"/>
                  </a:lnTo>
                  <a:lnTo>
                    <a:pt x="87" y="99"/>
                  </a:lnTo>
                  <a:lnTo>
                    <a:pt x="90" y="87"/>
                  </a:lnTo>
                  <a:lnTo>
                    <a:pt x="91" y="80"/>
                  </a:lnTo>
                  <a:lnTo>
                    <a:pt x="95" y="82"/>
                  </a:lnTo>
                  <a:lnTo>
                    <a:pt x="100" y="84"/>
                  </a:lnTo>
                  <a:lnTo>
                    <a:pt x="102" y="85"/>
                  </a:lnTo>
                  <a:lnTo>
                    <a:pt x="103" y="83"/>
                  </a:lnTo>
                  <a:lnTo>
                    <a:pt x="106" y="75"/>
                  </a:lnTo>
                  <a:lnTo>
                    <a:pt x="108" y="71"/>
                  </a:lnTo>
                  <a:lnTo>
                    <a:pt x="109" y="67"/>
                  </a:lnTo>
                  <a:lnTo>
                    <a:pt x="110" y="67"/>
                  </a:lnTo>
                  <a:lnTo>
                    <a:pt x="113" y="67"/>
                  </a:lnTo>
                  <a:lnTo>
                    <a:pt x="114" y="69"/>
                  </a:lnTo>
                  <a:lnTo>
                    <a:pt x="119" y="60"/>
                  </a:lnTo>
                  <a:lnTo>
                    <a:pt x="122" y="57"/>
                  </a:lnTo>
                  <a:lnTo>
                    <a:pt x="124" y="54"/>
                  </a:lnTo>
                  <a:lnTo>
                    <a:pt x="126" y="47"/>
                  </a:lnTo>
                  <a:lnTo>
                    <a:pt x="126" y="39"/>
                  </a:lnTo>
                  <a:lnTo>
                    <a:pt x="135" y="44"/>
                  </a:lnTo>
                  <a:lnTo>
                    <a:pt x="141" y="47"/>
                  </a:lnTo>
                  <a:lnTo>
                    <a:pt x="143" y="47"/>
                  </a:lnTo>
                  <a:lnTo>
                    <a:pt x="146" y="44"/>
                  </a:lnTo>
                  <a:lnTo>
                    <a:pt x="148" y="43"/>
                  </a:lnTo>
                  <a:lnTo>
                    <a:pt x="147" y="43"/>
                  </a:lnTo>
                  <a:lnTo>
                    <a:pt x="145" y="36"/>
                  </a:lnTo>
                  <a:lnTo>
                    <a:pt x="141" y="31"/>
                  </a:lnTo>
                  <a:lnTo>
                    <a:pt x="130" y="28"/>
                  </a:lnTo>
                  <a:lnTo>
                    <a:pt x="123" y="31"/>
                  </a:lnTo>
                  <a:lnTo>
                    <a:pt x="120" y="31"/>
                  </a:lnTo>
                  <a:lnTo>
                    <a:pt x="114" y="35"/>
                  </a:lnTo>
                  <a:lnTo>
                    <a:pt x="113" y="34"/>
                  </a:lnTo>
                  <a:lnTo>
                    <a:pt x="112" y="34"/>
                  </a:lnTo>
                  <a:lnTo>
                    <a:pt x="107" y="40"/>
                  </a:lnTo>
                  <a:lnTo>
                    <a:pt x="102" y="40"/>
                  </a:lnTo>
                  <a:lnTo>
                    <a:pt x="94" y="50"/>
                  </a:lnTo>
                  <a:lnTo>
                    <a:pt x="91" y="50"/>
                  </a:lnTo>
                  <a:lnTo>
                    <a:pt x="88" y="33"/>
                  </a:lnTo>
                  <a:lnTo>
                    <a:pt x="57" y="39"/>
                  </a:lnTo>
                  <a:lnTo>
                    <a:pt x="51" y="0"/>
                  </a:lnTo>
                  <a:lnTo>
                    <a:pt x="48" y="0"/>
                  </a:lnTo>
                  <a:lnTo>
                    <a:pt x="47" y="3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15"/>
                  </a:lnTo>
                  <a:lnTo>
                    <a:pt x="48" y="19"/>
                  </a:lnTo>
                  <a:lnTo>
                    <a:pt x="47" y="22"/>
                  </a:lnTo>
                  <a:lnTo>
                    <a:pt x="47" y="28"/>
                  </a:lnTo>
                  <a:lnTo>
                    <a:pt x="46" y="36"/>
                  </a:lnTo>
                  <a:lnTo>
                    <a:pt x="46" y="39"/>
                  </a:lnTo>
                  <a:lnTo>
                    <a:pt x="44" y="44"/>
                  </a:lnTo>
                  <a:lnTo>
                    <a:pt x="36" y="51"/>
                  </a:lnTo>
                  <a:lnTo>
                    <a:pt x="33" y="55"/>
                  </a:lnTo>
                  <a:lnTo>
                    <a:pt x="28" y="55"/>
                  </a:lnTo>
                  <a:lnTo>
                    <a:pt x="24" y="61"/>
                  </a:lnTo>
                  <a:lnTo>
                    <a:pt x="21" y="65"/>
                  </a:lnTo>
                  <a:lnTo>
                    <a:pt x="20" y="75"/>
                  </a:lnTo>
                  <a:lnTo>
                    <a:pt x="19" y="76"/>
                  </a:lnTo>
                  <a:lnTo>
                    <a:pt x="15" y="73"/>
                  </a:lnTo>
                  <a:lnTo>
                    <a:pt x="12" y="76"/>
                  </a:lnTo>
                  <a:lnTo>
                    <a:pt x="9" y="87"/>
                  </a:lnTo>
                  <a:lnTo>
                    <a:pt x="9" y="91"/>
                  </a:lnTo>
                  <a:lnTo>
                    <a:pt x="7" y="94"/>
                  </a:lnTo>
                  <a:lnTo>
                    <a:pt x="3" y="98"/>
                  </a:lnTo>
                  <a:lnTo>
                    <a:pt x="0" y="101"/>
                  </a:lnTo>
                  <a:lnTo>
                    <a:pt x="3" y="114"/>
                  </a:lnTo>
                  <a:lnTo>
                    <a:pt x="5" y="120"/>
                  </a:lnTo>
                  <a:lnTo>
                    <a:pt x="10" y="127"/>
                  </a:lnTo>
                  <a:lnTo>
                    <a:pt x="15" y="132"/>
                  </a:lnTo>
                  <a:lnTo>
                    <a:pt x="19" y="138"/>
                  </a:lnTo>
                  <a:lnTo>
                    <a:pt x="20" y="138"/>
                  </a:lnTo>
                  <a:lnTo>
                    <a:pt x="21" y="13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63" name="Freeform 45"/>
            <p:cNvSpPr>
              <a:spLocks/>
            </p:cNvSpPr>
            <p:nvPr/>
          </p:nvSpPr>
          <p:spPr bwMode="auto">
            <a:xfrm>
              <a:off x="7045393" y="2498731"/>
              <a:ext cx="398000" cy="205746"/>
            </a:xfrm>
            <a:custGeom>
              <a:avLst/>
              <a:gdLst>
                <a:gd name="T0" fmla="*/ 207 w 236"/>
                <a:gd name="T1" fmla="*/ 91 h 122"/>
                <a:gd name="T2" fmla="*/ 214 w 236"/>
                <a:gd name="T3" fmla="*/ 88 h 122"/>
                <a:gd name="T4" fmla="*/ 220 w 236"/>
                <a:gd name="T5" fmla="*/ 74 h 122"/>
                <a:gd name="T6" fmla="*/ 235 w 236"/>
                <a:gd name="T7" fmla="*/ 64 h 122"/>
                <a:gd name="T8" fmla="*/ 232 w 236"/>
                <a:gd name="T9" fmla="*/ 54 h 122"/>
                <a:gd name="T10" fmla="*/ 222 w 236"/>
                <a:gd name="T11" fmla="*/ 42 h 122"/>
                <a:gd name="T12" fmla="*/ 217 w 236"/>
                <a:gd name="T13" fmla="*/ 23 h 122"/>
                <a:gd name="T14" fmla="*/ 215 w 236"/>
                <a:gd name="T15" fmla="*/ 22 h 122"/>
                <a:gd name="T16" fmla="*/ 207 w 236"/>
                <a:gd name="T17" fmla="*/ 13 h 122"/>
                <a:gd name="T18" fmla="*/ 203 w 236"/>
                <a:gd name="T19" fmla="*/ 11 h 122"/>
                <a:gd name="T20" fmla="*/ 199 w 236"/>
                <a:gd name="T21" fmla="*/ 15 h 122"/>
                <a:gd name="T22" fmla="*/ 192 w 236"/>
                <a:gd name="T23" fmla="*/ 17 h 122"/>
                <a:gd name="T24" fmla="*/ 184 w 236"/>
                <a:gd name="T25" fmla="*/ 13 h 122"/>
                <a:gd name="T26" fmla="*/ 181 w 236"/>
                <a:gd name="T27" fmla="*/ 16 h 122"/>
                <a:gd name="T28" fmla="*/ 178 w 236"/>
                <a:gd name="T29" fmla="*/ 18 h 122"/>
                <a:gd name="T30" fmla="*/ 174 w 236"/>
                <a:gd name="T31" fmla="*/ 15 h 122"/>
                <a:gd name="T32" fmla="*/ 166 w 236"/>
                <a:gd name="T33" fmla="*/ 13 h 122"/>
                <a:gd name="T34" fmla="*/ 163 w 236"/>
                <a:gd name="T35" fmla="*/ 7 h 122"/>
                <a:gd name="T36" fmla="*/ 154 w 236"/>
                <a:gd name="T37" fmla="*/ 0 h 122"/>
                <a:gd name="T38" fmla="*/ 148 w 236"/>
                <a:gd name="T39" fmla="*/ 3 h 122"/>
                <a:gd name="T40" fmla="*/ 141 w 236"/>
                <a:gd name="T41" fmla="*/ 2 h 122"/>
                <a:gd name="T42" fmla="*/ 144 w 236"/>
                <a:gd name="T43" fmla="*/ 7 h 122"/>
                <a:gd name="T44" fmla="*/ 144 w 236"/>
                <a:gd name="T45" fmla="*/ 15 h 122"/>
                <a:gd name="T46" fmla="*/ 138 w 236"/>
                <a:gd name="T47" fmla="*/ 17 h 122"/>
                <a:gd name="T48" fmla="*/ 126 w 236"/>
                <a:gd name="T49" fmla="*/ 20 h 122"/>
                <a:gd name="T50" fmla="*/ 125 w 236"/>
                <a:gd name="T51" fmla="*/ 23 h 122"/>
                <a:gd name="T52" fmla="*/ 124 w 236"/>
                <a:gd name="T53" fmla="*/ 29 h 122"/>
                <a:gd name="T54" fmla="*/ 120 w 236"/>
                <a:gd name="T55" fmla="*/ 37 h 122"/>
                <a:gd name="T56" fmla="*/ 115 w 236"/>
                <a:gd name="T57" fmla="*/ 39 h 122"/>
                <a:gd name="T58" fmla="*/ 112 w 236"/>
                <a:gd name="T59" fmla="*/ 47 h 122"/>
                <a:gd name="T60" fmla="*/ 104 w 236"/>
                <a:gd name="T61" fmla="*/ 52 h 122"/>
                <a:gd name="T62" fmla="*/ 100 w 236"/>
                <a:gd name="T63" fmla="*/ 48 h 122"/>
                <a:gd name="T64" fmla="*/ 97 w 236"/>
                <a:gd name="T65" fmla="*/ 44 h 122"/>
                <a:gd name="T66" fmla="*/ 93 w 236"/>
                <a:gd name="T67" fmla="*/ 51 h 122"/>
                <a:gd name="T68" fmla="*/ 92 w 236"/>
                <a:gd name="T69" fmla="*/ 58 h 122"/>
                <a:gd name="T70" fmla="*/ 86 w 236"/>
                <a:gd name="T71" fmla="*/ 55 h 122"/>
                <a:gd name="T72" fmla="*/ 80 w 236"/>
                <a:gd name="T73" fmla="*/ 56 h 122"/>
                <a:gd name="T74" fmla="*/ 76 w 236"/>
                <a:gd name="T75" fmla="*/ 61 h 122"/>
                <a:gd name="T76" fmla="*/ 71 w 236"/>
                <a:gd name="T77" fmla="*/ 60 h 122"/>
                <a:gd name="T78" fmla="*/ 63 w 236"/>
                <a:gd name="T79" fmla="*/ 57 h 122"/>
                <a:gd name="T80" fmla="*/ 57 w 236"/>
                <a:gd name="T81" fmla="*/ 61 h 122"/>
                <a:gd name="T82" fmla="*/ 49 w 236"/>
                <a:gd name="T83" fmla="*/ 66 h 122"/>
                <a:gd name="T84" fmla="*/ 43 w 236"/>
                <a:gd name="T85" fmla="*/ 67 h 122"/>
                <a:gd name="T86" fmla="*/ 43 w 236"/>
                <a:gd name="T87" fmla="*/ 72 h 122"/>
                <a:gd name="T88" fmla="*/ 44 w 236"/>
                <a:gd name="T89" fmla="*/ 78 h 122"/>
                <a:gd name="T90" fmla="*/ 36 w 236"/>
                <a:gd name="T91" fmla="*/ 81 h 122"/>
                <a:gd name="T92" fmla="*/ 33 w 236"/>
                <a:gd name="T93" fmla="*/ 88 h 122"/>
                <a:gd name="T94" fmla="*/ 33 w 236"/>
                <a:gd name="T95" fmla="*/ 94 h 122"/>
                <a:gd name="T96" fmla="*/ 27 w 236"/>
                <a:gd name="T97" fmla="*/ 94 h 122"/>
                <a:gd name="T98" fmla="*/ 19 w 236"/>
                <a:gd name="T99" fmla="*/ 89 h 122"/>
                <a:gd name="T100" fmla="*/ 14 w 236"/>
                <a:gd name="T101" fmla="*/ 93 h 122"/>
                <a:gd name="T102" fmla="*/ 10 w 236"/>
                <a:gd name="T103" fmla="*/ 97 h 122"/>
                <a:gd name="T104" fmla="*/ 14 w 236"/>
                <a:gd name="T105" fmla="*/ 102 h 122"/>
                <a:gd name="T106" fmla="*/ 14 w 236"/>
                <a:gd name="T107" fmla="*/ 107 h 122"/>
                <a:gd name="T108" fmla="*/ 12 w 236"/>
                <a:gd name="T109" fmla="*/ 115 h 122"/>
                <a:gd name="T110" fmla="*/ 7 w 236"/>
                <a:gd name="T111" fmla="*/ 116 h 122"/>
                <a:gd name="T112" fmla="*/ 5 w 236"/>
                <a:gd name="T113" fmla="*/ 117 h 122"/>
                <a:gd name="T114" fmla="*/ 0 w 236"/>
                <a:gd name="T115" fmla="*/ 117 h 122"/>
                <a:gd name="T116" fmla="*/ 0 w 236"/>
                <a:gd name="T117" fmla="*/ 121 h 122"/>
                <a:gd name="T118" fmla="*/ 2 w 236"/>
                <a:gd name="T119" fmla="*/ 121 h 122"/>
                <a:gd name="T120" fmla="*/ 50 w 236"/>
                <a:gd name="T121" fmla="*/ 111 h 122"/>
                <a:gd name="T122" fmla="*/ 192 w 236"/>
                <a:gd name="T123" fmla="*/ 100 h 122"/>
                <a:gd name="T124" fmla="*/ 202 w 236"/>
                <a:gd name="T125" fmla="*/ 9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6" h="122">
                  <a:moveTo>
                    <a:pt x="202" y="94"/>
                  </a:moveTo>
                  <a:lnTo>
                    <a:pt x="207" y="91"/>
                  </a:lnTo>
                  <a:lnTo>
                    <a:pt x="210" y="89"/>
                  </a:lnTo>
                  <a:lnTo>
                    <a:pt x="214" y="88"/>
                  </a:lnTo>
                  <a:lnTo>
                    <a:pt x="217" y="79"/>
                  </a:lnTo>
                  <a:lnTo>
                    <a:pt x="220" y="74"/>
                  </a:lnTo>
                  <a:lnTo>
                    <a:pt x="231" y="70"/>
                  </a:lnTo>
                  <a:lnTo>
                    <a:pt x="235" y="64"/>
                  </a:lnTo>
                  <a:lnTo>
                    <a:pt x="236" y="60"/>
                  </a:lnTo>
                  <a:lnTo>
                    <a:pt x="232" y="54"/>
                  </a:lnTo>
                  <a:lnTo>
                    <a:pt x="227" y="49"/>
                  </a:lnTo>
                  <a:lnTo>
                    <a:pt x="222" y="42"/>
                  </a:lnTo>
                  <a:lnTo>
                    <a:pt x="220" y="36"/>
                  </a:lnTo>
                  <a:lnTo>
                    <a:pt x="217" y="23"/>
                  </a:lnTo>
                  <a:lnTo>
                    <a:pt x="218" y="22"/>
                  </a:lnTo>
                  <a:lnTo>
                    <a:pt x="215" y="22"/>
                  </a:lnTo>
                  <a:lnTo>
                    <a:pt x="211" y="18"/>
                  </a:lnTo>
                  <a:lnTo>
                    <a:pt x="207" y="13"/>
                  </a:lnTo>
                  <a:lnTo>
                    <a:pt x="204" y="10"/>
                  </a:lnTo>
                  <a:lnTo>
                    <a:pt x="203" y="11"/>
                  </a:lnTo>
                  <a:lnTo>
                    <a:pt x="201" y="12"/>
                  </a:lnTo>
                  <a:lnTo>
                    <a:pt x="199" y="15"/>
                  </a:lnTo>
                  <a:lnTo>
                    <a:pt x="198" y="16"/>
                  </a:lnTo>
                  <a:lnTo>
                    <a:pt x="192" y="17"/>
                  </a:lnTo>
                  <a:lnTo>
                    <a:pt x="187" y="15"/>
                  </a:lnTo>
                  <a:lnTo>
                    <a:pt x="184" y="13"/>
                  </a:lnTo>
                  <a:lnTo>
                    <a:pt x="183" y="14"/>
                  </a:lnTo>
                  <a:lnTo>
                    <a:pt x="181" y="16"/>
                  </a:lnTo>
                  <a:lnTo>
                    <a:pt x="181" y="17"/>
                  </a:lnTo>
                  <a:lnTo>
                    <a:pt x="178" y="18"/>
                  </a:lnTo>
                  <a:lnTo>
                    <a:pt x="176" y="16"/>
                  </a:lnTo>
                  <a:lnTo>
                    <a:pt x="174" y="15"/>
                  </a:lnTo>
                  <a:lnTo>
                    <a:pt x="171" y="14"/>
                  </a:lnTo>
                  <a:lnTo>
                    <a:pt x="166" y="13"/>
                  </a:lnTo>
                  <a:lnTo>
                    <a:pt x="165" y="11"/>
                  </a:lnTo>
                  <a:lnTo>
                    <a:pt x="163" y="7"/>
                  </a:lnTo>
                  <a:lnTo>
                    <a:pt x="159" y="4"/>
                  </a:lnTo>
                  <a:lnTo>
                    <a:pt x="154" y="0"/>
                  </a:lnTo>
                  <a:lnTo>
                    <a:pt x="153" y="1"/>
                  </a:lnTo>
                  <a:lnTo>
                    <a:pt x="148" y="3"/>
                  </a:lnTo>
                  <a:lnTo>
                    <a:pt x="143" y="1"/>
                  </a:lnTo>
                  <a:lnTo>
                    <a:pt x="141" y="2"/>
                  </a:lnTo>
                  <a:lnTo>
                    <a:pt x="142" y="6"/>
                  </a:lnTo>
                  <a:lnTo>
                    <a:pt x="144" y="7"/>
                  </a:lnTo>
                  <a:lnTo>
                    <a:pt x="143" y="9"/>
                  </a:lnTo>
                  <a:lnTo>
                    <a:pt x="144" y="15"/>
                  </a:lnTo>
                  <a:lnTo>
                    <a:pt x="142" y="17"/>
                  </a:lnTo>
                  <a:lnTo>
                    <a:pt x="138" y="17"/>
                  </a:lnTo>
                  <a:lnTo>
                    <a:pt x="134" y="19"/>
                  </a:lnTo>
                  <a:lnTo>
                    <a:pt x="126" y="20"/>
                  </a:lnTo>
                  <a:lnTo>
                    <a:pt x="125" y="21"/>
                  </a:lnTo>
                  <a:lnTo>
                    <a:pt x="125" y="23"/>
                  </a:lnTo>
                  <a:lnTo>
                    <a:pt x="124" y="25"/>
                  </a:lnTo>
                  <a:lnTo>
                    <a:pt x="124" y="29"/>
                  </a:lnTo>
                  <a:lnTo>
                    <a:pt x="122" y="33"/>
                  </a:lnTo>
                  <a:lnTo>
                    <a:pt x="120" y="37"/>
                  </a:lnTo>
                  <a:lnTo>
                    <a:pt x="118" y="39"/>
                  </a:lnTo>
                  <a:lnTo>
                    <a:pt x="115" y="39"/>
                  </a:lnTo>
                  <a:lnTo>
                    <a:pt x="112" y="44"/>
                  </a:lnTo>
                  <a:lnTo>
                    <a:pt x="112" y="47"/>
                  </a:lnTo>
                  <a:lnTo>
                    <a:pt x="110" y="51"/>
                  </a:lnTo>
                  <a:lnTo>
                    <a:pt x="104" y="52"/>
                  </a:lnTo>
                  <a:lnTo>
                    <a:pt x="103" y="51"/>
                  </a:lnTo>
                  <a:lnTo>
                    <a:pt x="100" y="48"/>
                  </a:lnTo>
                  <a:lnTo>
                    <a:pt x="99" y="44"/>
                  </a:lnTo>
                  <a:lnTo>
                    <a:pt x="97" y="44"/>
                  </a:lnTo>
                  <a:lnTo>
                    <a:pt x="96" y="48"/>
                  </a:lnTo>
                  <a:lnTo>
                    <a:pt x="93" y="51"/>
                  </a:lnTo>
                  <a:lnTo>
                    <a:pt x="93" y="55"/>
                  </a:lnTo>
                  <a:lnTo>
                    <a:pt x="92" y="58"/>
                  </a:lnTo>
                  <a:lnTo>
                    <a:pt x="88" y="57"/>
                  </a:lnTo>
                  <a:lnTo>
                    <a:pt x="86" y="55"/>
                  </a:lnTo>
                  <a:lnTo>
                    <a:pt x="82" y="55"/>
                  </a:lnTo>
                  <a:lnTo>
                    <a:pt x="80" y="56"/>
                  </a:lnTo>
                  <a:lnTo>
                    <a:pt x="76" y="57"/>
                  </a:lnTo>
                  <a:lnTo>
                    <a:pt x="76" y="61"/>
                  </a:lnTo>
                  <a:lnTo>
                    <a:pt x="75" y="62"/>
                  </a:lnTo>
                  <a:lnTo>
                    <a:pt x="71" y="60"/>
                  </a:lnTo>
                  <a:lnTo>
                    <a:pt x="68" y="57"/>
                  </a:lnTo>
                  <a:lnTo>
                    <a:pt x="63" y="57"/>
                  </a:lnTo>
                  <a:lnTo>
                    <a:pt x="60" y="57"/>
                  </a:lnTo>
                  <a:lnTo>
                    <a:pt x="57" y="61"/>
                  </a:lnTo>
                  <a:lnTo>
                    <a:pt x="49" y="61"/>
                  </a:lnTo>
                  <a:lnTo>
                    <a:pt x="49" y="66"/>
                  </a:lnTo>
                  <a:lnTo>
                    <a:pt x="46" y="66"/>
                  </a:lnTo>
                  <a:lnTo>
                    <a:pt x="43" y="67"/>
                  </a:lnTo>
                  <a:lnTo>
                    <a:pt x="43" y="71"/>
                  </a:lnTo>
                  <a:lnTo>
                    <a:pt x="43" y="72"/>
                  </a:lnTo>
                  <a:lnTo>
                    <a:pt x="43" y="75"/>
                  </a:lnTo>
                  <a:lnTo>
                    <a:pt x="44" y="78"/>
                  </a:lnTo>
                  <a:lnTo>
                    <a:pt x="42" y="79"/>
                  </a:lnTo>
                  <a:lnTo>
                    <a:pt x="36" y="81"/>
                  </a:lnTo>
                  <a:lnTo>
                    <a:pt x="33" y="83"/>
                  </a:lnTo>
                  <a:lnTo>
                    <a:pt x="33" y="88"/>
                  </a:lnTo>
                  <a:lnTo>
                    <a:pt x="35" y="93"/>
                  </a:lnTo>
                  <a:lnTo>
                    <a:pt x="33" y="94"/>
                  </a:lnTo>
                  <a:lnTo>
                    <a:pt x="30" y="94"/>
                  </a:lnTo>
                  <a:lnTo>
                    <a:pt x="27" y="94"/>
                  </a:lnTo>
                  <a:lnTo>
                    <a:pt x="23" y="91"/>
                  </a:lnTo>
                  <a:lnTo>
                    <a:pt x="19" y="89"/>
                  </a:lnTo>
                  <a:lnTo>
                    <a:pt x="17" y="90"/>
                  </a:lnTo>
                  <a:lnTo>
                    <a:pt x="14" y="93"/>
                  </a:lnTo>
                  <a:lnTo>
                    <a:pt x="11" y="94"/>
                  </a:lnTo>
                  <a:lnTo>
                    <a:pt x="10" y="97"/>
                  </a:lnTo>
                  <a:lnTo>
                    <a:pt x="10" y="100"/>
                  </a:lnTo>
                  <a:lnTo>
                    <a:pt x="14" y="102"/>
                  </a:lnTo>
                  <a:lnTo>
                    <a:pt x="14" y="104"/>
                  </a:lnTo>
                  <a:lnTo>
                    <a:pt x="14" y="107"/>
                  </a:lnTo>
                  <a:lnTo>
                    <a:pt x="14" y="112"/>
                  </a:lnTo>
                  <a:lnTo>
                    <a:pt x="12" y="115"/>
                  </a:lnTo>
                  <a:lnTo>
                    <a:pt x="10" y="116"/>
                  </a:lnTo>
                  <a:lnTo>
                    <a:pt x="7" y="116"/>
                  </a:lnTo>
                  <a:lnTo>
                    <a:pt x="5" y="117"/>
                  </a:lnTo>
                  <a:lnTo>
                    <a:pt x="5" y="117"/>
                  </a:lnTo>
                  <a:lnTo>
                    <a:pt x="4" y="117"/>
                  </a:lnTo>
                  <a:lnTo>
                    <a:pt x="0" y="117"/>
                  </a:lnTo>
                  <a:lnTo>
                    <a:pt x="0" y="118"/>
                  </a:lnTo>
                  <a:lnTo>
                    <a:pt x="0" y="121"/>
                  </a:lnTo>
                  <a:lnTo>
                    <a:pt x="0" y="122"/>
                  </a:lnTo>
                  <a:lnTo>
                    <a:pt x="2" y="121"/>
                  </a:lnTo>
                  <a:lnTo>
                    <a:pt x="52" y="120"/>
                  </a:lnTo>
                  <a:lnTo>
                    <a:pt x="50" y="111"/>
                  </a:lnTo>
                  <a:lnTo>
                    <a:pt x="143" y="105"/>
                  </a:lnTo>
                  <a:lnTo>
                    <a:pt x="192" y="100"/>
                  </a:lnTo>
                  <a:lnTo>
                    <a:pt x="198" y="97"/>
                  </a:lnTo>
                  <a:lnTo>
                    <a:pt x="202" y="94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64" name="Freeform 46"/>
            <p:cNvSpPr>
              <a:spLocks/>
            </p:cNvSpPr>
            <p:nvPr/>
          </p:nvSpPr>
          <p:spPr bwMode="auto">
            <a:xfrm>
              <a:off x="6706417" y="2426214"/>
              <a:ext cx="362585" cy="315365"/>
            </a:xfrm>
            <a:custGeom>
              <a:avLst/>
              <a:gdLst>
                <a:gd name="T0" fmla="*/ 238 w 254"/>
                <a:gd name="T1" fmla="*/ 190 h 221"/>
                <a:gd name="T2" fmla="*/ 242 w 254"/>
                <a:gd name="T3" fmla="*/ 189 h 221"/>
                <a:gd name="T4" fmla="*/ 244 w 254"/>
                <a:gd name="T5" fmla="*/ 188 h 221"/>
                <a:gd name="T6" fmla="*/ 249 w 254"/>
                <a:gd name="T7" fmla="*/ 187 h 221"/>
                <a:gd name="T8" fmla="*/ 254 w 254"/>
                <a:gd name="T9" fmla="*/ 183 h 221"/>
                <a:gd name="T10" fmla="*/ 254 w 254"/>
                <a:gd name="T11" fmla="*/ 173 h 221"/>
                <a:gd name="T12" fmla="*/ 250 w 254"/>
                <a:gd name="T13" fmla="*/ 168 h 221"/>
                <a:gd name="T14" fmla="*/ 251 w 254"/>
                <a:gd name="T15" fmla="*/ 161 h 221"/>
                <a:gd name="T16" fmla="*/ 243 w 254"/>
                <a:gd name="T17" fmla="*/ 166 h 221"/>
                <a:gd name="T18" fmla="*/ 238 w 254"/>
                <a:gd name="T19" fmla="*/ 156 h 221"/>
                <a:gd name="T20" fmla="*/ 240 w 254"/>
                <a:gd name="T21" fmla="*/ 146 h 221"/>
                <a:gd name="T22" fmla="*/ 232 w 254"/>
                <a:gd name="T23" fmla="*/ 131 h 221"/>
                <a:gd name="T24" fmla="*/ 216 w 254"/>
                <a:gd name="T25" fmla="*/ 124 h 221"/>
                <a:gd name="T26" fmla="*/ 202 w 254"/>
                <a:gd name="T27" fmla="*/ 112 h 221"/>
                <a:gd name="T28" fmla="*/ 204 w 254"/>
                <a:gd name="T29" fmla="*/ 100 h 221"/>
                <a:gd name="T30" fmla="*/ 206 w 254"/>
                <a:gd name="T31" fmla="*/ 91 h 221"/>
                <a:gd name="T32" fmla="*/ 206 w 254"/>
                <a:gd name="T33" fmla="*/ 80 h 221"/>
                <a:gd name="T34" fmla="*/ 196 w 254"/>
                <a:gd name="T35" fmla="*/ 76 h 221"/>
                <a:gd name="T36" fmla="*/ 191 w 254"/>
                <a:gd name="T37" fmla="*/ 81 h 221"/>
                <a:gd name="T38" fmla="*/ 186 w 254"/>
                <a:gd name="T39" fmla="*/ 67 h 221"/>
                <a:gd name="T40" fmla="*/ 163 w 254"/>
                <a:gd name="T41" fmla="*/ 45 h 221"/>
                <a:gd name="T42" fmla="*/ 156 w 254"/>
                <a:gd name="T43" fmla="*/ 22 h 221"/>
                <a:gd name="T44" fmla="*/ 158 w 254"/>
                <a:gd name="T45" fmla="*/ 10 h 221"/>
                <a:gd name="T46" fmla="*/ 0 w 254"/>
                <a:gd name="T47" fmla="*/ 2 h 221"/>
                <a:gd name="T48" fmla="*/ 4 w 254"/>
                <a:gd name="T49" fmla="*/ 6 h 221"/>
                <a:gd name="T50" fmla="*/ 3 w 254"/>
                <a:gd name="T51" fmla="*/ 13 h 221"/>
                <a:gd name="T52" fmla="*/ 5 w 254"/>
                <a:gd name="T53" fmla="*/ 17 h 221"/>
                <a:gd name="T54" fmla="*/ 12 w 254"/>
                <a:gd name="T55" fmla="*/ 25 h 221"/>
                <a:gd name="T56" fmla="*/ 14 w 254"/>
                <a:gd name="T57" fmla="*/ 29 h 221"/>
                <a:gd name="T58" fmla="*/ 20 w 254"/>
                <a:gd name="T59" fmla="*/ 39 h 221"/>
                <a:gd name="T60" fmla="*/ 31 w 254"/>
                <a:gd name="T61" fmla="*/ 39 h 221"/>
                <a:gd name="T62" fmla="*/ 28 w 254"/>
                <a:gd name="T63" fmla="*/ 50 h 221"/>
                <a:gd name="T64" fmla="*/ 31 w 254"/>
                <a:gd name="T65" fmla="*/ 61 h 221"/>
                <a:gd name="T66" fmla="*/ 36 w 254"/>
                <a:gd name="T67" fmla="*/ 69 h 221"/>
                <a:gd name="T68" fmla="*/ 42 w 254"/>
                <a:gd name="T69" fmla="*/ 176 h 221"/>
                <a:gd name="T70" fmla="*/ 215 w 254"/>
                <a:gd name="T71" fmla="*/ 197 h 221"/>
                <a:gd name="T72" fmla="*/ 205 w 254"/>
                <a:gd name="T73" fmla="*/ 221 h 221"/>
                <a:gd name="T74" fmla="*/ 234 w 254"/>
                <a:gd name="T75" fmla="*/ 216 h 221"/>
                <a:gd name="T76" fmla="*/ 237 w 254"/>
                <a:gd name="T77" fmla="*/ 211 h 221"/>
                <a:gd name="T78" fmla="*/ 234 w 254"/>
                <a:gd name="T79" fmla="*/ 206 h 221"/>
                <a:gd name="T80" fmla="*/ 237 w 254"/>
                <a:gd name="T81" fmla="*/ 203 h 221"/>
                <a:gd name="T82" fmla="*/ 238 w 254"/>
                <a:gd name="T83" fmla="*/ 197 h 221"/>
                <a:gd name="T84" fmla="*/ 238 w 254"/>
                <a:gd name="T85" fmla="*/ 193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4" h="221">
                  <a:moveTo>
                    <a:pt x="238" y="193"/>
                  </a:moveTo>
                  <a:cubicBezTo>
                    <a:pt x="238" y="190"/>
                    <a:pt x="238" y="190"/>
                    <a:pt x="238" y="190"/>
                  </a:cubicBezTo>
                  <a:cubicBezTo>
                    <a:pt x="238" y="189"/>
                    <a:pt x="238" y="189"/>
                    <a:pt x="238" y="189"/>
                  </a:cubicBezTo>
                  <a:cubicBezTo>
                    <a:pt x="242" y="189"/>
                    <a:pt x="242" y="189"/>
                    <a:pt x="242" y="189"/>
                  </a:cubicBezTo>
                  <a:cubicBezTo>
                    <a:pt x="243" y="189"/>
                    <a:pt x="243" y="189"/>
                    <a:pt x="243" y="189"/>
                  </a:cubicBezTo>
                  <a:cubicBezTo>
                    <a:pt x="244" y="188"/>
                    <a:pt x="244" y="188"/>
                    <a:pt x="244" y="188"/>
                  </a:cubicBezTo>
                  <a:cubicBezTo>
                    <a:pt x="246" y="187"/>
                    <a:pt x="246" y="187"/>
                    <a:pt x="246" y="187"/>
                  </a:cubicBezTo>
                  <a:cubicBezTo>
                    <a:pt x="249" y="187"/>
                    <a:pt x="249" y="187"/>
                    <a:pt x="249" y="187"/>
                  </a:cubicBezTo>
                  <a:cubicBezTo>
                    <a:pt x="252" y="186"/>
                    <a:pt x="252" y="186"/>
                    <a:pt x="252" y="186"/>
                  </a:cubicBezTo>
                  <a:cubicBezTo>
                    <a:pt x="254" y="183"/>
                    <a:pt x="254" y="183"/>
                    <a:pt x="254" y="183"/>
                  </a:cubicBezTo>
                  <a:cubicBezTo>
                    <a:pt x="254" y="177"/>
                    <a:pt x="254" y="177"/>
                    <a:pt x="254" y="177"/>
                  </a:cubicBezTo>
                  <a:cubicBezTo>
                    <a:pt x="254" y="173"/>
                    <a:pt x="254" y="173"/>
                    <a:pt x="254" y="173"/>
                  </a:cubicBezTo>
                  <a:cubicBezTo>
                    <a:pt x="254" y="171"/>
                    <a:pt x="254" y="171"/>
                    <a:pt x="254" y="171"/>
                  </a:cubicBezTo>
                  <a:cubicBezTo>
                    <a:pt x="250" y="168"/>
                    <a:pt x="250" y="168"/>
                    <a:pt x="250" y="168"/>
                  </a:cubicBezTo>
                  <a:cubicBezTo>
                    <a:pt x="250" y="165"/>
                    <a:pt x="250" y="165"/>
                    <a:pt x="250" y="165"/>
                  </a:cubicBezTo>
                  <a:cubicBezTo>
                    <a:pt x="251" y="161"/>
                    <a:pt x="251" y="161"/>
                    <a:pt x="251" y="161"/>
                  </a:cubicBezTo>
                  <a:cubicBezTo>
                    <a:pt x="246" y="161"/>
                    <a:pt x="246" y="161"/>
                    <a:pt x="246" y="161"/>
                  </a:cubicBezTo>
                  <a:cubicBezTo>
                    <a:pt x="243" y="166"/>
                    <a:pt x="243" y="166"/>
                    <a:pt x="243" y="166"/>
                  </a:cubicBezTo>
                  <a:cubicBezTo>
                    <a:pt x="243" y="161"/>
                    <a:pt x="243" y="161"/>
                    <a:pt x="243" y="161"/>
                  </a:cubicBezTo>
                  <a:cubicBezTo>
                    <a:pt x="238" y="156"/>
                    <a:pt x="238" y="156"/>
                    <a:pt x="238" y="156"/>
                  </a:cubicBezTo>
                  <a:cubicBezTo>
                    <a:pt x="239" y="152"/>
                    <a:pt x="239" y="152"/>
                    <a:pt x="239" y="152"/>
                  </a:cubicBezTo>
                  <a:cubicBezTo>
                    <a:pt x="240" y="146"/>
                    <a:pt x="240" y="146"/>
                    <a:pt x="240" y="146"/>
                  </a:cubicBezTo>
                  <a:cubicBezTo>
                    <a:pt x="236" y="135"/>
                    <a:pt x="236" y="135"/>
                    <a:pt x="236" y="135"/>
                  </a:cubicBezTo>
                  <a:cubicBezTo>
                    <a:pt x="232" y="131"/>
                    <a:pt x="232" y="131"/>
                    <a:pt x="232" y="131"/>
                  </a:cubicBezTo>
                  <a:cubicBezTo>
                    <a:pt x="219" y="122"/>
                    <a:pt x="219" y="122"/>
                    <a:pt x="219" y="122"/>
                  </a:cubicBezTo>
                  <a:cubicBezTo>
                    <a:pt x="216" y="124"/>
                    <a:pt x="216" y="124"/>
                    <a:pt x="216" y="124"/>
                  </a:cubicBezTo>
                  <a:cubicBezTo>
                    <a:pt x="208" y="118"/>
                    <a:pt x="208" y="118"/>
                    <a:pt x="208" y="118"/>
                  </a:cubicBezTo>
                  <a:cubicBezTo>
                    <a:pt x="202" y="112"/>
                    <a:pt x="202" y="112"/>
                    <a:pt x="202" y="112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4" y="100"/>
                    <a:pt x="204" y="100"/>
                    <a:pt x="204" y="100"/>
                  </a:cubicBezTo>
                  <a:cubicBezTo>
                    <a:pt x="205" y="96"/>
                    <a:pt x="205" y="96"/>
                    <a:pt x="205" y="96"/>
                  </a:cubicBezTo>
                  <a:cubicBezTo>
                    <a:pt x="206" y="91"/>
                    <a:pt x="206" y="91"/>
                    <a:pt x="206" y="91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06" y="80"/>
                    <a:pt x="206" y="80"/>
                    <a:pt x="206" y="80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3" y="78"/>
                    <a:pt x="193" y="78"/>
                    <a:pt x="193" y="78"/>
                  </a:cubicBezTo>
                  <a:cubicBezTo>
                    <a:pt x="191" y="81"/>
                    <a:pt x="191" y="81"/>
                    <a:pt x="191" y="81"/>
                  </a:cubicBezTo>
                  <a:cubicBezTo>
                    <a:pt x="186" y="76"/>
                    <a:pt x="186" y="76"/>
                    <a:pt x="186" y="76"/>
                  </a:cubicBezTo>
                  <a:cubicBezTo>
                    <a:pt x="186" y="67"/>
                    <a:pt x="186" y="67"/>
                    <a:pt x="186" y="67"/>
                  </a:cubicBezTo>
                  <a:cubicBezTo>
                    <a:pt x="181" y="60"/>
                    <a:pt x="181" y="60"/>
                    <a:pt x="181" y="60"/>
                  </a:cubicBezTo>
                  <a:cubicBezTo>
                    <a:pt x="163" y="45"/>
                    <a:pt x="163" y="45"/>
                    <a:pt x="163" y="45"/>
                  </a:cubicBezTo>
                  <a:cubicBezTo>
                    <a:pt x="156" y="33"/>
                    <a:pt x="156" y="33"/>
                    <a:pt x="156" y="33"/>
                  </a:cubicBezTo>
                  <a:cubicBezTo>
                    <a:pt x="156" y="22"/>
                    <a:pt x="156" y="22"/>
                    <a:pt x="156" y="22"/>
                  </a:cubicBezTo>
                  <a:cubicBezTo>
                    <a:pt x="156" y="11"/>
                    <a:pt x="156" y="11"/>
                    <a:pt x="156" y="11"/>
                  </a:cubicBezTo>
                  <a:cubicBezTo>
                    <a:pt x="158" y="10"/>
                    <a:pt x="158" y="10"/>
                    <a:pt x="158" y="1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4" y="16"/>
                    <a:pt x="5" y="17"/>
                  </a:cubicBezTo>
                  <a:cubicBezTo>
                    <a:pt x="6" y="18"/>
                    <a:pt x="11" y="19"/>
                    <a:pt x="11" y="19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3" y="67"/>
                    <a:pt x="33" y="67"/>
                    <a:pt x="33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42" y="72"/>
                    <a:pt x="42" y="72"/>
                    <a:pt x="42" y="72"/>
                  </a:cubicBezTo>
                  <a:cubicBezTo>
                    <a:pt x="42" y="176"/>
                    <a:pt x="42" y="176"/>
                    <a:pt x="42" y="176"/>
                  </a:cubicBezTo>
                  <a:cubicBezTo>
                    <a:pt x="42" y="201"/>
                    <a:pt x="42" y="201"/>
                    <a:pt x="42" y="201"/>
                  </a:cubicBezTo>
                  <a:cubicBezTo>
                    <a:pt x="215" y="197"/>
                    <a:pt x="215" y="197"/>
                    <a:pt x="215" y="197"/>
                  </a:cubicBezTo>
                  <a:cubicBezTo>
                    <a:pt x="216" y="203"/>
                    <a:pt x="216" y="203"/>
                    <a:pt x="216" y="203"/>
                  </a:cubicBezTo>
                  <a:cubicBezTo>
                    <a:pt x="205" y="221"/>
                    <a:pt x="205" y="221"/>
                    <a:pt x="205" y="221"/>
                  </a:cubicBezTo>
                  <a:cubicBezTo>
                    <a:pt x="233" y="219"/>
                    <a:pt x="233" y="219"/>
                    <a:pt x="233" y="219"/>
                  </a:cubicBezTo>
                  <a:cubicBezTo>
                    <a:pt x="234" y="216"/>
                    <a:pt x="234" y="216"/>
                    <a:pt x="234" y="216"/>
                  </a:cubicBezTo>
                  <a:cubicBezTo>
                    <a:pt x="236" y="213"/>
                    <a:pt x="236" y="213"/>
                    <a:pt x="236" y="213"/>
                  </a:cubicBezTo>
                  <a:cubicBezTo>
                    <a:pt x="236" y="213"/>
                    <a:pt x="238" y="212"/>
                    <a:pt x="237" y="211"/>
                  </a:cubicBezTo>
                  <a:cubicBezTo>
                    <a:pt x="237" y="210"/>
                    <a:pt x="235" y="207"/>
                    <a:pt x="235" y="207"/>
                  </a:cubicBezTo>
                  <a:cubicBezTo>
                    <a:pt x="234" y="206"/>
                    <a:pt x="234" y="206"/>
                    <a:pt x="234" y="206"/>
                  </a:cubicBezTo>
                  <a:cubicBezTo>
                    <a:pt x="235" y="204"/>
                    <a:pt x="235" y="204"/>
                    <a:pt x="235" y="204"/>
                  </a:cubicBezTo>
                  <a:cubicBezTo>
                    <a:pt x="237" y="203"/>
                    <a:pt x="237" y="203"/>
                    <a:pt x="237" y="203"/>
                  </a:cubicBezTo>
                  <a:cubicBezTo>
                    <a:pt x="238" y="200"/>
                    <a:pt x="238" y="200"/>
                    <a:pt x="238" y="200"/>
                  </a:cubicBezTo>
                  <a:cubicBezTo>
                    <a:pt x="238" y="197"/>
                    <a:pt x="238" y="197"/>
                    <a:pt x="238" y="197"/>
                  </a:cubicBezTo>
                  <a:cubicBezTo>
                    <a:pt x="238" y="194"/>
                    <a:pt x="238" y="194"/>
                    <a:pt x="238" y="194"/>
                  </a:cubicBezTo>
                  <a:lnTo>
                    <a:pt x="238" y="193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65" name="Freeform 47"/>
            <p:cNvSpPr>
              <a:spLocks/>
            </p:cNvSpPr>
            <p:nvPr/>
          </p:nvSpPr>
          <p:spPr bwMode="auto">
            <a:xfrm>
              <a:off x="6642332" y="1820781"/>
              <a:ext cx="350780" cy="408119"/>
            </a:xfrm>
            <a:custGeom>
              <a:avLst/>
              <a:gdLst>
                <a:gd name="T0" fmla="*/ 139 w 208"/>
                <a:gd name="T1" fmla="*/ 135 h 242"/>
                <a:gd name="T2" fmla="*/ 144 w 208"/>
                <a:gd name="T3" fmla="*/ 107 h 242"/>
                <a:gd name="T4" fmla="*/ 169 w 208"/>
                <a:gd name="T5" fmla="*/ 80 h 242"/>
                <a:gd name="T6" fmla="*/ 208 w 208"/>
                <a:gd name="T7" fmla="*/ 55 h 242"/>
                <a:gd name="T8" fmla="*/ 183 w 208"/>
                <a:gd name="T9" fmla="*/ 52 h 242"/>
                <a:gd name="T10" fmla="*/ 166 w 208"/>
                <a:gd name="T11" fmla="*/ 52 h 242"/>
                <a:gd name="T12" fmla="*/ 154 w 208"/>
                <a:gd name="T13" fmla="*/ 55 h 242"/>
                <a:gd name="T14" fmla="*/ 147 w 208"/>
                <a:gd name="T15" fmla="*/ 48 h 242"/>
                <a:gd name="T16" fmla="*/ 133 w 208"/>
                <a:gd name="T17" fmla="*/ 45 h 242"/>
                <a:gd name="T18" fmla="*/ 128 w 208"/>
                <a:gd name="T19" fmla="*/ 42 h 242"/>
                <a:gd name="T20" fmla="*/ 114 w 208"/>
                <a:gd name="T21" fmla="*/ 36 h 242"/>
                <a:gd name="T22" fmla="*/ 123 w 208"/>
                <a:gd name="T23" fmla="*/ 36 h 242"/>
                <a:gd name="T24" fmla="*/ 114 w 208"/>
                <a:gd name="T25" fmla="*/ 35 h 242"/>
                <a:gd name="T26" fmla="*/ 105 w 208"/>
                <a:gd name="T27" fmla="*/ 35 h 242"/>
                <a:gd name="T28" fmla="*/ 97 w 208"/>
                <a:gd name="T29" fmla="*/ 39 h 242"/>
                <a:gd name="T30" fmla="*/ 87 w 208"/>
                <a:gd name="T31" fmla="*/ 34 h 242"/>
                <a:gd name="T32" fmla="*/ 80 w 208"/>
                <a:gd name="T33" fmla="*/ 34 h 242"/>
                <a:gd name="T34" fmla="*/ 68 w 208"/>
                <a:gd name="T35" fmla="*/ 24 h 242"/>
                <a:gd name="T36" fmla="*/ 66 w 208"/>
                <a:gd name="T37" fmla="*/ 20 h 242"/>
                <a:gd name="T38" fmla="*/ 58 w 208"/>
                <a:gd name="T39" fmla="*/ 20 h 242"/>
                <a:gd name="T40" fmla="*/ 54 w 208"/>
                <a:gd name="T41" fmla="*/ 16 h 242"/>
                <a:gd name="T42" fmla="*/ 58 w 208"/>
                <a:gd name="T43" fmla="*/ 8 h 242"/>
                <a:gd name="T44" fmla="*/ 60 w 208"/>
                <a:gd name="T45" fmla="*/ 2 h 242"/>
                <a:gd name="T46" fmla="*/ 56 w 208"/>
                <a:gd name="T47" fmla="*/ 0 h 242"/>
                <a:gd name="T48" fmla="*/ 54 w 208"/>
                <a:gd name="T49" fmla="*/ 12 h 242"/>
                <a:gd name="T50" fmla="*/ 0 w 208"/>
                <a:gd name="T51" fmla="*/ 16 h 242"/>
                <a:gd name="T52" fmla="*/ 1 w 208"/>
                <a:gd name="T53" fmla="*/ 23 h 242"/>
                <a:gd name="T54" fmla="*/ 4 w 208"/>
                <a:gd name="T55" fmla="*/ 26 h 242"/>
                <a:gd name="T56" fmla="*/ 3 w 208"/>
                <a:gd name="T57" fmla="*/ 31 h 242"/>
                <a:gd name="T58" fmla="*/ 1 w 208"/>
                <a:gd name="T59" fmla="*/ 34 h 242"/>
                <a:gd name="T60" fmla="*/ 2 w 208"/>
                <a:gd name="T61" fmla="*/ 40 h 242"/>
                <a:gd name="T62" fmla="*/ 1 w 208"/>
                <a:gd name="T63" fmla="*/ 51 h 242"/>
                <a:gd name="T64" fmla="*/ 6 w 208"/>
                <a:gd name="T65" fmla="*/ 64 h 242"/>
                <a:gd name="T66" fmla="*/ 9 w 208"/>
                <a:gd name="T67" fmla="*/ 78 h 242"/>
                <a:gd name="T68" fmla="*/ 10 w 208"/>
                <a:gd name="T69" fmla="*/ 104 h 242"/>
                <a:gd name="T70" fmla="*/ 12 w 208"/>
                <a:gd name="T71" fmla="*/ 114 h 242"/>
                <a:gd name="T72" fmla="*/ 12 w 208"/>
                <a:gd name="T73" fmla="*/ 122 h 242"/>
                <a:gd name="T74" fmla="*/ 17 w 208"/>
                <a:gd name="T75" fmla="*/ 127 h 242"/>
                <a:gd name="T76" fmla="*/ 18 w 208"/>
                <a:gd name="T77" fmla="*/ 136 h 242"/>
                <a:gd name="T78" fmla="*/ 16 w 208"/>
                <a:gd name="T79" fmla="*/ 142 h 242"/>
                <a:gd name="T80" fmla="*/ 17 w 208"/>
                <a:gd name="T81" fmla="*/ 144 h 242"/>
                <a:gd name="T82" fmla="*/ 11 w 208"/>
                <a:gd name="T83" fmla="*/ 150 h 242"/>
                <a:gd name="T84" fmla="*/ 8 w 208"/>
                <a:gd name="T85" fmla="*/ 154 h 242"/>
                <a:gd name="T86" fmla="*/ 9 w 208"/>
                <a:gd name="T87" fmla="*/ 158 h 242"/>
                <a:gd name="T88" fmla="*/ 12 w 208"/>
                <a:gd name="T89" fmla="*/ 163 h 242"/>
                <a:gd name="T90" fmla="*/ 18 w 208"/>
                <a:gd name="T91" fmla="*/ 167 h 242"/>
                <a:gd name="T92" fmla="*/ 18 w 208"/>
                <a:gd name="T93" fmla="*/ 242 h 242"/>
                <a:gd name="T94" fmla="*/ 173 w 208"/>
                <a:gd name="T95" fmla="*/ 233 h 242"/>
                <a:gd name="T96" fmla="*/ 166 w 208"/>
                <a:gd name="T97" fmla="*/ 220 h 242"/>
                <a:gd name="T98" fmla="*/ 157 w 208"/>
                <a:gd name="T99" fmla="*/ 213 h 242"/>
                <a:gd name="T100" fmla="*/ 138 w 208"/>
                <a:gd name="T101" fmla="*/ 197 h 242"/>
                <a:gd name="T102" fmla="*/ 125 w 208"/>
                <a:gd name="T103" fmla="*/ 189 h 242"/>
                <a:gd name="T104" fmla="*/ 128 w 208"/>
                <a:gd name="T105" fmla="*/ 159 h 242"/>
                <a:gd name="T106" fmla="*/ 122 w 208"/>
                <a:gd name="T107" fmla="*/ 154 h 242"/>
                <a:gd name="T108" fmla="*/ 128 w 208"/>
                <a:gd name="T109" fmla="*/ 141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8" h="242">
                  <a:moveTo>
                    <a:pt x="128" y="141"/>
                  </a:moveTo>
                  <a:lnTo>
                    <a:pt x="139" y="135"/>
                  </a:lnTo>
                  <a:lnTo>
                    <a:pt x="139" y="111"/>
                  </a:lnTo>
                  <a:lnTo>
                    <a:pt x="144" y="107"/>
                  </a:lnTo>
                  <a:lnTo>
                    <a:pt x="161" y="91"/>
                  </a:lnTo>
                  <a:lnTo>
                    <a:pt x="169" y="80"/>
                  </a:lnTo>
                  <a:lnTo>
                    <a:pt x="185" y="69"/>
                  </a:lnTo>
                  <a:lnTo>
                    <a:pt x="208" y="55"/>
                  </a:lnTo>
                  <a:lnTo>
                    <a:pt x="200" y="53"/>
                  </a:lnTo>
                  <a:lnTo>
                    <a:pt x="183" y="52"/>
                  </a:lnTo>
                  <a:lnTo>
                    <a:pt x="169" y="49"/>
                  </a:lnTo>
                  <a:lnTo>
                    <a:pt x="166" y="52"/>
                  </a:lnTo>
                  <a:lnTo>
                    <a:pt x="162" y="55"/>
                  </a:lnTo>
                  <a:lnTo>
                    <a:pt x="154" y="55"/>
                  </a:lnTo>
                  <a:lnTo>
                    <a:pt x="151" y="51"/>
                  </a:lnTo>
                  <a:lnTo>
                    <a:pt x="147" y="48"/>
                  </a:lnTo>
                  <a:lnTo>
                    <a:pt x="136" y="45"/>
                  </a:lnTo>
                  <a:lnTo>
                    <a:pt x="133" y="45"/>
                  </a:lnTo>
                  <a:lnTo>
                    <a:pt x="129" y="43"/>
                  </a:lnTo>
                  <a:lnTo>
                    <a:pt x="128" y="42"/>
                  </a:lnTo>
                  <a:lnTo>
                    <a:pt x="119" y="41"/>
                  </a:lnTo>
                  <a:lnTo>
                    <a:pt x="114" y="36"/>
                  </a:lnTo>
                  <a:lnTo>
                    <a:pt x="120" y="39"/>
                  </a:lnTo>
                  <a:lnTo>
                    <a:pt x="123" y="36"/>
                  </a:lnTo>
                  <a:lnTo>
                    <a:pt x="119" y="35"/>
                  </a:lnTo>
                  <a:lnTo>
                    <a:pt x="114" y="35"/>
                  </a:lnTo>
                  <a:lnTo>
                    <a:pt x="109" y="35"/>
                  </a:lnTo>
                  <a:lnTo>
                    <a:pt x="105" y="35"/>
                  </a:lnTo>
                  <a:lnTo>
                    <a:pt x="100" y="35"/>
                  </a:lnTo>
                  <a:lnTo>
                    <a:pt x="97" y="39"/>
                  </a:lnTo>
                  <a:lnTo>
                    <a:pt x="93" y="39"/>
                  </a:lnTo>
                  <a:lnTo>
                    <a:pt x="87" y="34"/>
                  </a:lnTo>
                  <a:lnTo>
                    <a:pt x="84" y="34"/>
                  </a:lnTo>
                  <a:lnTo>
                    <a:pt x="80" y="34"/>
                  </a:lnTo>
                  <a:lnTo>
                    <a:pt x="73" y="32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6" y="20"/>
                  </a:lnTo>
                  <a:lnTo>
                    <a:pt x="62" y="20"/>
                  </a:lnTo>
                  <a:lnTo>
                    <a:pt x="58" y="20"/>
                  </a:lnTo>
                  <a:lnTo>
                    <a:pt x="55" y="20"/>
                  </a:lnTo>
                  <a:lnTo>
                    <a:pt x="54" y="16"/>
                  </a:lnTo>
                  <a:lnTo>
                    <a:pt x="57" y="12"/>
                  </a:lnTo>
                  <a:lnTo>
                    <a:pt x="58" y="8"/>
                  </a:lnTo>
                  <a:lnTo>
                    <a:pt x="62" y="5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56" y="0"/>
                  </a:lnTo>
                  <a:lnTo>
                    <a:pt x="56" y="10"/>
                  </a:lnTo>
                  <a:lnTo>
                    <a:pt x="54" y="12"/>
                  </a:lnTo>
                  <a:lnTo>
                    <a:pt x="52" y="16"/>
                  </a:lnTo>
                  <a:lnTo>
                    <a:pt x="0" y="16"/>
                  </a:lnTo>
                  <a:lnTo>
                    <a:pt x="1" y="20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4" y="26"/>
                  </a:lnTo>
                  <a:lnTo>
                    <a:pt x="4" y="30"/>
                  </a:lnTo>
                  <a:lnTo>
                    <a:pt x="3" y="31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1" y="38"/>
                  </a:lnTo>
                  <a:lnTo>
                    <a:pt x="2" y="40"/>
                  </a:lnTo>
                  <a:lnTo>
                    <a:pt x="3" y="45"/>
                  </a:lnTo>
                  <a:lnTo>
                    <a:pt x="1" y="51"/>
                  </a:lnTo>
                  <a:lnTo>
                    <a:pt x="3" y="56"/>
                  </a:lnTo>
                  <a:lnTo>
                    <a:pt x="6" y="64"/>
                  </a:lnTo>
                  <a:lnTo>
                    <a:pt x="9" y="70"/>
                  </a:lnTo>
                  <a:lnTo>
                    <a:pt x="9" y="78"/>
                  </a:lnTo>
                  <a:lnTo>
                    <a:pt x="10" y="92"/>
                  </a:lnTo>
                  <a:lnTo>
                    <a:pt x="10" y="104"/>
                  </a:lnTo>
                  <a:lnTo>
                    <a:pt x="10" y="112"/>
                  </a:lnTo>
                  <a:lnTo>
                    <a:pt x="12" y="114"/>
                  </a:lnTo>
                  <a:lnTo>
                    <a:pt x="12" y="116"/>
                  </a:lnTo>
                  <a:lnTo>
                    <a:pt x="12" y="122"/>
                  </a:lnTo>
                  <a:lnTo>
                    <a:pt x="15" y="124"/>
                  </a:lnTo>
                  <a:lnTo>
                    <a:pt x="17" y="127"/>
                  </a:lnTo>
                  <a:lnTo>
                    <a:pt x="18" y="132"/>
                  </a:lnTo>
                  <a:lnTo>
                    <a:pt x="18" y="136"/>
                  </a:lnTo>
                  <a:lnTo>
                    <a:pt x="18" y="141"/>
                  </a:lnTo>
                  <a:lnTo>
                    <a:pt x="16" y="142"/>
                  </a:lnTo>
                  <a:lnTo>
                    <a:pt x="16" y="142"/>
                  </a:lnTo>
                  <a:lnTo>
                    <a:pt x="17" y="144"/>
                  </a:lnTo>
                  <a:lnTo>
                    <a:pt x="13" y="147"/>
                  </a:lnTo>
                  <a:lnTo>
                    <a:pt x="11" y="150"/>
                  </a:lnTo>
                  <a:lnTo>
                    <a:pt x="8" y="152"/>
                  </a:lnTo>
                  <a:lnTo>
                    <a:pt x="8" y="154"/>
                  </a:lnTo>
                  <a:lnTo>
                    <a:pt x="8" y="156"/>
                  </a:lnTo>
                  <a:lnTo>
                    <a:pt x="9" y="158"/>
                  </a:lnTo>
                  <a:lnTo>
                    <a:pt x="12" y="160"/>
                  </a:lnTo>
                  <a:lnTo>
                    <a:pt x="12" y="163"/>
                  </a:lnTo>
                  <a:lnTo>
                    <a:pt x="17" y="164"/>
                  </a:lnTo>
                  <a:lnTo>
                    <a:pt x="18" y="167"/>
                  </a:lnTo>
                  <a:lnTo>
                    <a:pt x="21" y="169"/>
                  </a:lnTo>
                  <a:lnTo>
                    <a:pt x="18" y="242"/>
                  </a:lnTo>
                  <a:lnTo>
                    <a:pt x="172" y="239"/>
                  </a:lnTo>
                  <a:lnTo>
                    <a:pt x="173" y="233"/>
                  </a:lnTo>
                  <a:lnTo>
                    <a:pt x="172" y="227"/>
                  </a:lnTo>
                  <a:lnTo>
                    <a:pt x="166" y="220"/>
                  </a:lnTo>
                  <a:lnTo>
                    <a:pt x="160" y="216"/>
                  </a:lnTo>
                  <a:lnTo>
                    <a:pt x="157" y="213"/>
                  </a:lnTo>
                  <a:lnTo>
                    <a:pt x="150" y="204"/>
                  </a:lnTo>
                  <a:lnTo>
                    <a:pt x="138" y="197"/>
                  </a:lnTo>
                  <a:lnTo>
                    <a:pt x="130" y="193"/>
                  </a:lnTo>
                  <a:lnTo>
                    <a:pt x="125" y="189"/>
                  </a:lnTo>
                  <a:lnTo>
                    <a:pt x="126" y="174"/>
                  </a:lnTo>
                  <a:lnTo>
                    <a:pt x="128" y="159"/>
                  </a:lnTo>
                  <a:lnTo>
                    <a:pt x="126" y="159"/>
                  </a:lnTo>
                  <a:lnTo>
                    <a:pt x="122" y="154"/>
                  </a:lnTo>
                  <a:lnTo>
                    <a:pt x="126" y="145"/>
                  </a:lnTo>
                  <a:lnTo>
                    <a:pt x="128" y="14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66" name="Line 48"/>
            <p:cNvSpPr>
              <a:spLocks noChangeShapeType="1"/>
            </p:cNvSpPr>
            <p:nvPr/>
          </p:nvSpPr>
          <p:spPr bwMode="auto">
            <a:xfrm>
              <a:off x="6881808" y="2014722"/>
              <a:ext cx="0" cy="0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67" name="Line 49"/>
            <p:cNvSpPr>
              <a:spLocks noChangeShapeType="1"/>
            </p:cNvSpPr>
            <p:nvPr/>
          </p:nvSpPr>
          <p:spPr bwMode="auto">
            <a:xfrm>
              <a:off x="6881808" y="2014722"/>
              <a:ext cx="0" cy="0"/>
            </a:xfrm>
            <a:prstGeom prst="line">
              <a:avLst/>
            </a:pr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68" name="Freeform 50"/>
            <p:cNvSpPr>
              <a:spLocks/>
            </p:cNvSpPr>
            <p:nvPr/>
          </p:nvSpPr>
          <p:spPr bwMode="auto">
            <a:xfrm>
              <a:off x="6964444" y="1940519"/>
              <a:ext cx="409805" cy="386196"/>
            </a:xfrm>
            <a:custGeom>
              <a:avLst/>
              <a:gdLst>
                <a:gd name="T0" fmla="*/ 12 w 287"/>
                <a:gd name="T1" fmla="*/ 44 h 270"/>
                <a:gd name="T2" fmla="*/ 29 w 287"/>
                <a:gd name="T3" fmla="*/ 36 h 270"/>
                <a:gd name="T4" fmla="*/ 52 w 287"/>
                <a:gd name="T5" fmla="*/ 17 h 270"/>
                <a:gd name="T6" fmla="*/ 77 w 287"/>
                <a:gd name="T7" fmla="*/ 0 h 270"/>
                <a:gd name="T8" fmla="*/ 75 w 287"/>
                <a:gd name="T9" fmla="*/ 6 h 270"/>
                <a:gd name="T10" fmla="*/ 65 w 287"/>
                <a:gd name="T11" fmla="*/ 19 h 270"/>
                <a:gd name="T12" fmla="*/ 67 w 287"/>
                <a:gd name="T13" fmla="*/ 29 h 270"/>
                <a:gd name="T14" fmla="*/ 77 w 287"/>
                <a:gd name="T15" fmla="*/ 28 h 270"/>
                <a:gd name="T16" fmla="*/ 111 w 287"/>
                <a:gd name="T17" fmla="*/ 45 h 270"/>
                <a:gd name="T18" fmla="*/ 135 w 287"/>
                <a:gd name="T19" fmla="*/ 39 h 270"/>
                <a:gd name="T20" fmla="*/ 169 w 287"/>
                <a:gd name="T21" fmla="*/ 28 h 270"/>
                <a:gd name="T22" fmla="*/ 198 w 287"/>
                <a:gd name="T23" fmla="*/ 38 h 270"/>
                <a:gd name="T24" fmla="*/ 217 w 287"/>
                <a:gd name="T25" fmla="*/ 55 h 270"/>
                <a:gd name="T26" fmla="*/ 232 w 287"/>
                <a:gd name="T27" fmla="*/ 56 h 270"/>
                <a:gd name="T28" fmla="*/ 219 w 287"/>
                <a:gd name="T29" fmla="*/ 62 h 270"/>
                <a:gd name="T30" fmla="*/ 193 w 287"/>
                <a:gd name="T31" fmla="*/ 64 h 270"/>
                <a:gd name="T32" fmla="*/ 201 w 287"/>
                <a:gd name="T33" fmla="*/ 74 h 270"/>
                <a:gd name="T34" fmla="*/ 204 w 287"/>
                <a:gd name="T35" fmla="*/ 75 h 270"/>
                <a:gd name="T36" fmla="*/ 234 w 287"/>
                <a:gd name="T37" fmla="*/ 88 h 270"/>
                <a:gd name="T38" fmla="*/ 246 w 287"/>
                <a:gd name="T39" fmla="*/ 109 h 270"/>
                <a:gd name="T40" fmla="*/ 245 w 287"/>
                <a:gd name="T41" fmla="*/ 141 h 270"/>
                <a:gd name="T42" fmla="*/ 233 w 287"/>
                <a:gd name="T43" fmla="*/ 168 h 270"/>
                <a:gd name="T44" fmla="*/ 246 w 287"/>
                <a:gd name="T45" fmla="*/ 166 h 270"/>
                <a:gd name="T46" fmla="*/ 255 w 287"/>
                <a:gd name="T47" fmla="*/ 153 h 270"/>
                <a:gd name="T48" fmla="*/ 275 w 287"/>
                <a:gd name="T49" fmla="*/ 154 h 270"/>
                <a:gd name="T50" fmla="*/ 287 w 287"/>
                <a:gd name="T51" fmla="*/ 197 h 270"/>
                <a:gd name="T52" fmla="*/ 275 w 287"/>
                <a:gd name="T53" fmla="*/ 220 h 270"/>
                <a:gd name="T54" fmla="*/ 266 w 287"/>
                <a:gd name="T55" fmla="*/ 249 h 270"/>
                <a:gd name="T56" fmla="*/ 141 w 287"/>
                <a:gd name="T57" fmla="*/ 270 h 270"/>
                <a:gd name="T58" fmla="*/ 158 w 287"/>
                <a:gd name="T59" fmla="*/ 235 h 270"/>
                <a:gd name="T60" fmla="*/ 145 w 287"/>
                <a:gd name="T61" fmla="*/ 191 h 270"/>
                <a:gd name="T62" fmla="*/ 144 w 287"/>
                <a:gd name="T63" fmla="*/ 165 h 270"/>
                <a:gd name="T64" fmla="*/ 148 w 287"/>
                <a:gd name="T65" fmla="*/ 147 h 270"/>
                <a:gd name="T66" fmla="*/ 153 w 287"/>
                <a:gd name="T67" fmla="*/ 122 h 270"/>
                <a:gd name="T68" fmla="*/ 166 w 287"/>
                <a:gd name="T69" fmla="*/ 106 h 270"/>
                <a:gd name="T70" fmla="*/ 169 w 287"/>
                <a:gd name="T71" fmla="*/ 122 h 270"/>
                <a:gd name="T72" fmla="*/ 175 w 287"/>
                <a:gd name="T73" fmla="*/ 111 h 270"/>
                <a:gd name="T74" fmla="*/ 180 w 287"/>
                <a:gd name="T75" fmla="*/ 94 h 270"/>
                <a:gd name="T76" fmla="*/ 184 w 287"/>
                <a:gd name="T77" fmla="*/ 81 h 270"/>
                <a:gd name="T78" fmla="*/ 189 w 287"/>
                <a:gd name="T79" fmla="*/ 74 h 270"/>
                <a:gd name="T80" fmla="*/ 187 w 287"/>
                <a:gd name="T81" fmla="*/ 65 h 270"/>
                <a:gd name="T82" fmla="*/ 159 w 287"/>
                <a:gd name="T83" fmla="*/ 68 h 270"/>
                <a:gd name="T84" fmla="*/ 129 w 287"/>
                <a:gd name="T85" fmla="*/ 85 h 270"/>
                <a:gd name="T86" fmla="*/ 127 w 287"/>
                <a:gd name="T87" fmla="*/ 76 h 270"/>
                <a:gd name="T88" fmla="*/ 118 w 287"/>
                <a:gd name="T89" fmla="*/ 75 h 270"/>
                <a:gd name="T90" fmla="*/ 107 w 287"/>
                <a:gd name="T91" fmla="*/ 101 h 270"/>
                <a:gd name="T92" fmla="*/ 95 w 287"/>
                <a:gd name="T93" fmla="*/ 100 h 270"/>
                <a:gd name="T94" fmla="*/ 84 w 287"/>
                <a:gd name="T95" fmla="*/ 81 h 270"/>
                <a:gd name="T96" fmla="*/ 58 w 287"/>
                <a:gd name="T97" fmla="*/ 74 h 270"/>
                <a:gd name="T98" fmla="*/ 29 w 287"/>
                <a:gd name="T99" fmla="*/ 65 h 270"/>
                <a:gd name="T100" fmla="*/ 9 w 287"/>
                <a:gd name="T101" fmla="*/ 57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7" h="270">
                  <a:moveTo>
                    <a:pt x="0" y="51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5" y="2"/>
                    <a:pt x="85" y="2"/>
                    <a:pt x="85" y="2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0" y="14"/>
                    <a:pt x="68" y="14"/>
                    <a:pt x="68" y="15"/>
                  </a:cubicBezTo>
                  <a:cubicBezTo>
                    <a:pt x="68" y="16"/>
                    <a:pt x="65" y="23"/>
                    <a:pt x="65" y="23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63" y="17"/>
                    <a:pt x="63" y="17"/>
                    <a:pt x="63" y="17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7" y="29"/>
                    <a:pt x="67" y="29"/>
                    <a:pt x="67" y="29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9" y="31"/>
                    <a:pt x="69" y="31"/>
                    <a:pt x="69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92" y="34"/>
                    <a:pt x="92" y="34"/>
                    <a:pt x="92" y="34"/>
                  </a:cubicBezTo>
                  <a:cubicBezTo>
                    <a:pt x="98" y="41"/>
                    <a:pt x="98" y="41"/>
                    <a:pt x="98" y="41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4" y="44"/>
                    <a:pt x="114" y="44"/>
                    <a:pt x="114" y="44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127" y="48"/>
                    <a:pt x="127" y="48"/>
                    <a:pt x="127" y="48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35" y="39"/>
                    <a:pt x="135" y="39"/>
                    <a:pt x="135" y="39"/>
                  </a:cubicBezTo>
                  <a:cubicBezTo>
                    <a:pt x="139" y="35"/>
                    <a:pt x="139" y="35"/>
                    <a:pt x="139" y="35"/>
                  </a:cubicBezTo>
                  <a:cubicBezTo>
                    <a:pt x="148" y="33"/>
                    <a:pt x="148" y="33"/>
                    <a:pt x="148" y="33"/>
                  </a:cubicBezTo>
                  <a:cubicBezTo>
                    <a:pt x="154" y="31"/>
                    <a:pt x="154" y="31"/>
                    <a:pt x="154" y="31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69" y="28"/>
                    <a:pt x="169" y="28"/>
                    <a:pt x="169" y="28"/>
                  </a:cubicBezTo>
                  <a:cubicBezTo>
                    <a:pt x="175" y="26"/>
                    <a:pt x="175" y="26"/>
                    <a:pt x="175" y="26"/>
                  </a:cubicBezTo>
                  <a:cubicBezTo>
                    <a:pt x="178" y="28"/>
                    <a:pt x="178" y="28"/>
                    <a:pt x="178" y="28"/>
                  </a:cubicBezTo>
                  <a:cubicBezTo>
                    <a:pt x="180" y="36"/>
                    <a:pt x="180" y="36"/>
                    <a:pt x="180" y="36"/>
                  </a:cubicBezTo>
                  <a:cubicBezTo>
                    <a:pt x="191" y="38"/>
                    <a:pt x="191" y="38"/>
                    <a:pt x="191" y="3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203" y="39"/>
                    <a:pt x="203" y="39"/>
                    <a:pt x="203" y="39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213" y="51"/>
                    <a:pt x="213" y="51"/>
                    <a:pt x="213" y="51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215" y="53"/>
                    <a:pt x="216" y="54"/>
                    <a:pt x="217" y="55"/>
                  </a:cubicBezTo>
                  <a:cubicBezTo>
                    <a:pt x="218" y="56"/>
                    <a:pt x="219" y="58"/>
                    <a:pt x="219" y="58"/>
                  </a:cubicBezTo>
                  <a:cubicBezTo>
                    <a:pt x="224" y="59"/>
                    <a:pt x="224" y="59"/>
                    <a:pt x="224" y="59"/>
                  </a:cubicBezTo>
                  <a:cubicBezTo>
                    <a:pt x="224" y="59"/>
                    <a:pt x="226" y="57"/>
                    <a:pt x="226" y="57"/>
                  </a:cubicBezTo>
                  <a:cubicBezTo>
                    <a:pt x="226" y="56"/>
                    <a:pt x="230" y="54"/>
                    <a:pt x="230" y="54"/>
                  </a:cubicBezTo>
                  <a:cubicBezTo>
                    <a:pt x="232" y="56"/>
                    <a:pt x="232" y="56"/>
                    <a:pt x="232" y="56"/>
                  </a:cubicBezTo>
                  <a:cubicBezTo>
                    <a:pt x="232" y="56"/>
                    <a:pt x="234" y="57"/>
                    <a:pt x="232" y="58"/>
                  </a:cubicBezTo>
                  <a:cubicBezTo>
                    <a:pt x="231" y="58"/>
                    <a:pt x="230" y="60"/>
                    <a:pt x="229" y="60"/>
                  </a:cubicBezTo>
                  <a:cubicBezTo>
                    <a:pt x="227" y="60"/>
                    <a:pt x="225" y="60"/>
                    <a:pt x="225" y="60"/>
                  </a:cubicBezTo>
                  <a:cubicBezTo>
                    <a:pt x="221" y="60"/>
                    <a:pt x="221" y="60"/>
                    <a:pt x="221" y="60"/>
                  </a:cubicBezTo>
                  <a:cubicBezTo>
                    <a:pt x="219" y="62"/>
                    <a:pt x="219" y="62"/>
                    <a:pt x="219" y="62"/>
                  </a:cubicBezTo>
                  <a:cubicBezTo>
                    <a:pt x="208" y="62"/>
                    <a:pt x="208" y="62"/>
                    <a:pt x="208" y="62"/>
                  </a:cubicBezTo>
                  <a:cubicBezTo>
                    <a:pt x="205" y="63"/>
                    <a:pt x="205" y="63"/>
                    <a:pt x="205" y="63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197" y="59"/>
                    <a:pt x="197" y="59"/>
                    <a:pt x="197" y="59"/>
                  </a:cubicBezTo>
                  <a:cubicBezTo>
                    <a:pt x="193" y="64"/>
                    <a:pt x="193" y="64"/>
                    <a:pt x="193" y="64"/>
                  </a:cubicBezTo>
                  <a:cubicBezTo>
                    <a:pt x="194" y="67"/>
                    <a:pt x="194" y="67"/>
                    <a:pt x="194" y="67"/>
                  </a:cubicBezTo>
                  <a:cubicBezTo>
                    <a:pt x="194" y="69"/>
                    <a:pt x="194" y="69"/>
                    <a:pt x="194" y="69"/>
                  </a:cubicBezTo>
                  <a:cubicBezTo>
                    <a:pt x="194" y="69"/>
                    <a:pt x="194" y="71"/>
                    <a:pt x="195" y="71"/>
                  </a:cubicBezTo>
                  <a:cubicBezTo>
                    <a:pt x="195" y="71"/>
                    <a:pt x="196" y="72"/>
                    <a:pt x="196" y="72"/>
                  </a:cubicBezTo>
                  <a:cubicBezTo>
                    <a:pt x="201" y="74"/>
                    <a:pt x="201" y="74"/>
                    <a:pt x="201" y="74"/>
                  </a:cubicBezTo>
                  <a:cubicBezTo>
                    <a:pt x="203" y="72"/>
                    <a:pt x="203" y="72"/>
                    <a:pt x="203" y="72"/>
                  </a:cubicBezTo>
                  <a:cubicBezTo>
                    <a:pt x="203" y="72"/>
                    <a:pt x="200" y="70"/>
                    <a:pt x="201" y="70"/>
                  </a:cubicBezTo>
                  <a:cubicBezTo>
                    <a:pt x="202" y="70"/>
                    <a:pt x="206" y="72"/>
                    <a:pt x="206" y="72"/>
                  </a:cubicBezTo>
                  <a:cubicBezTo>
                    <a:pt x="206" y="72"/>
                    <a:pt x="205" y="74"/>
                    <a:pt x="205" y="74"/>
                  </a:cubicBezTo>
                  <a:cubicBezTo>
                    <a:pt x="204" y="75"/>
                    <a:pt x="204" y="75"/>
                    <a:pt x="204" y="75"/>
                  </a:cubicBezTo>
                  <a:cubicBezTo>
                    <a:pt x="205" y="76"/>
                    <a:pt x="210" y="77"/>
                    <a:pt x="210" y="77"/>
                  </a:cubicBezTo>
                  <a:cubicBezTo>
                    <a:pt x="211" y="77"/>
                    <a:pt x="214" y="79"/>
                    <a:pt x="214" y="79"/>
                  </a:cubicBezTo>
                  <a:cubicBezTo>
                    <a:pt x="219" y="82"/>
                    <a:pt x="219" y="82"/>
                    <a:pt x="219" y="82"/>
                  </a:cubicBezTo>
                  <a:cubicBezTo>
                    <a:pt x="226" y="85"/>
                    <a:pt x="226" y="85"/>
                    <a:pt x="226" y="85"/>
                  </a:cubicBezTo>
                  <a:cubicBezTo>
                    <a:pt x="234" y="88"/>
                    <a:pt x="234" y="88"/>
                    <a:pt x="234" y="88"/>
                  </a:cubicBezTo>
                  <a:cubicBezTo>
                    <a:pt x="242" y="96"/>
                    <a:pt x="242" y="96"/>
                    <a:pt x="242" y="96"/>
                  </a:cubicBezTo>
                  <a:cubicBezTo>
                    <a:pt x="246" y="101"/>
                    <a:pt x="246" y="101"/>
                    <a:pt x="246" y="101"/>
                  </a:cubicBezTo>
                  <a:cubicBezTo>
                    <a:pt x="244" y="103"/>
                    <a:pt x="244" y="103"/>
                    <a:pt x="244" y="103"/>
                  </a:cubicBezTo>
                  <a:cubicBezTo>
                    <a:pt x="244" y="103"/>
                    <a:pt x="243" y="103"/>
                    <a:pt x="243" y="104"/>
                  </a:cubicBezTo>
                  <a:cubicBezTo>
                    <a:pt x="244" y="105"/>
                    <a:pt x="246" y="109"/>
                    <a:pt x="246" y="109"/>
                  </a:cubicBezTo>
                  <a:cubicBezTo>
                    <a:pt x="245" y="110"/>
                    <a:pt x="247" y="113"/>
                    <a:pt x="247" y="113"/>
                  </a:cubicBezTo>
                  <a:cubicBezTo>
                    <a:pt x="249" y="124"/>
                    <a:pt x="249" y="124"/>
                    <a:pt x="249" y="124"/>
                  </a:cubicBezTo>
                  <a:cubicBezTo>
                    <a:pt x="250" y="130"/>
                    <a:pt x="250" y="130"/>
                    <a:pt x="250" y="130"/>
                  </a:cubicBezTo>
                  <a:cubicBezTo>
                    <a:pt x="249" y="136"/>
                    <a:pt x="249" y="136"/>
                    <a:pt x="249" y="136"/>
                  </a:cubicBezTo>
                  <a:cubicBezTo>
                    <a:pt x="245" y="141"/>
                    <a:pt x="245" y="141"/>
                    <a:pt x="245" y="141"/>
                  </a:cubicBezTo>
                  <a:cubicBezTo>
                    <a:pt x="242" y="147"/>
                    <a:pt x="242" y="147"/>
                    <a:pt x="242" y="147"/>
                  </a:cubicBezTo>
                  <a:cubicBezTo>
                    <a:pt x="242" y="147"/>
                    <a:pt x="240" y="151"/>
                    <a:pt x="239" y="152"/>
                  </a:cubicBezTo>
                  <a:cubicBezTo>
                    <a:pt x="239" y="152"/>
                    <a:pt x="235" y="155"/>
                    <a:pt x="235" y="156"/>
                  </a:cubicBezTo>
                  <a:cubicBezTo>
                    <a:pt x="235" y="156"/>
                    <a:pt x="233" y="160"/>
                    <a:pt x="233" y="160"/>
                  </a:cubicBezTo>
                  <a:cubicBezTo>
                    <a:pt x="233" y="168"/>
                    <a:pt x="233" y="168"/>
                    <a:pt x="233" y="168"/>
                  </a:cubicBezTo>
                  <a:cubicBezTo>
                    <a:pt x="235" y="170"/>
                    <a:pt x="235" y="170"/>
                    <a:pt x="235" y="170"/>
                  </a:cubicBezTo>
                  <a:cubicBezTo>
                    <a:pt x="240" y="172"/>
                    <a:pt x="240" y="172"/>
                    <a:pt x="240" y="172"/>
                  </a:cubicBezTo>
                  <a:cubicBezTo>
                    <a:pt x="242" y="170"/>
                    <a:pt x="242" y="170"/>
                    <a:pt x="242" y="170"/>
                  </a:cubicBezTo>
                  <a:cubicBezTo>
                    <a:pt x="242" y="170"/>
                    <a:pt x="244" y="169"/>
                    <a:pt x="244" y="168"/>
                  </a:cubicBezTo>
                  <a:cubicBezTo>
                    <a:pt x="245" y="168"/>
                    <a:pt x="246" y="166"/>
                    <a:pt x="246" y="166"/>
                  </a:cubicBezTo>
                  <a:cubicBezTo>
                    <a:pt x="246" y="166"/>
                    <a:pt x="249" y="164"/>
                    <a:pt x="249" y="164"/>
                  </a:cubicBezTo>
                  <a:cubicBezTo>
                    <a:pt x="249" y="164"/>
                    <a:pt x="249" y="161"/>
                    <a:pt x="249" y="161"/>
                  </a:cubicBezTo>
                  <a:cubicBezTo>
                    <a:pt x="249" y="161"/>
                    <a:pt x="250" y="157"/>
                    <a:pt x="250" y="157"/>
                  </a:cubicBezTo>
                  <a:cubicBezTo>
                    <a:pt x="250" y="157"/>
                    <a:pt x="252" y="156"/>
                    <a:pt x="252" y="156"/>
                  </a:cubicBezTo>
                  <a:cubicBezTo>
                    <a:pt x="252" y="155"/>
                    <a:pt x="255" y="153"/>
                    <a:pt x="255" y="153"/>
                  </a:cubicBezTo>
                  <a:cubicBezTo>
                    <a:pt x="255" y="153"/>
                    <a:pt x="259" y="150"/>
                    <a:pt x="259" y="150"/>
                  </a:cubicBezTo>
                  <a:cubicBezTo>
                    <a:pt x="260" y="150"/>
                    <a:pt x="262" y="147"/>
                    <a:pt x="262" y="147"/>
                  </a:cubicBezTo>
                  <a:cubicBezTo>
                    <a:pt x="265" y="147"/>
                    <a:pt x="265" y="147"/>
                    <a:pt x="265" y="147"/>
                  </a:cubicBezTo>
                  <a:cubicBezTo>
                    <a:pt x="269" y="148"/>
                    <a:pt x="269" y="148"/>
                    <a:pt x="269" y="148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9" y="162"/>
                    <a:pt x="279" y="162"/>
                    <a:pt x="279" y="162"/>
                  </a:cubicBezTo>
                  <a:cubicBezTo>
                    <a:pt x="283" y="184"/>
                    <a:pt x="283" y="184"/>
                    <a:pt x="283" y="184"/>
                  </a:cubicBezTo>
                  <a:cubicBezTo>
                    <a:pt x="286" y="189"/>
                    <a:pt x="286" y="189"/>
                    <a:pt x="286" y="189"/>
                  </a:cubicBezTo>
                  <a:cubicBezTo>
                    <a:pt x="286" y="193"/>
                    <a:pt x="286" y="193"/>
                    <a:pt x="286" y="193"/>
                  </a:cubicBezTo>
                  <a:cubicBezTo>
                    <a:pt x="286" y="193"/>
                    <a:pt x="287" y="196"/>
                    <a:pt x="287" y="197"/>
                  </a:cubicBezTo>
                  <a:cubicBezTo>
                    <a:pt x="287" y="198"/>
                    <a:pt x="287" y="213"/>
                    <a:pt x="287" y="213"/>
                  </a:cubicBezTo>
                  <a:cubicBezTo>
                    <a:pt x="280" y="213"/>
                    <a:pt x="280" y="213"/>
                    <a:pt x="280" y="213"/>
                  </a:cubicBezTo>
                  <a:cubicBezTo>
                    <a:pt x="278" y="213"/>
                    <a:pt x="278" y="213"/>
                    <a:pt x="278" y="213"/>
                  </a:cubicBezTo>
                  <a:cubicBezTo>
                    <a:pt x="278" y="216"/>
                    <a:pt x="278" y="216"/>
                    <a:pt x="278" y="216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4" y="225"/>
                    <a:pt x="274" y="225"/>
                    <a:pt x="274" y="225"/>
                  </a:cubicBezTo>
                  <a:cubicBezTo>
                    <a:pt x="272" y="229"/>
                    <a:pt x="272" y="229"/>
                    <a:pt x="272" y="229"/>
                  </a:cubicBezTo>
                  <a:cubicBezTo>
                    <a:pt x="269" y="233"/>
                    <a:pt x="269" y="233"/>
                    <a:pt x="269" y="233"/>
                  </a:cubicBezTo>
                  <a:cubicBezTo>
                    <a:pt x="266" y="243"/>
                    <a:pt x="266" y="243"/>
                    <a:pt x="266" y="243"/>
                  </a:cubicBezTo>
                  <a:cubicBezTo>
                    <a:pt x="266" y="249"/>
                    <a:pt x="266" y="249"/>
                    <a:pt x="266" y="249"/>
                  </a:cubicBezTo>
                  <a:cubicBezTo>
                    <a:pt x="262" y="254"/>
                    <a:pt x="262" y="254"/>
                    <a:pt x="262" y="254"/>
                  </a:cubicBezTo>
                  <a:cubicBezTo>
                    <a:pt x="259" y="259"/>
                    <a:pt x="259" y="259"/>
                    <a:pt x="259" y="259"/>
                  </a:cubicBezTo>
                  <a:cubicBezTo>
                    <a:pt x="213" y="267"/>
                    <a:pt x="213" y="267"/>
                    <a:pt x="213" y="267"/>
                  </a:cubicBezTo>
                  <a:cubicBezTo>
                    <a:pt x="212" y="265"/>
                    <a:pt x="212" y="265"/>
                    <a:pt x="212" y="265"/>
                  </a:cubicBezTo>
                  <a:cubicBezTo>
                    <a:pt x="141" y="270"/>
                    <a:pt x="141" y="270"/>
                    <a:pt x="141" y="270"/>
                  </a:cubicBezTo>
                  <a:cubicBezTo>
                    <a:pt x="146" y="265"/>
                    <a:pt x="146" y="265"/>
                    <a:pt x="146" y="265"/>
                  </a:cubicBezTo>
                  <a:cubicBezTo>
                    <a:pt x="148" y="261"/>
                    <a:pt x="148" y="261"/>
                    <a:pt x="148" y="261"/>
                  </a:cubicBezTo>
                  <a:cubicBezTo>
                    <a:pt x="152" y="254"/>
                    <a:pt x="152" y="254"/>
                    <a:pt x="152" y="254"/>
                  </a:cubicBezTo>
                  <a:cubicBezTo>
                    <a:pt x="156" y="245"/>
                    <a:pt x="156" y="245"/>
                    <a:pt x="156" y="245"/>
                  </a:cubicBezTo>
                  <a:cubicBezTo>
                    <a:pt x="158" y="235"/>
                    <a:pt x="158" y="235"/>
                    <a:pt x="158" y="235"/>
                  </a:cubicBezTo>
                  <a:cubicBezTo>
                    <a:pt x="157" y="217"/>
                    <a:pt x="157" y="217"/>
                    <a:pt x="157" y="217"/>
                  </a:cubicBezTo>
                  <a:cubicBezTo>
                    <a:pt x="157" y="209"/>
                    <a:pt x="157" y="209"/>
                    <a:pt x="157" y="209"/>
                  </a:cubicBezTo>
                  <a:cubicBezTo>
                    <a:pt x="153" y="203"/>
                    <a:pt x="153" y="203"/>
                    <a:pt x="153" y="203"/>
                  </a:cubicBezTo>
                  <a:cubicBezTo>
                    <a:pt x="149" y="195"/>
                    <a:pt x="149" y="195"/>
                    <a:pt x="149" y="195"/>
                  </a:cubicBezTo>
                  <a:cubicBezTo>
                    <a:pt x="145" y="191"/>
                    <a:pt x="145" y="191"/>
                    <a:pt x="145" y="191"/>
                  </a:cubicBezTo>
                  <a:cubicBezTo>
                    <a:pt x="142" y="184"/>
                    <a:pt x="142" y="184"/>
                    <a:pt x="142" y="184"/>
                  </a:cubicBezTo>
                  <a:cubicBezTo>
                    <a:pt x="144" y="179"/>
                    <a:pt x="144" y="179"/>
                    <a:pt x="144" y="179"/>
                  </a:cubicBezTo>
                  <a:cubicBezTo>
                    <a:pt x="146" y="177"/>
                    <a:pt x="146" y="177"/>
                    <a:pt x="146" y="177"/>
                  </a:cubicBezTo>
                  <a:cubicBezTo>
                    <a:pt x="146" y="173"/>
                    <a:pt x="146" y="173"/>
                    <a:pt x="146" y="173"/>
                  </a:cubicBezTo>
                  <a:cubicBezTo>
                    <a:pt x="144" y="165"/>
                    <a:pt x="144" y="165"/>
                    <a:pt x="144" y="165"/>
                  </a:cubicBezTo>
                  <a:cubicBezTo>
                    <a:pt x="141" y="162"/>
                    <a:pt x="141" y="162"/>
                    <a:pt x="141" y="162"/>
                  </a:cubicBezTo>
                  <a:cubicBezTo>
                    <a:pt x="144" y="160"/>
                    <a:pt x="144" y="160"/>
                    <a:pt x="144" y="160"/>
                  </a:cubicBezTo>
                  <a:cubicBezTo>
                    <a:pt x="145" y="155"/>
                    <a:pt x="145" y="155"/>
                    <a:pt x="145" y="155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8" y="147"/>
                    <a:pt x="148" y="147"/>
                    <a:pt x="148" y="147"/>
                  </a:cubicBezTo>
                  <a:cubicBezTo>
                    <a:pt x="148" y="139"/>
                    <a:pt x="148" y="139"/>
                    <a:pt x="148" y="139"/>
                  </a:cubicBezTo>
                  <a:cubicBezTo>
                    <a:pt x="147" y="135"/>
                    <a:pt x="147" y="135"/>
                    <a:pt x="147" y="135"/>
                  </a:cubicBezTo>
                  <a:cubicBezTo>
                    <a:pt x="148" y="130"/>
                    <a:pt x="148" y="130"/>
                    <a:pt x="148" y="130"/>
                  </a:cubicBezTo>
                  <a:cubicBezTo>
                    <a:pt x="151" y="126"/>
                    <a:pt x="151" y="126"/>
                    <a:pt x="151" y="126"/>
                  </a:cubicBezTo>
                  <a:cubicBezTo>
                    <a:pt x="153" y="122"/>
                    <a:pt x="153" y="122"/>
                    <a:pt x="153" y="122"/>
                  </a:cubicBezTo>
                  <a:cubicBezTo>
                    <a:pt x="153" y="117"/>
                    <a:pt x="153" y="117"/>
                    <a:pt x="153" y="117"/>
                  </a:cubicBezTo>
                  <a:cubicBezTo>
                    <a:pt x="157" y="116"/>
                    <a:pt x="157" y="116"/>
                    <a:pt x="157" y="116"/>
                  </a:cubicBezTo>
                  <a:cubicBezTo>
                    <a:pt x="163" y="116"/>
                    <a:pt x="163" y="116"/>
                    <a:pt x="163" y="116"/>
                  </a:cubicBezTo>
                  <a:cubicBezTo>
                    <a:pt x="165" y="108"/>
                    <a:pt x="165" y="108"/>
                    <a:pt x="165" y="108"/>
                  </a:cubicBezTo>
                  <a:cubicBezTo>
                    <a:pt x="166" y="106"/>
                    <a:pt x="166" y="106"/>
                    <a:pt x="166" y="106"/>
                  </a:cubicBezTo>
                  <a:cubicBezTo>
                    <a:pt x="168" y="105"/>
                    <a:pt x="168" y="105"/>
                    <a:pt x="168" y="105"/>
                  </a:cubicBezTo>
                  <a:cubicBezTo>
                    <a:pt x="171" y="114"/>
                    <a:pt x="171" y="114"/>
                    <a:pt x="171" y="114"/>
                  </a:cubicBezTo>
                  <a:cubicBezTo>
                    <a:pt x="167" y="119"/>
                    <a:pt x="167" y="119"/>
                    <a:pt x="167" y="119"/>
                  </a:cubicBezTo>
                  <a:cubicBezTo>
                    <a:pt x="167" y="121"/>
                    <a:pt x="167" y="121"/>
                    <a:pt x="167" y="121"/>
                  </a:cubicBezTo>
                  <a:cubicBezTo>
                    <a:pt x="167" y="121"/>
                    <a:pt x="168" y="122"/>
                    <a:pt x="169" y="122"/>
                  </a:cubicBezTo>
                  <a:cubicBezTo>
                    <a:pt x="170" y="122"/>
                    <a:pt x="170" y="122"/>
                    <a:pt x="170" y="122"/>
                  </a:cubicBezTo>
                  <a:cubicBezTo>
                    <a:pt x="170" y="122"/>
                    <a:pt x="172" y="121"/>
                    <a:pt x="172" y="121"/>
                  </a:cubicBezTo>
                  <a:cubicBezTo>
                    <a:pt x="172" y="120"/>
                    <a:pt x="173" y="117"/>
                    <a:pt x="173" y="117"/>
                  </a:cubicBezTo>
                  <a:cubicBezTo>
                    <a:pt x="174" y="116"/>
                    <a:pt x="174" y="116"/>
                    <a:pt x="174" y="116"/>
                  </a:cubicBezTo>
                  <a:cubicBezTo>
                    <a:pt x="175" y="111"/>
                    <a:pt x="175" y="111"/>
                    <a:pt x="175" y="111"/>
                  </a:cubicBezTo>
                  <a:cubicBezTo>
                    <a:pt x="175" y="108"/>
                    <a:pt x="175" y="108"/>
                    <a:pt x="175" y="108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0"/>
                    <a:pt x="175" y="100"/>
                    <a:pt x="175" y="100"/>
                  </a:cubicBezTo>
                  <a:cubicBezTo>
                    <a:pt x="178" y="96"/>
                    <a:pt x="178" y="96"/>
                    <a:pt x="178" y="96"/>
                  </a:cubicBezTo>
                  <a:cubicBezTo>
                    <a:pt x="180" y="94"/>
                    <a:pt x="180" y="94"/>
                    <a:pt x="180" y="94"/>
                  </a:cubicBezTo>
                  <a:cubicBezTo>
                    <a:pt x="185" y="93"/>
                    <a:pt x="185" y="93"/>
                    <a:pt x="185" y="93"/>
                  </a:cubicBezTo>
                  <a:cubicBezTo>
                    <a:pt x="187" y="91"/>
                    <a:pt x="187" y="91"/>
                    <a:pt x="187" y="91"/>
                  </a:cubicBezTo>
                  <a:cubicBezTo>
                    <a:pt x="183" y="87"/>
                    <a:pt x="183" y="87"/>
                    <a:pt x="183" y="87"/>
                  </a:cubicBezTo>
                  <a:cubicBezTo>
                    <a:pt x="182" y="84"/>
                    <a:pt x="182" y="84"/>
                    <a:pt x="182" y="84"/>
                  </a:cubicBezTo>
                  <a:cubicBezTo>
                    <a:pt x="184" y="81"/>
                    <a:pt x="184" y="81"/>
                    <a:pt x="184" y="81"/>
                  </a:cubicBezTo>
                  <a:cubicBezTo>
                    <a:pt x="186" y="78"/>
                    <a:pt x="186" y="78"/>
                    <a:pt x="186" y="78"/>
                  </a:cubicBezTo>
                  <a:cubicBezTo>
                    <a:pt x="187" y="77"/>
                    <a:pt x="187" y="77"/>
                    <a:pt x="187" y="77"/>
                  </a:cubicBezTo>
                  <a:cubicBezTo>
                    <a:pt x="187" y="75"/>
                    <a:pt x="187" y="75"/>
                    <a:pt x="187" y="75"/>
                  </a:cubicBezTo>
                  <a:cubicBezTo>
                    <a:pt x="188" y="74"/>
                    <a:pt x="188" y="74"/>
                    <a:pt x="188" y="74"/>
                  </a:cubicBezTo>
                  <a:cubicBezTo>
                    <a:pt x="188" y="74"/>
                    <a:pt x="188" y="74"/>
                    <a:pt x="189" y="74"/>
                  </a:cubicBezTo>
                  <a:cubicBezTo>
                    <a:pt x="189" y="74"/>
                    <a:pt x="193" y="73"/>
                    <a:pt x="193" y="73"/>
                  </a:cubicBezTo>
                  <a:cubicBezTo>
                    <a:pt x="195" y="73"/>
                    <a:pt x="195" y="73"/>
                    <a:pt x="195" y="73"/>
                  </a:cubicBezTo>
                  <a:cubicBezTo>
                    <a:pt x="193" y="70"/>
                    <a:pt x="193" y="70"/>
                    <a:pt x="193" y="70"/>
                  </a:cubicBezTo>
                  <a:cubicBezTo>
                    <a:pt x="189" y="67"/>
                    <a:pt x="189" y="67"/>
                    <a:pt x="189" y="67"/>
                  </a:cubicBezTo>
                  <a:cubicBezTo>
                    <a:pt x="187" y="65"/>
                    <a:pt x="187" y="65"/>
                    <a:pt x="187" y="65"/>
                  </a:cubicBezTo>
                  <a:cubicBezTo>
                    <a:pt x="184" y="63"/>
                    <a:pt x="184" y="63"/>
                    <a:pt x="184" y="63"/>
                  </a:cubicBezTo>
                  <a:cubicBezTo>
                    <a:pt x="179" y="61"/>
                    <a:pt x="179" y="61"/>
                    <a:pt x="179" y="61"/>
                  </a:cubicBezTo>
                  <a:cubicBezTo>
                    <a:pt x="170" y="60"/>
                    <a:pt x="170" y="60"/>
                    <a:pt x="170" y="60"/>
                  </a:cubicBezTo>
                  <a:cubicBezTo>
                    <a:pt x="163" y="64"/>
                    <a:pt x="163" y="64"/>
                    <a:pt x="163" y="64"/>
                  </a:cubicBezTo>
                  <a:cubicBezTo>
                    <a:pt x="159" y="68"/>
                    <a:pt x="159" y="68"/>
                    <a:pt x="159" y="68"/>
                  </a:cubicBezTo>
                  <a:cubicBezTo>
                    <a:pt x="152" y="69"/>
                    <a:pt x="152" y="69"/>
                    <a:pt x="152" y="69"/>
                  </a:cubicBezTo>
                  <a:cubicBezTo>
                    <a:pt x="144" y="69"/>
                    <a:pt x="144" y="69"/>
                    <a:pt x="144" y="69"/>
                  </a:cubicBezTo>
                  <a:cubicBezTo>
                    <a:pt x="140" y="72"/>
                    <a:pt x="140" y="72"/>
                    <a:pt x="140" y="72"/>
                  </a:cubicBezTo>
                  <a:cubicBezTo>
                    <a:pt x="135" y="81"/>
                    <a:pt x="135" y="81"/>
                    <a:pt x="135" y="81"/>
                  </a:cubicBezTo>
                  <a:cubicBezTo>
                    <a:pt x="129" y="85"/>
                    <a:pt x="129" y="85"/>
                    <a:pt x="129" y="85"/>
                  </a:cubicBezTo>
                  <a:cubicBezTo>
                    <a:pt x="128" y="84"/>
                    <a:pt x="128" y="84"/>
                    <a:pt x="128" y="84"/>
                  </a:cubicBezTo>
                  <a:cubicBezTo>
                    <a:pt x="130" y="80"/>
                    <a:pt x="130" y="80"/>
                    <a:pt x="130" y="80"/>
                  </a:cubicBezTo>
                  <a:cubicBezTo>
                    <a:pt x="133" y="77"/>
                    <a:pt x="133" y="77"/>
                    <a:pt x="133" y="77"/>
                  </a:cubicBezTo>
                  <a:cubicBezTo>
                    <a:pt x="131" y="74"/>
                    <a:pt x="131" y="74"/>
                    <a:pt x="131" y="74"/>
                  </a:cubicBezTo>
                  <a:cubicBezTo>
                    <a:pt x="127" y="76"/>
                    <a:pt x="127" y="76"/>
                    <a:pt x="127" y="76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1" y="82"/>
                    <a:pt x="121" y="82"/>
                    <a:pt x="121" y="82"/>
                  </a:cubicBezTo>
                  <a:cubicBezTo>
                    <a:pt x="120" y="82"/>
                    <a:pt x="120" y="82"/>
                    <a:pt x="120" y="82"/>
                  </a:cubicBezTo>
                  <a:cubicBezTo>
                    <a:pt x="118" y="75"/>
                    <a:pt x="118" y="75"/>
                    <a:pt x="118" y="75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5" y="81"/>
                    <a:pt x="115" y="81"/>
                    <a:pt x="115" y="81"/>
                  </a:cubicBezTo>
                  <a:cubicBezTo>
                    <a:pt x="114" y="85"/>
                    <a:pt x="114" y="85"/>
                    <a:pt x="114" y="85"/>
                  </a:cubicBezTo>
                  <a:cubicBezTo>
                    <a:pt x="110" y="90"/>
                    <a:pt x="110" y="90"/>
                    <a:pt x="110" y="90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5" y="107"/>
                    <a:pt x="105" y="107"/>
                    <a:pt x="105" y="107"/>
                  </a:cubicBezTo>
                  <a:cubicBezTo>
                    <a:pt x="99" y="112"/>
                    <a:pt x="99" y="112"/>
                    <a:pt x="99" y="112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6" y="101"/>
                    <a:pt x="96" y="101"/>
                    <a:pt x="96" y="101"/>
                  </a:cubicBezTo>
                  <a:cubicBezTo>
                    <a:pt x="95" y="100"/>
                    <a:pt x="95" y="100"/>
                    <a:pt x="95" y="100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94" y="94"/>
                    <a:pt x="94" y="94"/>
                    <a:pt x="94" y="94"/>
                  </a:cubicBezTo>
                  <a:cubicBezTo>
                    <a:pt x="93" y="88"/>
                    <a:pt x="93" y="88"/>
                    <a:pt x="93" y="88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2" y="77"/>
                    <a:pt x="82" y="77"/>
                    <a:pt x="82" y="77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64" y="74"/>
                    <a:pt x="64" y="74"/>
                    <a:pt x="64" y="74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2"/>
                    <a:pt x="0" y="52"/>
                    <a:pt x="0" y="52"/>
                  </a:cubicBezTo>
                  <a:lnTo>
                    <a:pt x="0" y="5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69" name="Freeform 51"/>
            <p:cNvSpPr>
              <a:spLocks/>
            </p:cNvSpPr>
            <p:nvPr/>
          </p:nvSpPr>
          <p:spPr bwMode="auto">
            <a:xfrm>
              <a:off x="6848079" y="1986053"/>
              <a:ext cx="286695" cy="305247"/>
            </a:xfrm>
            <a:custGeom>
              <a:avLst/>
              <a:gdLst>
                <a:gd name="T0" fmla="*/ 175 w 201"/>
                <a:gd name="T1" fmla="*/ 65 h 213"/>
                <a:gd name="T2" fmla="*/ 172 w 201"/>
                <a:gd name="T3" fmla="*/ 53 h 213"/>
                <a:gd name="T4" fmla="*/ 157 w 201"/>
                <a:gd name="T5" fmla="*/ 44 h 213"/>
                <a:gd name="T6" fmla="*/ 140 w 201"/>
                <a:gd name="T7" fmla="*/ 42 h 213"/>
                <a:gd name="T8" fmla="*/ 125 w 201"/>
                <a:gd name="T9" fmla="*/ 36 h 213"/>
                <a:gd name="T10" fmla="*/ 103 w 201"/>
                <a:gd name="T11" fmla="*/ 30 h 213"/>
                <a:gd name="T12" fmla="*/ 93 w 201"/>
                <a:gd name="T13" fmla="*/ 27 h 213"/>
                <a:gd name="T14" fmla="*/ 82 w 201"/>
                <a:gd name="T15" fmla="*/ 20 h 213"/>
                <a:gd name="T16" fmla="*/ 78 w 201"/>
                <a:gd name="T17" fmla="*/ 18 h 213"/>
                <a:gd name="T18" fmla="*/ 70 w 201"/>
                <a:gd name="T19" fmla="*/ 17 h 213"/>
                <a:gd name="T20" fmla="*/ 67 w 201"/>
                <a:gd name="T21" fmla="*/ 15 h 213"/>
                <a:gd name="T22" fmla="*/ 70 w 201"/>
                <a:gd name="T23" fmla="*/ 2 h 213"/>
                <a:gd name="T24" fmla="*/ 61 w 201"/>
                <a:gd name="T25" fmla="*/ 3 h 213"/>
                <a:gd name="T26" fmla="*/ 47 w 201"/>
                <a:gd name="T27" fmla="*/ 9 h 213"/>
                <a:gd name="T28" fmla="*/ 33 w 201"/>
                <a:gd name="T29" fmla="*/ 16 h 213"/>
                <a:gd name="T30" fmla="*/ 21 w 201"/>
                <a:gd name="T31" fmla="*/ 15 h 213"/>
                <a:gd name="T32" fmla="*/ 5 w 201"/>
                <a:gd name="T33" fmla="*/ 55 h 213"/>
                <a:gd name="T34" fmla="*/ 7 w 201"/>
                <a:gd name="T35" fmla="*/ 72 h 213"/>
                <a:gd name="T36" fmla="*/ 10 w 201"/>
                <a:gd name="T37" fmla="*/ 112 h 213"/>
                <a:gd name="T38" fmla="*/ 42 w 201"/>
                <a:gd name="T39" fmla="*/ 135 h 213"/>
                <a:gd name="T40" fmla="*/ 60 w 201"/>
                <a:gd name="T41" fmla="*/ 152 h 213"/>
                <a:gd name="T42" fmla="*/ 63 w 201"/>
                <a:gd name="T43" fmla="*/ 173 h 213"/>
                <a:gd name="T44" fmla="*/ 65 w 201"/>
                <a:gd name="T45" fmla="*/ 187 h 213"/>
                <a:gd name="T46" fmla="*/ 67 w 201"/>
                <a:gd name="T47" fmla="*/ 203 h 213"/>
                <a:gd name="T48" fmla="*/ 82 w 201"/>
                <a:gd name="T49" fmla="*/ 209 h 213"/>
                <a:gd name="T50" fmla="*/ 184 w 201"/>
                <a:gd name="T51" fmla="*/ 195 h 213"/>
                <a:gd name="T52" fmla="*/ 178 w 201"/>
                <a:gd name="T53" fmla="*/ 172 h 213"/>
                <a:gd name="T54" fmla="*/ 182 w 201"/>
                <a:gd name="T55" fmla="*/ 155 h 213"/>
                <a:gd name="T56" fmla="*/ 182 w 201"/>
                <a:gd name="T57" fmla="*/ 140 h 213"/>
                <a:gd name="T58" fmla="*/ 184 w 201"/>
                <a:gd name="T59" fmla="*/ 131 h 213"/>
                <a:gd name="T60" fmla="*/ 186 w 201"/>
                <a:gd name="T61" fmla="*/ 121 h 213"/>
                <a:gd name="T62" fmla="*/ 188 w 201"/>
                <a:gd name="T63" fmla="*/ 105 h 213"/>
                <a:gd name="T64" fmla="*/ 197 w 201"/>
                <a:gd name="T65" fmla="*/ 85 h 213"/>
                <a:gd name="T66" fmla="*/ 201 w 201"/>
                <a:gd name="T67" fmla="*/ 79 h 213"/>
                <a:gd name="T68" fmla="*/ 201 w 201"/>
                <a:gd name="T69" fmla="*/ 73 h 213"/>
                <a:gd name="T70" fmla="*/ 194 w 201"/>
                <a:gd name="T71" fmla="*/ 79 h 213"/>
                <a:gd name="T72" fmla="*/ 187 w 201"/>
                <a:gd name="T73" fmla="*/ 92 h 213"/>
                <a:gd name="T74" fmla="*/ 177 w 201"/>
                <a:gd name="T75" fmla="*/ 101 h 213"/>
                <a:gd name="T76" fmla="*/ 168 w 201"/>
                <a:gd name="T77" fmla="*/ 107 h 213"/>
                <a:gd name="T78" fmla="*/ 174 w 201"/>
                <a:gd name="T79" fmla="*/ 93 h 213"/>
                <a:gd name="T80" fmla="*/ 179 w 201"/>
                <a:gd name="T81" fmla="*/ 87 h 213"/>
                <a:gd name="T82" fmla="*/ 180 w 201"/>
                <a:gd name="T83" fmla="*/ 78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1" h="213">
                  <a:moveTo>
                    <a:pt x="178" y="69"/>
                  </a:moveTo>
                  <a:cubicBezTo>
                    <a:pt x="177" y="68"/>
                    <a:pt x="177" y="68"/>
                    <a:pt x="177" y="68"/>
                  </a:cubicBezTo>
                  <a:cubicBezTo>
                    <a:pt x="175" y="65"/>
                    <a:pt x="175" y="65"/>
                    <a:pt x="175" y="65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72" y="53"/>
                    <a:pt x="172" y="53"/>
                    <a:pt x="172" y="53"/>
                  </a:cubicBezTo>
                  <a:cubicBezTo>
                    <a:pt x="166" y="49"/>
                    <a:pt x="166" y="49"/>
                    <a:pt x="166" y="49"/>
                  </a:cubicBezTo>
                  <a:cubicBezTo>
                    <a:pt x="164" y="45"/>
                    <a:pt x="164" y="45"/>
                    <a:pt x="164" y="45"/>
                  </a:cubicBezTo>
                  <a:cubicBezTo>
                    <a:pt x="157" y="44"/>
                    <a:pt x="157" y="44"/>
                    <a:pt x="157" y="44"/>
                  </a:cubicBezTo>
                  <a:cubicBezTo>
                    <a:pt x="148" y="44"/>
                    <a:pt x="148" y="44"/>
                    <a:pt x="148" y="44"/>
                  </a:cubicBezTo>
                  <a:cubicBezTo>
                    <a:pt x="146" y="42"/>
                    <a:pt x="146" y="42"/>
                    <a:pt x="146" y="42"/>
                  </a:cubicBezTo>
                  <a:cubicBezTo>
                    <a:pt x="140" y="42"/>
                    <a:pt x="140" y="42"/>
                    <a:pt x="140" y="42"/>
                  </a:cubicBezTo>
                  <a:cubicBezTo>
                    <a:pt x="132" y="41"/>
                    <a:pt x="132" y="41"/>
                    <a:pt x="132" y="41"/>
                  </a:cubicBezTo>
                  <a:cubicBezTo>
                    <a:pt x="131" y="39"/>
                    <a:pt x="131" y="39"/>
                    <a:pt x="131" y="39"/>
                  </a:cubicBezTo>
                  <a:cubicBezTo>
                    <a:pt x="125" y="36"/>
                    <a:pt x="125" y="36"/>
                    <a:pt x="125" y="36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1" y="33"/>
                    <a:pt x="111" y="33"/>
                    <a:pt x="111" y="33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89" y="22"/>
                    <a:pt x="89" y="22"/>
                    <a:pt x="89" y="22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7" y="15"/>
                    <a:pt x="67" y="15"/>
                    <a:pt x="67" y="15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10" y="112"/>
                    <a:pt x="10" y="112"/>
                    <a:pt x="10" y="112"/>
                  </a:cubicBezTo>
                  <a:cubicBezTo>
                    <a:pt x="19" y="117"/>
                    <a:pt x="19" y="117"/>
                    <a:pt x="19" y="117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2" y="135"/>
                    <a:pt x="42" y="135"/>
                    <a:pt x="42" y="135"/>
                  </a:cubicBezTo>
                  <a:cubicBezTo>
                    <a:pt x="45" y="139"/>
                    <a:pt x="45" y="139"/>
                    <a:pt x="45" y="139"/>
                  </a:cubicBezTo>
                  <a:cubicBezTo>
                    <a:pt x="52" y="144"/>
                    <a:pt x="52" y="144"/>
                    <a:pt x="52" y="144"/>
                  </a:cubicBezTo>
                  <a:cubicBezTo>
                    <a:pt x="60" y="152"/>
                    <a:pt x="60" y="152"/>
                    <a:pt x="60" y="152"/>
                  </a:cubicBezTo>
                  <a:cubicBezTo>
                    <a:pt x="61" y="159"/>
                    <a:pt x="61" y="159"/>
                    <a:pt x="61" y="159"/>
                  </a:cubicBezTo>
                  <a:cubicBezTo>
                    <a:pt x="60" y="166"/>
                    <a:pt x="60" y="166"/>
                    <a:pt x="60" y="166"/>
                  </a:cubicBezTo>
                  <a:cubicBezTo>
                    <a:pt x="63" y="173"/>
                    <a:pt x="63" y="173"/>
                    <a:pt x="63" y="173"/>
                  </a:cubicBezTo>
                  <a:cubicBezTo>
                    <a:pt x="65" y="176"/>
                    <a:pt x="65" y="176"/>
                    <a:pt x="65" y="176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5" y="187"/>
                    <a:pt x="65" y="187"/>
                    <a:pt x="65" y="187"/>
                  </a:cubicBezTo>
                  <a:cubicBezTo>
                    <a:pt x="65" y="193"/>
                    <a:pt x="65" y="193"/>
                    <a:pt x="65" y="193"/>
                  </a:cubicBezTo>
                  <a:cubicBezTo>
                    <a:pt x="67" y="198"/>
                    <a:pt x="67" y="198"/>
                    <a:pt x="67" y="198"/>
                  </a:cubicBezTo>
                  <a:cubicBezTo>
                    <a:pt x="67" y="203"/>
                    <a:pt x="67" y="203"/>
                    <a:pt x="67" y="203"/>
                  </a:cubicBezTo>
                  <a:cubicBezTo>
                    <a:pt x="72" y="203"/>
                    <a:pt x="72" y="203"/>
                    <a:pt x="72" y="203"/>
                  </a:cubicBezTo>
                  <a:cubicBezTo>
                    <a:pt x="72" y="203"/>
                    <a:pt x="76" y="207"/>
                    <a:pt x="77" y="207"/>
                  </a:cubicBezTo>
                  <a:cubicBezTo>
                    <a:pt x="78" y="207"/>
                    <a:pt x="82" y="209"/>
                    <a:pt x="82" y="209"/>
                  </a:cubicBezTo>
                  <a:cubicBezTo>
                    <a:pt x="85" y="213"/>
                    <a:pt x="85" y="213"/>
                    <a:pt x="85" y="213"/>
                  </a:cubicBezTo>
                  <a:cubicBezTo>
                    <a:pt x="184" y="207"/>
                    <a:pt x="184" y="207"/>
                    <a:pt x="184" y="207"/>
                  </a:cubicBezTo>
                  <a:cubicBezTo>
                    <a:pt x="184" y="195"/>
                    <a:pt x="184" y="195"/>
                    <a:pt x="184" y="195"/>
                  </a:cubicBezTo>
                  <a:cubicBezTo>
                    <a:pt x="184" y="191"/>
                    <a:pt x="184" y="191"/>
                    <a:pt x="184" y="191"/>
                  </a:cubicBezTo>
                  <a:cubicBezTo>
                    <a:pt x="179" y="179"/>
                    <a:pt x="179" y="179"/>
                    <a:pt x="179" y="179"/>
                  </a:cubicBezTo>
                  <a:cubicBezTo>
                    <a:pt x="178" y="172"/>
                    <a:pt x="178" y="172"/>
                    <a:pt x="178" y="172"/>
                  </a:cubicBezTo>
                  <a:cubicBezTo>
                    <a:pt x="179" y="164"/>
                    <a:pt x="179" y="164"/>
                    <a:pt x="179" y="164"/>
                  </a:cubicBezTo>
                  <a:cubicBezTo>
                    <a:pt x="181" y="158"/>
                    <a:pt x="181" y="158"/>
                    <a:pt x="181" y="158"/>
                  </a:cubicBezTo>
                  <a:cubicBezTo>
                    <a:pt x="182" y="155"/>
                    <a:pt x="182" y="155"/>
                    <a:pt x="182" y="155"/>
                  </a:cubicBezTo>
                  <a:cubicBezTo>
                    <a:pt x="184" y="152"/>
                    <a:pt x="184" y="152"/>
                    <a:pt x="184" y="152"/>
                  </a:cubicBezTo>
                  <a:cubicBezTo>
                    <a:pt x="182" y="147"/>
                    <a:pt x="182" y="147"/>
                    <a:pt x="182" y="147"/>
                  </a:cubicBezTo>
                  <a:cubicBezTo>
                    <a:pt x="182" y="140"/>
                    <a:pt x="182" y="140"/>
                    <a:pt x="182" y="140"/>
                  </a:cubicBezTo>
                  <a:cubicBezTo>
                    <a:pt x="182" y="136"/>
                    <a:pt x="182" y="136"/>
                    <a:pt x="182" y="136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184" y="131"/>
                    <a:pt x="184" y="131"/>
                    <a:pt x="184" y="131"/>
                  </a:cubicBezTo>
                  <a:cubicBezTo>
                    <a:pt x="188" y="127"/>
                    <a:pt x="188" y="127"/>
                    <a:pt x="188" y="127"/>
                  </a:cubicBezTo>
                  <a:cubicBezTo>
                    <a:pt x="188" y="125"/>
                    <a:pt x="188" y="125"/>
                    <a:pt x="188" y="125"/>
                  </a:cubicBezTo>
                  <a:cubicBezTo>
                    <a:pt x="186" y="121"/>
                    <a:pt x="186" y="121"/>
                    <a:pt x="186" y="121"/>
                  </a:cubicBezTo>
                  <a:cubicBezTo>
                    <a:pt x="186" y="118"/>
                    <a:pt x="186" y="118"/>
                    <a:pt x="186" y="118"/>
                  </a:cubicBezTo>
                  <a:cubicBezTo>
                    <a:pt x="187" y="110"/>
                    <a:pt x="187" y="110"/>
                    <a:pt x="187" y="110"/>
                  </a:cubicBezTo>
                  <a:cubicBezTo>
                    <a:pt x="188" y="105"/>
                    <a:pt x="188" y="105"/>
                    <a:pt x="188" y="105"/>
                  </a:cubicBezTo>
                  <a:cubicBezTo>
                    <a:pt x="191" y="99"/>
                    <a:pt x="191" y="99"/>
                    <a:pt x="191" y="99"/>
                  </a:cubicBezTo>
                  <a:cubicBezTo>
                    <a:pt x="196" y="89"/>
                    <a:pt x="196" y="89"/>
                    <a:pt x="196" y="89"/>
                  </a:cubicBezTo>
                  <a:cubicBezTo>
                    <a:pt x="197" y="85"/>
                    <a:pt x="197" y="85"/>
                    <a:pt x="197" y="85"/>
                  </a:cubicBezTo>
                  <a:cubicBezTo>
                    <a:pt x="197" y="82"/>
                    <a:pt x="197" y="82"/>
                    <a:pt x="197" y="82"/>
                  </a:cubicBezTo>
                  <a:cubicBezTo>
                    <a:pt x="201" y="81"/>
                    <a:pt x="201" y="81"/>
                    <a:pt x="201" y="81"/>
                  </a:cubicBezTo>
                  <a:cubicBezTo>
                    <a:pt x="201" y="79"/>
                    <a:pt x="201" y="79"/>
                    <a:pt x="201" y="79"/>
                  </a:cubicBezTo>
                  <a:cubicBezTo>
                    <a:pt x="201" y="77"/>
                    <a:pt x="201" y="77"/>
                    <a:pt x="201" y="77"/>
                  </a:cubicBezTo>
                  <a:cubicBezTo>
                    <a:pt x="201" y="75"/>
                    <a:pt x="201" y="75"/>
                    <a:pt x="201" y="75"/>
                  </a:cubicBezTo>
                  <a:cubicBezTo>
                    <a:pt x="201" y="73"/>
                    <a:pt x="201" y="73"/>
                    <a:pt x="201" y="73"/>
                  </a:cubicBezTo>
                  <a:cubicBezTo>
                    <a:pt x="201" y="71"/>
                    <a:pt x="201" y="71"/>
                    <a:pt x="201" y="71"/>
                  </a:cubicBezTo>
                  <a:cubicBezTo>
                    <a:pt x="197" y="75"/>
                    <a:pt x="197" y="75"/>
                    <a:pt x="197" y="75"/>
                  </a:cubicBezTo>
                  <a:cubicBezTo>
                    <a:pt x="194" y="79"/>
                    <a:pt x="194" y="79"/>
                    <a:pt x="194" y="79"/>
                  </a:cubicBezTo>
                  <a:cubicBezTo>
                    <a:pt x="193" y="84"/>
                    <a:pt x="193" y="84"/>
                    <a:pt x="193" y="84"/>
                  </a:cubicBezTo>
                  <a:cubicBezTo>
                    <a:pt x="190" y="90"/>
                    <a:pt x="190" y="90"/>
                    <a:pt x="190" y="90"/>
                  </a:cubicBezTo>
                  <a:cubicBezTo>
                    <a:pt x="187" y="92"/>
                    <a:pt x="187" y="92"/>
                    <a:pt x="187" y="92"/>
                  </a:cubicBezTo>
                  <a:cubicBezTo>
                    <a:pt x="181" y="95"/>
                    <a:pt x="181" y="95"/>
                    <a:pt x="181" y="95"/>
                  </a:cubicBezTo>
                  <a:cubicBezTo>
                    <a:pt x="178" y="99"/>
                    <a:pt x="178" y="99"/>
                    <a:pt x="178" y="99"/>
                  </a:cubicBezTo>
                  <a:cubicBezTo>
                    <a:pt x="177" y="101"/>
                    <a:pt x="177" y="101"/>
                    <a:pt x="177" y="101"/>
                  </a:cubicBezTo>
                  <a:cubicBezTo>
                    <a:pt x="175" y="105"/>
                    <a:pt x="175" y="105"/>
                    <a:pt x="175" y="105"/>
                  </a:cubicBezTo>
                  <a:cubicBezTo>
                    <a:pt x="171" y="110"/>
                    <a:pt x="171" y="110"/>
                    <a:pt x="171" y="110"/>
                  </a:cubicBezTo>
                  <a:cubicBezTo>
                    <a:pt x="168" y="107"/>
                    <a:pt x="168" y="107"/>
                    <a:pt x="168" y="107"/>
                  </a:cubicBezTo>
                  <a:cubicBezTo>
                    <a:pt x="171" y="103"/>
                    <a:pt x="171" y="103"/>
                    <a:pt x="171" y="103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4" y="93"/>
                    <a:pt x="174" y="93"/>
                    <a:pt x="174" y="93"/>
                  </a:cubicBezTo>
                  <a:cubicBezTo>
                    <a:pt x="175" y="91"/>
                    <a:pt x="175" y="91"/>
                    <a:pt x="175" y="91"/>
                  </a:cubicBezTo>
                  <a:cubicBezTo>
                    <a:pt x="177" y="89"/>
                    <a:pt x="177" y="89"/>
                    <a:pt x="177" y="89"/>
                  </a:cubicBezTo>
                  <a:cubicBezTo>
                    <a:pt x="179" y="87"/>
                    <a:pt x="179" y="87"/>
                    <a:pt x="179" y="87"/>
                  </a:cubicBezTo>
                  <a:cubicBezTo>
                    <a:pt x="180" y="85"/>
                    <a:pt x="180" y="85"/>
                    <a:pt x="180" y="85"/>
                  </a:cubicBezTo>
                  <a:cubicBezTo>
                    <a:pt x="179" y="80"/>
                    <a:pt x="179" y="80"/>
                    <a:pt x="179" y="80"/>
                  </a:cubicBezTo>
                  <a:cubicBezTo>
                    <a:pt x="180" y="78"/>
                    <a:pt x="180" y="78"/>
                    <a:pt x="180" y="78"/>
                  </a:cubicBezTo>
                  <a:cubicBezTo>
                    <a:pt x="179" y="76"/>
                    <a:pt x="179" y="76"/>
                    <a:pt x="179" y="76"/>
                  </a:cubicBezTo>
                  <a:lnTo>
                    <a:pt x="178" y="69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70" name="Freeform 52"/>
            <p:cNvSpPr>
              <a:spLocks/>
            </p:cNvSpPr>
            <p:nvPr/>
          </p:nvSpPr>
          <p:spPr bwMode="auto">
            <a:xfrm>
              <a:off x="7268003" y="2274434"/>
              <a:ext cx="229357" cy="263085"/>
            </a:xfrm>
            <a:custGeom>
              <a:avLst/>
              <a:gdLst>
                <a:gd name="T0" fmla="*/ 114 w 136"/>
                <a:gd name="T1" fmla="*/ 8 h 156"/>
                <a:gd name="T2" fmla="*/ 101 w 136"/>
                <a:gd name="T3" fmla="*/ 17 h 156"/>
                <a:gd name="T4" fmla="*/ 93 w 136"/>
                <a:gd name="T5" fmla="*/ 22 h 156"/>
                <a:gd name="T6" fmla="*/ 88 w 136"/>
                <a:gd name="T7" fmla="*/ 27 h 156"/>
                <a:gd name="T8" fmla="*/ 82 w 136"/>
                <a:gd name="T9" fmla="*/ 27 h 156"/>
                <a:gd name="T10" fmla="*/ 74 w 136"/>
                <a:gd name="T11" fmla="*/ 33 h 156"/>
                <a:gd name="T12" fmla="*/ 69 w 136"/>
                <a:gd name="T13" fmla="*/ 33 h 156"/>
                <a:gd name="T14" fmla="*/ 65 w 136"/>
                <a:gd name="T15" fmla="*/ 31 h 156"/>
                <a:gd name="T16" fmla="*/ 60 w 136"/>
                <a:gd name="T17" fmla="*/ 29 h 156"/>
                <a:gd name="T18" fmla="*/ 55 w 136"/>
                <a:gd name="T19" fmla="*/ 27 h 156"/>
                <a:gd name="T20" fmla="*/ 47 w 136"/>
                <a:gd name="T21" fmla="*/ 23 h 156"/>
                <a:gd name="T22" fmla="*/ 0 w 136"/>
                <a:gd name="T23" fmla="*/ 28 h 156"/>
                <a:gd name="T24" fmla="*/ 16 w 136"/>
                <a:gd name="T25" fmla="*/ 136 h 156"/>
                <a:gd name="T26" fmla="*/ 22 w 136"/>
                <a:gd name="T27" fmla="*/ 133 h 156"/>
                <a:gd name="T28" fmla="*/ 31 w 136"/>
                <a:gd name="T29" fmla="*/ 140 h 156"/>
                <a:gd name="T30" fmla="*/ 34 w 136"/>
                <a:gd name="T31" fmla="*/ 146 h 156"/>
                <a:gd name="T32" fmla="*/ 42 w 136"/>
                <a:gd name="T33" fmla="*/ 148 h 156"/>
                <a:gd name="T34" fmla="*/ 46 w 136"/>
                <a:gd name="T35" fmla="*/ 151 h 156"/>
                <a:gd name="T36" fmla="*/ 49 w 136"/>
                <a:gd name="T37" fmla="*/ 149 h 156"/>
                <a:gd name="T38" fmla="*/ 52 w 136"/>
                <a:gd name="T39" fmla="*/ 146 h 156"/>
                <a:gd name="T40" fmla="*/ 60 w 136"/>
                <a:gd name="T41" fmla="*/ 150 h 156"/>
                <a:gd name="T42" fmla="*/ 67 w 136"/>
                <a:gd name="T43" fmla="*/ 148 h 156"/>
                <a:gd name="T44" fmla="*/ 71 w 136"/>
                <a:gd name="T45" fmla="*/ 144 h 156"/>
                <a:gd name="T46" fmla="*/ 75 w 136"/>
                <a:gd name="T47" fmla="*/ 146 h 156"/>
                <a:gd name="T48" fmla="*/ 83 w 136"/>
                <a:gd name="T49" fmla="*/ 155 h 156"/>
                <a:gd name="T50" fmla="*/ 85 w 136"/>
                <a:gd name="T51" fmla="*/ 156 h 156"/>
                <a:gd name="T52" fmla="*/ 92 w 136"/>
                <a:gd name="T53" fmla="*/ 149 h 156"/>
                <a:gd name="T54" fmla="*/ 94 w 136"/>
                <a:gd name="T55" fmla="*/ 142 h 156"/>
                <a:gd name="T56" fmla="*/ 100 w 136"/>
                <a:gd name="T57" fmla="*/ 128 h 156"/>
                <a:gd name="T58" fmla="*/ 105 w 136"/>
                <a:gd name="T59" fmla="*/ 130 h 156"/>
                <a:gd name="T60" fmla="*/ 109 w 136"/>
                <a:gd name="T61" fmla="*/ 116 h 156"/>
                <a:gd name="T62" fmla="*/ 118 w 136"/>
                <a:gd name="T63" fmla="*/ 110 h 156"/>
                <a:gd name="T64" fmla="*/ 129 w 136"/>
                <a:gd name="T65" fmla="*/ 99 h 156"/>
                <a:gd name="T66" fmla="*/ 131 w 136"/>
                <a:gd name="T67" fmla="*/ 91 h 156"/>
                <a:gd name="T68" fmla="*/ 132 w 136"/>
                <a:gd name="T69" fmla="*/ 77 h 156"/>
                <a:gd name="T70" fmla="*/ 133 w 136"/>
                <a:gd name="T71" fmla="*/ 70 h 156"/>
                <a:gd name="T72" fmla="*/ 133 w 136"/>
                <a:gd name="T73" fmla="*/ 61 h 156"/>
                <a:gd name="T74" fmla="*/ 133 w 136"/>
                <a:gd name="T75" fmla="*/ 55 h 156"/>
                <a:gd name="T76" fmla="*/ 126 w 136"/>
                <a:gd name="T7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6" h="156">
                  <a:moveTo>
                    <a:pt x="121" y="5"/>
                  </a:moveTo>
                  <a:lnTo>
                    <a:pt x="114" y="8"/>
                  </a:lnTo>
                  <a:lnTo>
                    <a:pt x="108" y="13"/>
                  </a:lnTo>
                  <a:lnTo>
                    <a:pt x="101" y="17"/>
                  </a:lnTo>
                  <a:lnTo>
                    <a:pt x="96" y="21"/>
                  </a:lnTo>
                  <a:lnTo>
                    <a:pt x="93" y="22"/>
                  </a:lnTo>
                  <a:lnTo>
                    <a:pt x="91" y="24"/>
                  </a:lnTo>
                  <a:lnTo>
                    <a:pt x="88" y="27"/>
                  </a:lnTo>
                  <a:lnTo>
                    <a:pt x="85" y="27"/>
                  </a:lnTo>
                  <a:lnTo>
                    <a:pt x="82" y="27"/>
                  </a:lnTo>
                  <a:lnTo>
                    <a:pt x="78" y="29"/>
                  </a:lnTo>
                  <a:lnTo>
                    <a:pt x="74" y="33"/>
                  </a:lnTo>
                  <a:lnTo>
                    <a:pt x="71" y="33"/>
                  </a:lnTo>
                  <a:lnTo>
                    <a:pt x="69" y="33"/>
                  </a:lnTo>
                  <a:lnTo>
                    <a:pt x="68" y="33"/>
                  </a:lnTo>
                  <a:lnTo>
                    <a:pt x="65" y="31"/>
                  </a:lnTo>
                  <a:lnTo>
                    <a:pt x="62" y="28"/>
                  </a:lnTo>
                  <a:lnTo>
                    <a:pt x="60" y="29"/>
                  </a:lnTo>
                  <a:lnTo>
                    <a:pt x="56" y="28"/>
                  </a:lnTo>
                  <a:lnTo>
                    <a:pt x="55" y="27"/>
                  </a:lnTo>
                  <a:lnTo>
                    <a:pt x="51" y="24"/>
                  </a:lnTo>
                  <a:lnTo>
                    <a:pt x="47" y="23"/>
                  </a:lnTo>
                  <a:lnTo>
                    <a:pt x="39" y="22"/>
                  </a:lnTo>
                  <a:lnTo>
                    <a:pt x="0" y="28"/>
                  </a:lnTo>
                  <a:lnTo>
                    <a:pt x="11" y="134"/>
                  </a:lnTo>
                  <a:lnTo>
                    <a:pt x="16" y="136"/>
                  </a:lnTo>
                  <a:lnTo>
                    <a:pt x="21" y="134"/>
                  </a:lnTo>
                  <a:lnTo>
                    <a:pt x="22" y="133"/>
                  </a:lnTo>
                  <a:lnTo>
                    <a:pt x="27" y="137"/>
                  </a:lnTo>
                  <a:lnTo>
                    <a:pt x="31" y="140"/>
                  </a:lnTo>
                  <a:lnTo>
                    <a:pt x="33" y="144"/>
                  </a:lnTo>
                  <a:lnTo>
                    <a:pt x="34" y="146"/>
                  </a:lnTo>
                  <a:lnTo>
                    <a:pt x="39" y="147"/>
                  </a:lnTo>
                  <a:lnTo>
                    <a:pt x="42" y="148"/>
                  </a:lnTo>
                  <a:lnTo>
                    <a:pt x="44" y="149"/>
                  </a:lnTo>
                  <a:lnTo>
                    <a:pt x="46" y="151"/>
                  </a:lnTo>
                  <a:lnTo>
                    <a:pt x="49" y="150"/>
                  </a:lnTo>
                  <a:lnTo>
                    <a:pt x="49" y="149"/>
                  </a:lnTo>
                  <a:lnTo>
                    <a:pt x="51" y="147"/>
                  </a:lnTo>
                  <a:lnTo>
                    <a:pt x="52" y="146"/>
                  </a:lnTo>
                  <a:lnTo>
                    <a:pt x="55" y="148"/>
                  </a:lnTo>
                  <a:lnTo>
                    <a:pt x="60" y="150"/>
                  </a:lnTo>
                  <a:lnTo>
                    <a:pt x="66" y="149"/>
                  </a:lnTo>
                  <a:lnTo>
                    <a:pt x="67" y="148"/>
                  </a:lnTo>
                  <a:lnTo>
                    <a:pt x="69" y="145"/>
                  </a:lnTo>
                  <a:lnTo>
                    <a:pt x="71" y="144"/>
                  </a:lnTo>
                  <a:lnTo>
                    <a:pt x="72" y="143"/>
                  </a:lnTo>
                  <a:lnTo>
                    <a:pt x="75" y="146"/>
                  </a:lnTo>
                  <a:lnTo>
                    <a:pt x="79" y="151"/>
                  </a:lnTo>
                  <a:lnTo>
                    <a:pt x="83" y="155"/>
                  </a:lnTo>
                  <a:lnTo>
                    <a:pt x="86" y="155"/>
                  </a:lnTo>
                  <a:lnTo>
                    <a:pt x="85" y="156"/>
                  </a:lnTo>
                  <a:lnTo>
                    <a:pt x="88" y="153"/>
                  </a:lnTo>
                  <a:lnTo>
                    <a:pt x="92" y="149"/>
                  </a:lnTo>
                  <a:lnTo>
                    <a:pt x="94" y="146"/>
                  </a:lnTo>
                  <a:lnTo>
                    <a:pt x="94" y="142"/>
                  </a:lnTo>
                  <a:lnTo>
                    <a:pt x="97" y="131"/>
                  </a:lnTo>
                  <a:lnTo>
                    <a:pt x="100" y="128"/>
                  </a:lnTo>
                  <a:lnTo>
                    <a:pt x="104" y="131"/>
                  </a:lnTo>
                  <a:lnTo>
                    <a:pt x="105" y="130"/>
                  </a:lnTo>
                  <a:lnTo>
                    <a:pt x="106" y="120"/>
                  </a:lnTo>
                  <a:lnTo>
                    <a:pt x="109" y="116"/>
                  </a:lnTo>
                  <a:lnTo>
                    <a:pt x="113" y="110"/>
                  </a:lnTo>
                  <a:lnTo>
                    <a:pt x="118" y="110"/>
                  </a:lnTo>
                  <a:lnTo>
                    <a:pt x="121" y="106"/>
                  </a:lnTo>
                  <a:lnTo>
                    <a:pt x="129" y="99"/>
                  </a:lnTo>
                  <a:lnTo>
                    <a:pt x="131" y="94"/>
                  </a:lnTo>
                  <a:lnTo>
                    <a:pt x="131" y="91"/>
                  </a:lnTo>
                  <a:lnTo>
                    <a:pt x="132" y="83"/>
                  </a:lnTo>
                  <a:lnTo>
                    <a:pt x="132" y="77"/>
                  </a:lnTo>
                  <a:lnTo>
                    <a:pt x="133" y="74"/>
                  </a:lnTo>
                  <a:lnTo>
                    <a:pt x="133" y="70"/>
                  </a:lnTo>
                  <a:lnTo>
                    <a:pt x="133" y="62"/>
                  </a:lnTo>
                  <a:lnTo>
                    <a:pt x="133" y="61"/>
                  </a:lnTo>
                  <a:lnTo>
                    <a:pt x="132" y="58"/>
                  </a:lnTo>
                  <a:lnTo>
                    <a:pt x="133" y="55"/>
                  </a:lnTo>
                  <a:lnTo>
                    <a:pt x="136" y="55"/>
                  </a:lnTo>
                  <a:lnTo>
                    <a:pt x="126" y="0"/>
                  </a:lnTo>
                  <a:lnTo>
                    <a:pt x="121" y="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71" name="Freeform 53"/>
            <p:cNvSpPr>
              <a:spLocks/>
            </p:cNvSpPr>
            <p:nvPr/>
          </p:nvSpPr>
          <p:spPr bwMode="auto">
            <a:xfrm>
              <a:off x="7119596" y="2319969"/>
              <a:ext cx="168644" cy="290068"/>
            </a:xfrm>
            <a:custGeom>
              <a:avLst/>
              <a:gdLst>
                <a:gd name="T0" fmla="*/ 5 w 100"/>
                <a:gd name="T1" fmla="*/ 167 h 172"/>
                <a:gd name="T2" fmla="*/ 16 w 100"/>
                <a:gd name="T3" fmla="*/ 163 h 172"/>
                <a:gd name="T4" fmla="*/ 24 w 100"/>
                <a:gd name="T5" fmla="*/ 163 h 172"/>
                <a:gd name="T6" fmla="*/ 31 w 100"/>
                <a:gd name="T7" fmla="*/ 168 h 172"/>
                <a:gd name="T8" fmla="*/ 32 w 100"/>
                <a:gd name="T9" fmla="*/ 163 h 172"/>
                <a:gd name="T10" fmla="*/ 38 w 100"/>
                <a:gd name="T11" fmla="*/ 161 h 172"/>
                <a:gd name="T12" fmla="*/ 44 w 100"/>
                <a:gd name="T13" fmla="*/ 163 h 172"/>
                <a:gd name="T14" fmla="*/ 49 w 100"/>
                <a:gd name="T15" fmla="*/ 161 h 172"/>
                <a:gd name="T16" fmla="*/ 52 w 100"/>
                <a:gd name="T17" fmla="*/ 154 h 172"/>
                <a:gd name="T18" fmla="*/ 55 w 100"/>
                <a:gd name="T19" fmla="*/ 150 h 172"/>
                <a:gd name="T20" fmla="*/ 59 w 100"/>
                <a:gd name="T21" fmla="*/ 157 h 172"/>
                <a:gd name="T22" fmla="*/ 66 w 100"/>
                <a:gd name="T23" fmla="*/ 157 h 172"/>
                <a:gd name="T24" fmla="*/ 68 w 100"/>
                <a:gd name="T25" fmla="*/ 150 h 172"/>
                <a:gd name="T26" fmla="*/ 74 w 100"/>
                <a:gd name="T27" fmla="*/ 145 h 172"/>
                <a:gd name="T28" fmla="*/ 78 w 100"/>
                <a:gd name="T29" fmla="*/ 139 h 172"/>
                <a:gd name="T30" fmla="*/ 80 w 100"/>
                <a:gd name="T31" fmla="*/ 131 h 172"/>
                <a:gd name="T32" fmla="*/ 81 w 100"/>
                <a:gd name="T33" fmla="*/ 127 h 172"/>
                <a:gd name="T34" fmla="*/ 90 w 100"/>
                <a:gd name="T35" fmla="*/ 125 h 172"/>
                <a:gd name="T36" fmla="*/ 98 w 100"/>
                <a:gd name="T37" fmla="*/ 123 h 172"/>
                <a:gd name="T38" fmla="*/ 99 w 100"/>
                <a:gd name="T39" fmla="*/ 115 h 172"/>
                <a:gd name="T40" fmla="*/ 98 w 100"/>
                <a:gd name="T41" fmla="*/ 112 h 172"/>
                <a:gd name="T42" fmla="*/ 99 w 100"/>
                <a:gd name="T43" fmla="*/ 107 h 172"/>
                <a:gd name="T44" fmla="*/ 88 w 100"/>
                <a:gd name="T45" fmla="*/ 0 h 172"/>
                <a:gd name="T46" fmla="*/ 27 w 100"/>
                <a:gd name="T47" fmla="*/ 5 h 172"/>
                <a:gd name="T48" fmla="*/ 16 w 100"/>
                <a:gd name="T49" fmla="*/ 12 h 172"/>
                <a:gd name="T50" fmla="*/ 8 w 100"/>
                <a:gd name="T51" fmla="*/ 12 h 172"/>
                <a:gd name="T52" fmla="*/ 10 w 100"/>
                <a:gd name="T53" fmla="*/ 106 h 172"/>
                <a:gd name="T54" fmla="*/ 10 w 100"/>
                <a:gd name="T55" fmla="*/ 113 h 172"/>
                <a:gd name="T56" fmla="*/ 15 w 100"/>
                <a:gd name="T57" fmla="*/ 124 h 172"/>
                <a:gd name="T58" fmla="*/ 16 w 100"/>
                <a:gd name="T59" fmla="*/ 134 h 172"/>
                <a:gd name="T60" fmla="*/ 11 w 100"/>
                <a:gd name="T61" fmla="*/ 140 h 172"/>
                <a:gd name="T62" fmla="*/ 8 w 100"/>
                <a:gd name="T63" fmla="*/ 147 h 172"/>
                <a:gd name="T64" fmla="*/ 4 w 100"/>
                <a:gd name="T65" fmla="*/ 156 h 172"/>
                <a:gd name="T66" fmla="*/ 0 w 100"/>
                <a:gd name="T67" fmla="*/ 161 h 172"/>
                <a:gd name="T68" fmla="*/ 1 w 100"/>
                <a:gd name="T69" fmla="*/ 171 h 172"/>
                <a:gd name="T70" fmla="*/ 2 w 100"/>
                <a:gd name="T71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0" h="172">
                  <a:moveTo>
                    <a:pt x="5" y="172"/>
                  </a:moveTo>
                  <a:lnTo>
                    <a:pt x="5" y="167"/>
                  </a:lnTo>
                  <a:lnTo>
                    <a:pt x="13" y="167"/>
                  </a:lnTo>
                  <a:lnTo>
                    <a:pt x="16" y="163"/>
                  </a:lnTo>
                  <a:lnTo>
                    <a:pt x="19" y="163"/>
                  </a:lnTo>
                  <a:lnTo>
                    <a:pt x="24" y="163"/>
                  </a:lnTo>
                  <a:lnTo>
                    <a:pt x="27" y="166"/>
                  </a:lnTo>
                  <a:lnTo>
                    <a:pt x="31" y="168"/>
                  </a:lnTo>
                  <a:lnTo>
                    <a:pt x="32" y="167"/>
                  </a:lnTo>
                  <a:lnTo>
                    <a:pt x="32" y="163"/>
                  </a:lnTo>
                  <a:lnTo>
                    <a:pt x="36" y="162"/>
                  </a:lnTo>
                  <a:lnTo>
                    <a:pt x="38" y="161"/>
                  </a:lnTo>
                  <a:lnTo>
                    <a:pt x="42" y="161"/>
                  </a:lnTo>
                  <a:lnTo>
                    <a:pt x="44" y="163"/>
                  </a:lnTo>
                  <a:lnTo>
                    <a:pt x="48" y="164"/>
                  </a:lnTo>
                  <a:lnTo>
                    <a:pt x="49" y="161"/>
                  </a:lnTo>
                  <a:lnTo>
                    <a:pt x="49" y="157"/>
                  </a:lnTo>
                  <a:lnTo>
                    <a:pt x="52" y="154"/>
                  </a:lnTo>
                  <a:lnTo>
                    <a:pt x="53" y="150"/>
                  </a:lnTo>
                  <a:lnTo>
                    <a:pt x="55" y="150"/>
                  </a:lnTo>
                  <a:lnTo>
                    <a:pt x="56" y="154"/>
                  </a:lnTo>
                  <a:lnTo>
                    <a:pt x="59" y="157"/>
                  </a:lnTo>
                  <a:lnTo>
                    <a:pt x="60" y="158"/>
                  </a:lnTo>
                  <a:lnTo>
                    <a:pt x="66" y="157"/>
                  </a:lnTo>
                  <a:lnTo>
                    <a:pt x="68" y="153"/>
                  </a:lnTo>
                  <a:lnTo>
                    <a:pt x="68" y="150"/>
                  </a:lnTo>
                  <a:lnTo>
                    <a:pt x="71" y="145"/>
                  </a:lnTo>
                  <a:lnTo>
                    <a:pt x="74" y="145"/>
                  </a:lnTo>
                  <a:lnTo>
                    <a:pt x="76" y="143"/>
                  </a:lnTo>
                  <a:lnTo>
                    <a:pt x="78" y="139"/>
                  </a:lnTo>
                  <a:lnTo>
                    <a:pt x="80" y="135"/>
                  </a:lnTo>
                  <a:lnTo>
                    <a:pt x="80" y="131"/>
                  </a:lnTo>
                  <a:lnTo>
                    <a:pt x="81" y="129"/>
                  </a:lnTo>
                  <a:lnTo>
                    <a:pt x="81" y="127"/>
                  </a:lnTo>
                  <a:lnTo>
                    <a:pt x="82" y="126"/>
                  </a:lnTo>
                  <a:lnTo>
                    <a:pt x="90" y="125"/>
                  </a:lnTo>
                  <a:lnTo>
                    <a:pt x="94" y="123"/>
                  </a:lnTo>
                  <a:lnTo>
                    <a:pt x="98" y="123"/>
                  </a:lnTo>
                  <a:lnTo>
                    <a:pt x="100" y="121"/>
                  </a:lnTo>
                  <a:lnTo>
                    <a:pt x="99" y="115"/>
                  </a:lnTo>
                  <a:lnTo>
                    <a:pt x="100" y="113"/>
                  </a:lnTo>
                  <a:lnTo>
                    <a:pt x="98" y="112"/>
                  </a:lnTo>
                  <a:lnTo>
                    <a:pt x="97" y="108"/>
                  </a:lnTo>
                  <a:lnTo>
                    <a:pt x="99" y="107"/>
                  </a:lnTo>
                  <a:lnTo>
                    <a:pt x="88" y="1"/>
                  </a:lnTo>
                  <a:lnTo>
                    <a:pt x="88" y="0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0" y="9"/>
                  </a:lnTo>
                  <a:lnTo>
                    <a:pt x="16" y="12"/>
                  </a:lnTo>
                  <a:lnTo>
                    <a:pt x="13" y="13"/>
                  </a:lnTo>
                  <a:lnTo>
                    <a:pt x="8" y="12"/>
                  </a:lnTo>
                  <a:lnTo>
                    <a:pt x="11" y="103"/>
                  </a:lnTo>
                  <a:lnTo>
                    <a:pt x="10" y="106"/>
                  </a:lnTo>
                  <a:lnTo>
                    <a:pt x="10" y="109"/>
                  </a:lnTo>
                  <a:lnTo>
                    <a:pt x="10" y="113"/>
                  </a:lnTo>
                  <a:lnTo>
                    <a:pt x="11" y="117"/>
                  </a:lnTo>
                  <a:lnTo>
                    <a:pt x="15" y="124"/>
                  </a:lnTo>
                  <a:lnTo>
                    <a:pt x="16" y="130"/>
                  </a:lnTo>
                  <a:lnTo>
                    <a:pt x="16" y="134"/>
                  </a:lnTo>
                  <a:lnTo>
                    <a:pt x="13" y="136"/>
                  </a:lnTo>
                  <a:lnTo>
                    <a:pt x="11" y="140"/>
                  </a:lnTo>
                  <a:lnTo>
                    <a:pt x="10" y="145"/>
                  </a:lnTo>
                  <a:lnTo>
                    <a:pt x="8" y="147"/>
                  </a:lnTo>
                  <a:lnTo>
                    <a:pt x="5" y="150"/>
                  </a:lnTo>
                  <a:lnTo>
                    <a:pt x="4" y="156"/>
                  </a:lnTo>
                  <a:lnTo>
                    <a:pt x="2" y="157"/>
                  </a:lnTo>
                  <a:lnTo>
                    <a:pt x="0" y="161"/>
                  </a:lnTo>
                  <a:lnTo>
                    <a:pt x="0" y="167"/>
                  </a:lnTo>
                  <a:lnTo>
                    <a:pt x="1" y="171"/>
                  </a:lnTo>
                  <a:lnTo>
                    <a:pt x="2" y="172"/>
                  </a:lnTo>
                  <a:lnTo>
                    <a:pt x="2" y="172"/>
                  </a:lnTo>
                  <a:lnTo>
                    <a:pt x="5" y="17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72" name="Freeform 54"/>
            <p:cNvSpPr>
              <a:spLocks/>
            </p:cNvSpPr>
            <p:nvPr/>
          </p:nvSpPr>
          <p:spPr bwMode="auto">
            <a:xfrm>
              <a:off x="6929028" y="2282867"/>
              <a:ext cx="217551" cy="381136"/>
            </a:xfrm>
            <a:custGeom>
              <a:avLst/>
              <a:gdLst>
                <a:gd name="T0" fmla="*/ 88 w 129"/>
                <a:gd name="T1" fmla="*/ 217 h 226"/>
                <a:gd name="T2" fmla="*/ 96 w 129"/>
                <a:gd name="T3" fmla="*/ 222 h 226"/>
                <a:gd name="T4" fmla="*/ 102 w 129"/>
                <a:gd name="T5" fmla="*/ 222 h 226"/>
                <a:gd name="T6" fmla="*/ 102 w 129"/>
                <a:gd name="T7" fmla="*/ 216 h 226"/>
                <a:gd name="T8" fmla="*/ 105 w 129"/>
                <a:gd name="T9" fmla="*/ 209 h 226"/>
                <a:gd name="T10" fmla="*/ 113 w 129"/>
                <a:gd name="T11" fmla="*/ 206 h 226"/>
                <a:gd name="T12" fmla="*/ 112 w 129"/>
                <a:gd name="T13" fmla="*/ 200 h 226"/>
                <a:gd name="T14" fmla="*/ 112 w 129"/>
                <a:gd name="T15" fmla="*/ 195 h 226"/>
                <a:gd name="T16" fmla="*/ 115 w 129"/>
                <a:gd name="T17" fmla="*/ 194 h 226"/>
                <a:gd name="T18" fmla="*/ 113 w 129"/>
                <a:gd name="T19" fmla="*/ 189 h 226"/>
                <a:gd name="T20" fmla="*/ 115 w 129"/>
                <a:gd name="T21" fmla="*/ 179 h 226"/>
                <a:gd name="T22" fmla="*/ 118 w 129"/>
                <a:gd name="T23" fmla="*/ 172 h 226"/>
                <a:gd name="T24" fmla="*/ 123 w 129"/>
                <a:gd name="T25" fmla="*/ 167 h 226"/>
                <a:gd name="T26" fmla="*/ 126 w 129"/>
                <a:gd name="T27" fmla="*/ 158 h 226"/>
                <a:gd name="T28" fmla="*/ 129 w 129"/>
                <a:gd name="T29" fmla="*/ 152 h 226"/>
                <a:gd name="T30" fmla="*/ 124 w 129"/>
                <a:gd name="T31" fmla="*/ 139 h 226"/>
                <a:gd name="T32" fmla="*/ 123 w 129"/>
                <a:gd name="T33" fmla="*/ 131 h 226"/>
                <a:gd name="T34" fmla="*/ 124 w 129"/>
                <a:gd name="T35" fmla="*/ 125 h 226"/>
                <a:gd name="T36" fmla="*/ 122 w 129"/>
                <a:gd name="T37" fmla="*/ 34 h 226"/>
                <a:gd name="T38" fmla="*/ 116 w 129"/>
                <a:gd name="T39" fmla="*/ 26 h 226"/>
                <a:gd name="T40" fmla="*/ 113 w 129"/>
                <a:gd name="T41" fmla="*/ 17 h 226"/>
                <a:gd name="T42" fmla="*/ 107 w 129"/>
                <a:gd name="T43" fmla="*/ 3 h 226"/>
                <a:gd name="T44" fmla="*/ 24 w 129"/>
                <a:gd name="T45" fmla="*/ 5 h 226"/>
                <a:gd name="T46" fmla="*/ 22 w 129"/>
                <a:gd name="T47" fmla="*/ 3 h 226"/>
                <a:gd name="T48" fmla="*/ 21 w 129"/>
                <a:gd name="T49" fmla="*/ 8 h 226"/>
                <a:gd name="T50" fmla="*/ 28 w 129"/>
                <a:gd name="T51" fmla="*/ 14 h 226"/>
                <a:gd name="T52" fmla="*/ 38 w 129"/>
                <a:gd name="T53" fmla="*/ 23 h 226"/>
                <a:gd name="T54" fmla="*/ 36 w 129"/>
                <a:gd name="T55" fmla="*/ 32 h 226"/>
                <a:gd name="T56" fmla="*/ 31 w 129"/>
                <a:gd name="T57" fmla="*/ 43 h 226"/>
                <a:gd name="T58" fmla="*/ 27 w 129"/>
                <a:gd name="T59" fmla="*/ 47 h 226"/>
                <a:gd name="T60" fmla="*/ 15 w 129"/>
                <a:gd name="T61" fmla="*/ 50 h 226"/>
                <a:gd name="T62" fmla="*/ 12 w 129"/>
                <a:gd name="T63" fmla="*/ 55 h 226"/>
                <a:gd name="T64" fmla="*/ 15 w 129"/>
                <a:gd name="T65" fmla="*/ 65 h 226"/>
                <a:gd name="T66" fmla="*/ 13 w 129"/>
                <a:gd name="T67" fmla="*/ 70 h 226"/>
                <a:gd name="T68" fmla="*/ 11 w 129"/>
                <a:gd name="T69" fmla="*/ 77 h 226"/>
                <a:gd name="T70" fmla="*/ 2 w 129"/>
                <a:gd name="T71" fmla="*/ 86 h 226"/>
                <a:gd name="T72" fmla="*/ 0 w 129"/>
                <a:gd name="T73" fmla="*/ 95 h 226"/>
                <a:gd name="T74" fmla="*/ 0 w 129"/>
                <a:gd name="T75" fmla="*/ 113 h 226"/>
                <a:gd name="T76" fmla="*/ 21 w 129"/>
                <a:gd name="T77" fmla="*/ 136 h 226"/>
                <a:gd name="T78" fmla="*/ 25 w 129"/>
                <a:gd name="T79" fmla="*/ 150 h 226"/>
                <a:gd name="T80" fmla="*/ 31 w 129"/>
                <a:gd name="T81" fmla="*/ 151 h 226"/>
                <a:gd name="T82" fmla="*/ 39 w 129"/>
                <a:gd name="T83" fmla="*/ 150 h 226"/>
                <a:gd name="T84" fmla="*/ 45 w 129"/>
                <a:gd name="T85" fmla="*/ 156 h 226"/>
                <a:gd name="T86" fmla="*/ 41 w 129"/>
                <a:gd name="T87" fmla="*/ 167 h 226"/>
                <a:gd name="T88" fmla="*/ 39 w 129"/>
                <a:gd name="T89" fmla="*/ 175 h 226"/>
                <a:gd name="T90" fmla="*/ 44 w 129"/>
                <a:gd name="T91" fmla="*/ 185 h 226"/>
                <a:gd name="T92" fmla="*/ 53 w 129"/>
                <a:gd name="T93" fmla="*/ 189 h 226"/>
                <a:gd name="T94" fmla="*/ 68 w 129"/>
                <a:gd name="T95" fmla="*/ 200 h 226"/>
                <a:gd name="T96" fmla="*/ 70 w 129"/>
                <a:gd name="T97" fmla="*/ 214 h 226"/>
                <a:gd name="T98" fmla="*/ 74 w 129"/>
                <a:gd name="T99" fmla="*/ 222 h 226"/>
                <a:gd name="T100" fmla="*/ 76 w 129"/>
                <a:gd name="T101" fmla="*/ 222 h 226"/>
                <a:gd name="T102" fmla="*/ 83 w 129"/>
                <a:gd name="T103" fmla="*/ 22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9" h="226">
                  <a:moveTo>
                    <a:pt x="86" y="218"/>
                  </a:moveTo>
                  <a:lnTo>
                    <a:pt x="88" y="217"/>
                  </a:lnTo>
                  <a:lnTo>
                    <a:pt x="92" y="219"/>
                  </a:lnTo>
                  <a:lnTo>
                    <a:pt x="96" y="222"/>
                  </a:lnTo>
                  <a:lnTo>
                    <a:pt x="99" y="222"/>
                  </a:lnTo>
                  <a:lnTo>
                    <a:pt x="102" y="222"/>
                  </a:lnTo>
                  <a:lnTo>
                    <a:pt x="104" y="221"/>
                  </a:lnTo>
                  <a:lnTo>
                    <a:pt x="102" y="216"/>
                  </a:lnTo>
                  <a:lnTo>
                    <a:pt x="102" y="211"/>
                  </a:lnTo>
                  <a:lnTo>
                    <a:pt x="105" y="209"/>
                  </a:lnTo>
                  <a:lnTo>
                    <a:pt x="111" y="207"/>
                  </a:lnTo>
                  <a:lnTo>
                    <a:pt x="113" y="206"/>
                  </a:lnTo>
                  <a:lnTo>
                    <a:pt x="112" y="203"/>
                  </a:lnTo>
                  <a:lnTo>
                    <a:pt x="112" y="200"/>
                  </a:lnTo>
                  <a:lnTo>
                    <a:pt x="112" y="199"/>
                  </a:lnTo>
                  <a:lnTo>
                    <a:pt x="112" y="195"/>
                  </a:lnTo>
                  <a:lnTo>
                    <a:pt x="115" y="194"/>
                  </a:lnTo>
                  <a:lnTo>
                    <a:pt x="115" y="194"/>
                  </a:lnTo>
                  <a:lnTo>
                    <a:pt x="114" y="193"/>
                  </a:lnTo>
                  <a:lnTo>
                    <a:pt x="113" y="189"/>
                  </a:lnTo>
                  <a:lnTo>
                    <a:pt x="113" y="183"/>
                  </a:lnTo>
                  <a:lnTo>
                    <a:pt x="115" y="179"/>
                  </a:lnTo>
                  <a:lnTo>
                    <a:pt x="117" y="178"/>
                  </a:lnTo>
                  <a:lnTo>
                    <a:pt x="118" y="172"/>
                  </a:lnTo>
                  <a:lnTo>
                    <a:pt x="121" y="169"/>
                  </a:lnTo>
                  <a:lnTo>
                    <a:pt x="123" y="167"/>
                  </a:lnTo>
                  <a:lnTo>
                    <a:pt x="124" y="162"/>
                  </a:lnTo>
                  <a:lnTo>
                    <a:pt x="126" y="158"/>
                  </a:lnTo>
                  <a:lnTo>
                    <a:pt x="129" y="156"/>
                  </a:lnTo>
                  <a:lnTo>
                    <a:pt x="129" y="152"/>
                  </a:lnTo>
                  <a:lnTo>
                    <a:pt x="128" y="146"/>
                  </a:lnTo>
                  <a:lnTo>
                    <a:pt x="124" y="139"/>
                  </a:lnTo>
                  <a:lnTo>
                    <a:pt x="123" y="135"/>
                  </a:lnTo>
                  <a:lnTo>
                    <a:pt x="123" y="131"/>
                  </a:lnTo>
                  <a:lnTo>
                    <a:pt x="123" y="128"/>
                  </a:lnTo>
                  <a:lnTo>
                    <a:pt x="124" y="125"/>
                  </a:lnTo>
                  <a:lnTo>
                    <a:pt x="121" y="34"/>
                  </a:lnTo>
                  <a:lnTo>
                    <a:pt x="122" y="34"/>
                  </a:lnTo>
                  <a:lnTo>
                    <a:pt x="118" y="31"/>
                  </a:lnTo>
                  <a:lnTo>
                    <a:pt x="116" y="26"/>
                  </a:lnTo>
                  <a:lnTo>
                    <a:pt x="114" y="23"/>
                  </a:lnTo>
                  <a:lnTo>
                    <a:pt x="113" y="17"/>
                  </a:lnTo>
                  <a:lnTo>
                    <a:pt x="109" y="13"/>
                  </a:lnTo>
                  <a:lnTo>
                    <a:pt x="107" y="3"/>
                  </a:lnTo>
                  <a:lnTo>
                    <a:pt x="107" y="0"/>
                  </a:lnTo>
                  <a:lnTo>
                    <a:pt x="24" y="5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1" y="6"/>
                  </a:lnTo>
                  <a:lnTo>
                    <a:pt x="21" y="8"/>
                  </a:lnTo>
                  <a:lnTo>
                    <a:pt x="24" y="11"/>
                  </a:lnTo>
                  <a:lnTo>
                    <a:pt x="28" y="14"/>
                  </a:lnTo>
                  <a:lnTo>
                    <a:pt x="33" y="18"/>
                  </a:lnTo>
                  <a:lnTo>
                    <a:pt x="38" y="23"/>
                  </a:lnTo>
                  <a:lnTo>
                    <a:pt x="38" y="26"/>
                  </a:lnTo>
                  <a:lnTo>
                    <a:pt x="36" y="32"/>
                  </a:lnTo>
                  <a:lnTo>
                    <a:pt x="34" y="35"/>
                  </a:lnTo>
                  <a:lnTo>
                    <a:pt x="31" y="43"/>
                  </a:lnTo>
                  <a:lnTo>
                    <a:pt x="29" y="45"/>
                  </a:lnTo>
                  <a:lnTo>
                    <a:pt x="27" y="47"/>
                  </a:lnTo>
                  <a:lnTo>
                    <a:pt x="21" y="50"/>
                  </a:lnTo>
                  <a:lnTo>
                    <a:pt x="15" y="50"/>
                  </a:lnTo>
                  <a:lnTo>
                    <a:pt x="12" y="51"/>
                  </a:lnTo>
                  <a:lnTo>
                    <a:pt x="12" y="55"/>
                  </a:lnTo>
                  <a:lnTo>
                    <a:pt x="12" y="58"/>
                  </a:lnTo>
                  <a:lnTo>
                    <a:pt x="15" y="65"/>
                  </a:lnTo>
                  <a:lnTo>
                    <a:pt x="17" y="67"/>
                  </a:lnTo>
                  <a:lnTo>
                    <a:pt x="13" y="70"/>
                  </a:lnTo>
                  <a:lnTo>
                    <a:pt x="13" y="77"/>
                  </a:lnTo>
                  <a:lnTo>
                    <a:pt x="11" y="77"/>
                  </a:lnTo>
                  <a:lnTo>
                    <a:pt x="8" y="80"/>
                  </a:lnTo>
                  <a:lnTo>
                    <a:pt x="2" y="86"/>
                  </a:lnTo>
                  <a:lnTo>
                    <a:pt x="3" y="92"/>
                  </a:lnTo>
                  <a:lnTo>
                    <a:pt x="0" y="95"/>
                  </a:lnTo>
                  <a:lnTo>
                    <a:pt x="0" y="104"/>
                  </a:lnTo>
                  <a:lnTo>
                    <a:pt x="0" y="113"/>
                  </a:lnTo>
                  <a:lnTo>
                    <a:pt x="6" y="123"/>
                  </a:lnTo>
                  <a:lnTo>
                    <a:pt x="21" y="136"/>
                  </a:lnTo>
                  <a:lnTo>
                    <a:pt x="25" y="142"/>
                  </a:lnTo>
                  <a:lnTo>
                    <a:pt x="25" y="150"/>
                  </a:lnTo>
                  <a:lnTo>
                    <a:pt x="30" y="154"/>
                  </a:lnTo>
                  <a:lnTo>
                    <a:pt x="31" y="151"/>
                  </a:lnTo>
                  <a:lnTo>
                    <a:pt x="34" y="150"/>
                  </a:lnTo>
                  <a:lnTo>
                    <a:pt x="39" y="150"/>
                  </a:lnTo>
                  <a:lnTo>
                    <a:pt x="42" y="153"/>
                  </a:lnTo>
                  <a:lnTo>
                    <a:pt x="45" y="156"/>
                  </a:lnTo>
                  <a:lnTo>
                    <a:pt x="42" y="162"/>
                  </a:lnTo>
                  <a:lnTo>
                    <a:pt x="41" y="167"/>
                  </a:lnTo>
                  <a:lnTo>
                    <a:pt x="41" y="170"/>
                  </a:lnTo>
                  <a:lnTo>
                    <a:pt x="39" y="175"/>
                  </a:lnTo>
                  <a:lnTo>
                    <a:pt x="39" y="180"/>
                  </a:lnTo>
                  <a:lnTo>
                    <a:pt x="44" y="185"/>
                  </a:lnTo>
                  <a:lnTo>
                    <a:pt x="51" y="190"/>
                  </a:lnTo>
                  <a:lnTo>
                    <a:pt x="53" y="189"/>
                  </a:lnTo>
                  <a:lnTo>
                    <a:pt x="64" y="196"/>
                  </a:lnTo>
                  <a:lnTo>
                    <a:pt x="68" y="200"/>
                  </a:lnTo>
                  <a:lnTo>
                    <a:pt x="71" y="209"/>
                  </a:lnTo>
                  <a:lnTo>
                    <a:pt x="70" y="214"/>
                  </a:lnTo>
                  <a:lnTo>
                    <a:pt x="69" y="217"/>
                  </a:lnTo>
                  <a:lnTo>
                    <a:pt x="74" y="222"/>
                  </a:lnTo>
                  <a:lnTo>
                    <a:pt x="74" y="226"/>
                  </a:lnTo>
                  <a:lnTo>
                    <a:pt x="76" y="222"/>
                  </a:lnTo>
                  <a:lnTo>
                    <a:pt x="80" y="222"/>
                  </a:lnTo>
                  <a:lnTo>
                    <a:pt x="83" y="221"/>
                  </a:lnTo>
                  <a:lnTo>
                    <a:pt x="86" y="218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73" name="Freeform 55"/>
            <p:cNvSpPr>
              <a:spLocks/>
            </p:cNvSpPr>
            <p:nvPr/>
          </p:nvSpPr>
          <p:spPr bwMode="auto">
            <a:xfrm>
              <a:off x="6662570" y="2198544"/>
              <a:ext cx="330543" cy="242848"/>
            </a:xfrm>
            <a:custGeom>
              <a:avLst/>
              <a:gdLst>
                <a:gd name="T0" fmla="*/ 196 w 231"/>
                <a:gd name="T1" fmla="*/ 154 h 170"/>
                <a:gd name="T2" fmla="*/ 201 w 231"/>
                <a:gd name="T3" fmla="*/ 150 h 170"/>
                <a:gd name="T4" fmla="*/ 206 w 231"/>
                <a:gd name="T5" fmla="*/ 139 h 170"/>
                <a:gd name="T6" fmla="*/ 200 w 231"/>
                <a:gd name="T7" fmla="*/ 128 h 170"/>
                <a:gd name="T8" fmla="*/ 200 w 231"/>
                <a:gd name="T9" fmla="*/ 120 h 170"/>
                <a:gd name="T10" fmla="*/ 211 w 231"/>
                <a:gd name="T11" fmla="*/ 118 h 170"/>
                <a:gd name="T12" fmla="*/ 220 w 231"/>
                <a:gd name="T13" fmla="*/ 113 h 170"/>
                <a:gd name="T14" fmla="*/ 226 w 231"/>
                <a:gd name="T15" fmla="*/ 101 h 170"/>
                <a:gd name="T16" fmla="*/ 231 w 231"/>
                <a:gd name="T17" fmla="*/ 90 h 170"/>
                <a:gd name="T18" fmla="*/ 225 w 231"/>
                <a:gd name="T19" fmla="*/ 81 h 170"/>
                <a:gd name="T20" fmla="*/ 215 w 231"/>
                <a:gd name="T21" fmla="*/ 72 h 170"/>
                <a:gd name="T22" fmla="*/ 211 w 231"/>
                <a:gd name="T23" fmla="*/ 66 h 170"/>
                <a:gd name="T24" fmla="*/ 214 w 231"/>
                <a:gd name="T25" fmla="*/ 65 h 170"/>
                <a:gd name="T26" fmla="*/ 206 w 231"/>
                <a:gd name="T27" fmla="*/ 59 h 170"/>
                <a:gd name="T28" fmla="*/ 196 w 231"/>
                <a:gd name="T29" fmla="*/ 55 h 170"/>
                <a:gd name="T30" fmla="*/ 194 w 231"/>
                <a:gd name="T31" fmla="*/ 45 h 170"/>
                <a:gd name="T32" fmla="*/ 194 w 231"/>
                <a:gd name="T33" fmla="*/ 35 h 170"/>
                <a:gd name="T34" fmla="*/ 192 w 231"/>
                <a:gd name="T35" fmla="*/ 25 h 170"/>
                <a:gd name="T36" fmla="*/ 7 w 231"/>
                <a:gd name="T37" fmla="*/ 22 h 170"/>
                <a:gd name="T38" fmla="*/ 8 w 231"/>
                <a:gd name="T39" fmla="*/ 0 h 170"/>
                <a:gd name="T40" fmla="*/ 4 w 231"/>
                <a:gd name="T41" fmla="*/ 23 h 170"/>
                <a:gd name="T42" fmla="*/ 3 w 231"/>
                <a:gd name="T43" fmla="*/ 31 h 170"/>
                <a:gd name="T44" fmla="*/ 7 w 231"/>
                <a:gd name="T45" fmla="*/ 37 h 170"/>
                <a:gd name="T46" fmla="*/ 5 w 231"/>
                <a:gd name="T47" fmla="*/ 42 h 170"/>
                <a:gd name="T48" fmla="*/ 4 w 231"/>
                <a:gd name="T49" fmla="*/ 52 h 170"/>
                <a:gd name="T50" fmla="*/ 0 w 231"/>
                <a:gd name="T51" fmla="*/ 56 h 170"/>
                <a:gd name="T52" fmla="*/ 4 w 231"/>
                <a:gd name="T53" fmla="*/ 62 h 170"/>
                <a:gd name="T54" fmla="*/ 4 w 231"/>
                <a:gd name="T55" fmla="*/ 69 h 170"/>
                <a:gd name="T56" fmla="*/ 6 w 231"/>
                <a:gd name="T57" fmla="*/ 71 h 170"/>
                <a:gd name="T58" fmla="*/ 12 w 231"/>
                <a:gd name="T59" fmla="*/ 85 h 170"/>
                <a:gd name="T60" fmla="*/ 16 w 231"/>
                <a:gd name="T61" fmla="*/ 96 h 170"/>
                <a:gd name="T62" fmla="*/ 19 w 231"/>
                <a:gd name="T63" fmla="*/ 102 h 170"/>
                <a:gd name="T64" fmla="*/ 20 w 231"/>
                <a:gd name="T65" fmla="*/ 104 h 170"/>
                <a:gd name="T66" fmla="*/ 18 w 231"/>
                <a:gd name="T67" fmla="*/ 109 h 170"/>
                <a:gd name="T68" fmla="*/ 20 w 231"/>
                <a:gd name="T69" fmla="*/ 116 h 170"/>
                <a:gd name="T70" fmla="*/ 24 w 231"/>
                <a:gd name="T71" fmla="*/ 118 h 170"/>
                <a:gd name="T72" fmla="*/ 26 w 231"/>
                <a:gd name="T73" fmla="*/ 135 h 170"/>
                <a:gd name="T74" fmla="*/ 27 w 231"/>
                <a:gd name="T75" fmla="*/ 142 h 170"/>
                <a:gd name="T76" fmla="*/ 28 w 231"/>
                <a:gd name="T77" fmla="*/ 154 h 170"/>
                <a:gd name="T78" fmla="*/ 30 w 231"/>
                <a:gd name="T79" fmla="*/ 162 h 170"/>
                <a:gd name="T80" fmla="*/ 188 w 231"/>
                <a:gd name="T81" fmla="*/ 170 h 170"/>
                <a:gd name="T82" fmla="*/ 189 w 231"/>
                <a:gd name="T83" fmla="*/ 161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1" h="170">
                  <a:moveTo>
                    <a:pt x="189" y="161"/>
                  </a:moveTo>
                  <a:cubicBezTo>
                    <a:pt x="196" y="154"/>
                    <a:pt x="196" y="154"/>
                    <a:pt x="196" y="154"/>
                  </a:cubicBezTo>
                  <a:cubicBezTo>
                    <a:pt x="199" y="150"/>
                    <a:pt x="199" y="150"/>
                    <a:pt x="199" y="150"/>
                  </a:cubicBezTo>
                  <a:cubicBezTo>
                    <a:pt x="201" y="150"/>
                    <a:pt x="201" y="150"/>
                    <a:pt x="201" y="150"/>
                  </a:cubicBezTo>
                  <a:cubicBezTo>
                    <a:pt x="202" y="142"/>
                    <a:pt x="202" y="142"/>
                    <a:pt x="202" y="142"/>
                  </a:cubicBezTo>
                  <a:cubicBezTo>
                    <a:pt x="206" y="139"/>
                    <a:pt x="206" y="139"/>
                    <a:pt x="206" y="139"/>
                  </a:cubicBezTo>
                  <a:cubicBezTo>
                    <a:pt x="204" y="136"/>
                    <a:pt x="204" y="136"/>
                    <a:pt x="204" y="136"/>
                  </a:cubicBezTo>
                  <a:cubicBezTo>
                    <a:pt x="200" y="128"/>
                    <a:pt x="200" y="128"/>
                    <a:pt x="200" y="128"/>
                  </a:cubicBezTo>
                  <a:cubicBezTo>
                    <a:pt x="200" y="124"/>
                    <a:pt x="200" y="124"/>
                    <a:pt x="200" y="124"/>
                  </a:cubicBezTo>
                  <a:cubicBezTo>
                    <a:pt x="200" y="120"/>
                    <a:pt x="200" y="120"/>
                    <a:pt x="200" y="120"/>
                  </a:cubicBezTo>
                  <a:cubicBezTo>
                    <a:pt x="204" y="118"/>
                    <a:pt x="204" y="118"/>
                    <a:pt x="204" y="118"/>
                  </a:cubicBezTo>
                  <a:cubicBezTo>
                    <a:pt x="211" y="118"/>
                    <a:pt x="211" y="118"/>
                    <a:pt x="211" y="118"/>
                  </a:cubicBezTo>
                  <a:cubicBezTo>
                    <a:pt x="218" y="115"/>
                    <a:pt x="218" y="115"/>
                    <a:pt x="218" y="115"/>
                  </a:cubicBezTo>
                  <a:cubicBezTo>
                    <a:pt x="220" y="113"/>
                    <a:pt x="220" y="113"/>
                    <a:pt x="220" y="113"/>
                  </a:cubicBezTo>
                  <a:cubicBezTo>
                    <a:pt x="223" y="110"/>
                    <a:pt x="223" y="110"/>
                    <a:pt x="223" y="110"/>
                  </a:cubicBezTo>
                  <a:cubicBezTo>
                    <a:pt x="226" y="101"/>
                    <a:pt x="226" y="101"/>
                    <a:pt x="226" y="101"/>
                  </a:cubicBezTo>
                  <a:cubicBezTo>
                    <a:pt x="229" y="97"/>
                    <a:pt x="229" y="97"/>
                    <a:pt x="229" y="97"/>
                  </a:cubicBezTo>
                  <a:cubicBezTo>
                    <a:pt x="231" y="90"/>
                    <a:pt x="231" y="90"/>
                    <a:pt x="231" y="90"/>
                  </a:cubicBezTo>
                  <a:cubicBezTo>
                    <a:pt x="231" y="87"/>
                    <a:pt x="231" y="87"/>
                    <a:pt x="231" y="87"/>
                  </a:cubicBezTo>
                  <a:cubicBezTo>
                    <a:pt x="225" y="81"/>
                    <a:pt x="225" y="81"/>
                    <a:pt x="225" y="81"/>
                  </a:cubicBezTo>
                  <a:cubicBezTo>
                    <a:pt x="219" y="76"/>
                    <a:pt x="219" y="76"/>
                    <a:pt x="219" y="76"/>
                  </a:cubicBezTo>
                  <a:cubicBezTo>
                    <a:pt x="215" y="72"/>
                    <a:pt x="215" y="72"/>
                    <a:pt x="215" y="72"/>
                  </a:cubicBezTo>
                  <a:cubicBezTo>
                    <a:pt x="211" y="69"/>
                    <a:pt x="211" y="69"/>
                    <a:pt x="211" y="69"/>
                  </a:cubicBezTo>
                  <a:cubicBezTo>
                    <a:pt x="211" y="66"/>
                    <a:pt x="211" y="66"/>
                    <a:pt x="211" y="66"/>
                  </a:cubicBezTo>
                  <a:cubicBezTo>
                    <a:pt x="212" y="63"/>
                    <a:pt x="212" y="63"/>
                    <a:pt x="212" y="63"/>
                  </a:cubicBezTo>
                  <a:cubicBezTo>
                    <a:pt x="214" y="65"/>
                    <a:pt x="214" y="65"/>
                    <a:pt x="214" y="65"/>
                  </a:cubicBezTo>
                  <a:cubicBezTo>
                    <a:pt x="211" y="61"/>
                    <a:pt x="211" y="61"/>
                    <a:pt x="211" y="61"/>
                  </a:cubicBezTo>
                  <a:cubicBezTo>
                    <a:pt x="211" y="61"/>
                    <a:pt x="207" y="59"/>
                    <a:pt x="206" y="59"/>
                  </a:cubicBezTo>
                  <a:cubicBezTo>
                    <a:pt x="205" y="59"/>
                    <a:pt x="201" y="55"/>
                    <a:pt x="201" y="55"/>
                  </a:cubicBezTo>
                  <a:cubicBezTo>
                    <a:pt x="196" y="55"/>
                    <a:pt x="196" y="55"/>
                    <a:pt x="196" y="55"/>
                  </a:cubicBezTo>
                  <a:cubicBezTo>
                    <a:pt x="196" y="50"/>
                    <a:pt x="196" y="50"/>
                    <a:pt x="196" y="50"/>
                  </a:cubicBezTo>
                  <a:cubicBezTo>
                    <a:pt x="194" y="45"/>
                    <a:pt x="194" y="45"/>
                    <a:pt x="194" y="45"/>
                  </a:cubicBezTo>
                  <a:cubicBezTo>
                    <a:pt x="194" y="39"/>
                    <a:pt x="194" y="39"/>
                    <a:pt x="194" y="39"/>
                  </a:cubicBezTo>
                  <a:cubicBezTo>
                    <a:pt x="194" y="35"/>
                    <a:pt x="194" y="35"/>
                    <a:pt x="194" y="35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2" y="25"/>
                    <a:pt x="192" y="25"/>
                    <a:pt x="192" y="25"/>
                  </a:cubicBezTo>
                  <a:cubicBezTo>
                    <a:pt x="189" y="18"/>
                    <a:pt x="189" y="18"/>
                    <a:pt x="189" y="18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4" y="91"/>
                    <a:pt x="14" y="91"/>
                    <a:pt x="14" y="91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8" y="99"/>
                    <a:pt x="18" y="99"/>
                    <a:pt x="18" y="99"/>
                  </a:cubicBezTo>
                  <a:cubicBezTo>
                    <a:pt x="19" y="102"/>
                    <a:pt x="19" y="102"/>
                    <a:pt x="19" y="102"/>
                  </a:cubicBezTo>
                  <a:cubicBezTo>
                    <a:pt x="20" y="103"/>
                    <a:pt x="20" y="103"/>
                    <a:pt x="20" y="103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17" y="105"/>
                    <a:pt x="17" y="105"/>
                    <a:pt x="17" y="105"/>
                  </a:cubicBezTo>
                  <a:cubicBezTo>
                    <a:pt x="18" y="109"/>
                    <a:pt x="18" y="109"/>
                    <a:pt x="18" y="109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24" y="118"/>
                    <a:pt x="24" y="118"/>
                    <a:pt x="24" y="118"/>
                  </a:cubicBezTo>
                  <a:cubicBezTo>
                    <a:pt x="26" y="125"/>
                    <a:pt x="26" y="125"/>
                    <a:pt x="26" y="125"/>
                  </a:cubicBezTo>
                  <a:cubicBezTo>
                    <a:pt x="26" y="135"/>
                    <a:pt x="26" y="135"/>
                    <a:pt x="26" y="135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27" y="142"/>
                    <a:pt x="27" y="142"/>
                    <a:pt x="27" y="142"/>
                  </a:cubicBezTo>
                  <a:cubicBezTo>
                    <a:pt x="28" y="144"/>
                    <a:pt x="28" y="144"/>
                    <a:pt x="28" y="14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30" y="162"/>
                    <a:pt x="30" y="162"/>
                    <a:pt x="30" y="162"/>
                  </a:cubicBezTo>
                  <a:cubicBezTo>
                    <a:pt x="176" y="160"/>
                    <a:pt x="176" y="160"/>
                    <a:pt x="176" y="160"/>
                  </a:cubicBezTo>
                  <a:cubicBezTo>
                    <a:pt x="188" y="170"/>
                    <a:pt x="188" y="170"/>
                    <a:pt x="188" y="170"/>
                  </a:cubicBezTo>
                  <a:cubicBezTo>
                    <a:pt x="190" y="168"/>
                    <a:pt x="190" y="168"/>
                    <a:pt x="190" y="168"/>
                  </a:cubicBezTo>
                  <a:lnTo>
                    <a:pt x="189" y="16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74" name="Freeform 71"/>
            <p:cNvSpPr>
              <a:spLocks/>
            </p:cNvSpPr>
            <p:nvPr/>
          </p:nvSpPr>
          <p:spPr bwMode="auto">
            <a:xfrm>
              <a:off x="5157992" y="3013096"/>
              <a:ext cx="735560" cy="571704"/>
            </a:xfrm>
            <a:custGeom>
              <a:avLst/>
              <a:gdLst>
                <a:gd name="connsiteX0" fmla="*/ 302516 w 770887"/>
                <a:gd name="connsiteY0" fmla="*/ 482511 h 599162"/>
                <a:gd name="connsiteX1" fmla="*/ 307819 w 770887"/>
                <a:gd name="connsiteY1" fmla="*/ 487813 h 599162"/>
                <a:gd name="connsiteX2" fmla="*/ 318423 w 770887"/>
                <a:gd name="connsiteY2" fmla="*/ 494883 h 599162"/>
                <a:gd name="connsiteX3" fmla="*/ 311354 w 770887"/>
                <a:gd name="connsiteY3" fmla="*/ 496651 h 599162"/>
                <a:gd name="connsiteX4" fmla="*/ 307819 w 770887"/>
                <a:gd name="connsiteY4" fmla="*/ 496651 h 599162"/>
                <a:gd name="connsiteX5" fmla="*/ 300749 w 770887"/>
                <a:gd name="connsiteY5" fmla="*/ 501953 h 599162"/>
                <a:gd name="connsiteX6" fmla="*/ 300749 w 770887"/>
                <a:gd name="connsiteY6" fmla="*/ 503720 h 599162"/>
                <a:gd name="connsiteX7" fmla="*/ 300749 w 770887"/>
                <a:gd name="connsiteY7" fmla="*/ 509023 h 599162"/>
                <a:gd name="connsiteX8" fmla="*/ 304284 w 770887"/>
                <a:gd name="connsiteY8" fmla="*/ 509023 h 599162"/>
                <a:gd name="connsiteX9" fmla="*/ 311354 w 770887"/>
                <a:gd name="connsiteY9" fmla="*/ 517860 h 599162"/>
                <a:gd name="connsiteX10" fmla="*/ 311354 w 770887"/>
                <a:gd name="connsiteY10" fmla="*/ 521395 h 599162"/>
                <a:gd name="connsiteX11" fmla="*/ 306051 w 770887"/>
                <a:gd name="connsiteY11" fmla="*/ 523162 h 599162"/>
                <a:gd name="connsiteX12" fmla="*/ 302516 w 770887"/>
                <a:gd name="connsiteY12" fmla="*/ 523162 h 599162"/>
                <a:gd name="connsiteX13" fmla="*/ 298982 w 770887"/>
                <a:gd name="connsiteY13" fmla="*/ 524930 h 599162"/>
                <a:gd name="connsiteX14" fmla="*/ 297214 w 770887"/>
                <a:gd name="connsiteY14" fmla="*/ 524930 h 599162"/>
                <a:gd name="connsiteX15" fmla="*/ 291912 w 770887"/>
                <a:gd name="connsiteY15" fmla="*/ 528465 h 599162"/>
                <a:gd name="connsiteX16" fmla="*/ 291912 w 770887"/>
                <a:gd name="connsiteY16" fmla="*/ 533767 h 599162"/>
                <a:gd name="connsiteX17" fmla="*/ 291912 w 770887"/>
                <a:gd name="connsiteY17" fmla="*/ 535534 h 599162"/>
                <a:gd name="connsiteX18" fmla="*/ 288377 w 770887"/>
                <a:gd name="connsiteY18" fmla="*/ 540837 h 599162"/>
                <a:gd name="connsiteX19" fmla="*/ 283075 w 770887"/>
                <a:gd name="connsiteY19" fmla="*/ 531999 h 599162"/>
                <a:gd name="connsiteX20" fmla="*/ 283075 w 770887"/>
                <a:gd name="connsiteY20" fmla="*/ 533767 h 599162"/>
                <a:gd name="connsiteX21" fmla="*/ 281307 w 770887"/>
                <a:gd name="connsiteY21" fmla="*/ 537302 h 599162"/>
                <a:gd name="connsiteX22" fmla="*/ 276005 w 770887"/>
                <a:gd name="connsiteY22" fmla="*/ 542604 h 599162"/>
                <a:gd name="connsiteX23" fmla="*/ 272470 w 770887"/>
                <a:gd name="connsiteY23" fmla="*/ 549674 h 599162"/>
                <a:gd name="connsiteX24" fmla="*/ 272470 w 770887"/>
                <a:gd name="connsiteY24" fmla="*/ 551441 h 599162"/>
                <a:gd name="connsiteX25" fmla="*/ 272470 w 770887"/>
                <a:gd name="connsiteY25" fmla="*/ 558511 h 599162"/>
                <a:gd name="connsiteX26" fmla="*/ 256563 w 770887"/>
                <a:gd name="connsiteY26" fmla="*/ 558511 h 599162"/>
                <a:gd name="connsiteX27" fmla="*/ 268935 w 770887"/>
                <a:gd name="connsiteY27" fmla="*/ 554976 h 599162"/>
                <a:gd name="connsiteX28" fmla="*/ 270703 w 770887"/>
                <a:gd name="connsiteY28" fmla="*/ 551441 h 599162"/>
                <a:gd name="connsiteX29" fmla="*/ 272470 w 770887"/>
                <a:gd name="connsiteY29" fmla="*/ 547906 h 599162"/>
                <a:gd name="connsiteX30" fmla="*/ 270703 w 770887"/>
                <a:gd name="connsiteY30" fmla="*/ 542604 h 599162"/>
                <a:gd name="connsiteX31" fmla="*/ 267168 w 770887"/>
                <a:gd name="connsiteY31" fmla="*/ 540837 h 599162"/>
                <a:gd name="connsiteX32" fmla="*/ 265400 w 770887"/>
                <a:gd name="connsiteY32" fmla="*/ 540837 h 599162"/>
                <a:gd name="connsiteX33" fmla="*/ 261866 w 770887"/>
                <a:gd name="connsiteY33" fmla="*/ 537302 h 599162"/>
                <a:gd name="connsiteX34" fmla="*/ 261866 w 770887"/>
                <a:gd name="connsiteY34" fmla="*/ 535534 h 599162"/>
                <a:gd name="connsiteX35" fmla="*/ 260098 w 770887"/>
                <a:gd name="connsiteY35" fmla="*/ 524930 h 599162"/>
                <a:gd name="connsiteX36" fmla="*/ 263633 w 770887"/>
                <a:gd name="connsiteY36" fmla="*/ 521395 h 599162"/>
                <a:gd name="connsiteX37" fmla="*/ 265400 w 770887"/>
                <a:gd name="connsiteY37" fmla="*/ 517860 h 599162"/>
                <a:gd name="connsiteX38" fmla="*/ 270703 w 770887"/>
                <a:gd name="connsiteY38" fmla="*/ 514325 h 599162"/>
                <a:gd name="connsiteX39" fmla="*/ 272470 w 770887"/>
                <a:gd name="connsiteY39" fmla="*/ 516093 h 599162"/>
                <a:gd name="connsiteX40" fmla="*/ 277772 w 770887"/>
                <a:gd name="connsiteY40" fmla="*/ 521395 h 599162"/>
                <a:gd name="connsiteX41" fmla="*/ 281307 w 770887"/>
                <a:gd name="connsiteY41" fmla="*/ 528465 h 599162"/>
                <a:gd name="connsiteX42" fmla="*/ 281307 w 770887"/>
                <a:gd name="connsiteY42" fmla="*/ 521395 h 599162"/>
                <a:gd name="connsiteX43" fmla="*/ 279540 w 770887"/>
                <a:gd name="connsiteY43" fmla="*/ 514325 h 599162"/>
                <a:gd name="connsiteX44" fmla="*/ 276005 w 770887"/>
                <a:gd name="connsiteY44" fmla="*/ 509023 h 599162"/>
                <a:gd name="connsiteX45" fmla="*/ 281307 w 770887"/>
                <a:gd name="connsiteY45" fmla="*/ 507255 h 599162"/>
                <a:gd name="connsiteX46" fmla="*/ 288377 w 770887"/>
                <a:gd name="connsiteY46" fmla="*/ 510790 h 599162"/>
                <a:gd name="connsiteX47" fmla="*/ 291912 w 770887"/>
                <a:gd name="connsiteY47" fmla="*/ 510790 h 599162"/>
                <a:gd name="connsiteX48" fmla="*/ 291912 w 770887"/>
                <a:gd name="connsiteY48" fmla="*/ 507255 h 599162"/>
                <a:gd name="connsiteX49" fmla="*/ 291912 w 770887"/>
                <a:gd name="connsiteY49" fmla="*/ 505488 h 599162"/>
                <a:gd name="connsiteX50" fmla="*/ 291912 w 770887"/>
                <a:gd name="connsiteY50" fmla="*/ 501953 h 599162"/>
                <a:gd name="connsiteX51" fmla="*/ 291912 w 770887"/>
                <a:gd name="connsiteY51" fmla="*/ 496651 h 599162"/>
                <a:gd name="connsiteX52" fmla="*/ 290144 w 770887"/>
                <a:gd name="connsiteY52" fmla="*/ 493116 h 599162"/>
                <a:gd name="connsiteX53" fmla="*/ 297214 w 770887"/>
                <a:gd name="connsiteY53" fmla="*/ 487813 h 599162"/>
                <a:gd name="connsiteX54" fmla="*/ 55075 w 770887"/>
                <a:gd name="connsiteY54" fmla="*/ 374697 h 599162"/>
                <a:gd name="connsiteX55" fmla="*/ 58610 w 770887"/>
                <a:gd name="connsiteY55" fmla="*/ 374697 h 599162"/>
                <a:gd name="connsiteX56" fmla="*/ 63912 w 770887"/>
                <a:gd name="connsiteY56" fmla="*/ 385302 h 599162"/>
                <a:gd name="connsiteX57" fmla="*/ 63912 w 770887"/>
                <a:gd name="connsiteY57" fmla="*/ 390604 h 599162"/>
                <a:gd name="connsiteX58" fmla="*/ 60377 w 770887"/>
                <a:gd name="connsiteY58" fmla="*/ 395906 h 599162"/>
                <a:gd name="connsiteX59" fmla="*/ 56842 w 770887"/>
                <a:gd name="connsiteY59" fmla="*/ 395906 h 599162"/>
                <a:gd name="connsiteX60" fmla="*/ 51540 w 770887"/>
                <a:gd name="connsiteY60" fmla="*/ 395906 h 599162"/>
                <a:gd name="connsiteX61" fmla="*/ 44470 w 770887"/>
                <a:gd name="connsiteY61" fmla="*/ 390604 h 599162"/>
                <a:gd name="connsiteX62" fmla="*/ 35633 w 770887"/>
                <a:gd name="connsiteY62" fmla="*/ 383534 h 599162"/>
                <a:gd name="connsiteX63" fmla="*/ 44470 w 770887"/>
                <a:gd name="connsiteY63" fmla="*/ 378232 h 599162"/>
                <a:gd name="connsiteX64" fmla="*/ 49773 w 770887"/>
                <a:gd name="connsiteY64" fmla="*/ 378232 h 599162"/>
                <a:gd name="connsiteX65" fmla="*/ 4447 w 770887"/>
                <a:gd name="connsiteY65" fmla="*/ 224465 h 599162"/>
                <a:gd name="connsiteX66" fmla="*/ 5929 w 770887"/>
                <a:gd name="connsiteY66" fmla="*/ 230488 h 599162"/>
                <a:gd name="connsiteX67" fmla="*/ 8894 w 770887"/>
                <a:gd name="connsiteY67" fmla="*/ 233499 h 599162"/>
                <a:gd name="connsiteX68" fmla="*/ 16306 w 770887"/>
                <a:gd name="connsiteY68" fmla="*/ 235005 h 599162"/>
                <a:gd name="connsiteX69" fmla="*/ 23717 w 770887"/>
                <a:gd name="connsiteY69" fmla="*/ 235005 h 599162"/>
                <a:gd name="connsiteX70" fmla="*/ 28164 w 770887"/>
                <a:gd name="connsiteY70" fmla="*/ 238016 h 599162"/>
                <a:gd name="connsiteX71" fmla="*/ 28164 w 770887"/>
                <a:gd name="connsiteY71" fmla="*/ 242533 h 599162"/>
                <a:gd name="connsiteX72" fmla="*/ 31129 w 770887"/>
                <a:gd name="connsiteY72" fmla="*/ 245544 h 599162"/>
                <a:gd name="connsiteX73" fmla="*/ 37058 w 770887"/>
                <a:gd name="connsiteY73" fmla="*/ 251566 h 599162"/>
                <a:gd name="connsiteX74" fmla="*/ 44470 w 770887"/>
                <a:gd name="connsiteY74" fmla="*/ 262106 h 599162"/>
                <a:gd name="connsiteX75" fmla="*/ 40023 w 770887"/>
                <a:gd name="connsiteY75" fmla="*/ 262106 h 599162"/>
                <a:gd name="connsiteX76" fmla="*/ 31129 w 770887"/>
                <a:gd name="connsiteY76" fmla="*/ 262106 h 599162"/>
                <a:gd name="connsiteX77" fmla="*/ 29647 w 770887"/>
                <a:gd name="connsiteY77" fmla="*/ 265117 h 599162"/>
                <a:gd name="connsiteX78" fmla="*/ 23717 w 770887"/>
                <a:gd name="connsiteY78" fmla="*/ 259095 h 599162"/>
                <a:gd name="connsiteX79" fmla="*/ 20753 w 770887"/>
                <a:gd name="connsiteY79" fmla="*/ 250061 h 599162"/>
                <a:gd name="connsiteX80" fmla="*/ 19270 w 770887"/>
                <a:gd name="connsiteY80" fmla="*/ 247050 h 599162"/>
                <a:gd name="connsiteX81" fmla="*/ 16306 w 770887"/>
                <a:gd name="connsiteY81" fmla="*/ 244038 h 599162"/>
                <a:gd name="connsiteX82" fmla="*/ 14823 w 770887"/>
                <a:gd name="connsiteY82" fmla="*/ 244038 h 599162"/>
                <a:gd name="connsiteX83" fmla="*/ 13341 w 770887"/>
                <a:gd name="connsiteY83" fmla="*/ 244038 h 599162"/>
                <a:gd name="connsiteX84" fmla="*/ 10376 w 770887"/>
                <a:gd name="connsiteY84" fmla="*/ 244038 h 599162"/>
                <a:gd name="connsiteX85" fmla="*/ 8894 w 770887"/>
                <a:gd name="connsiteY85" fmla="*/ 244038 h 599162"/>
                <a:gd name="connsiteX86" fmla="*/ 4447 w 770887"/>
                <a:gd name="connsiteY86" fmla="*/ 244038 h 599162"/>
                <a:gd name="connsiteX87" fmla="*/ 2964 w 770887"/>
                <a:gd name="connsiteY87" fmla="*/ 242533 h 599162"/>
                <a:gd name="connsiteX88" fmla="*/ 1482 w 770887"/>
                <a:gd name="connsiteY88" fmla="*/ 239521 h 599162"/>
                <a:gd name="connsiteX89" fmla="*/ 0 w 770887"/>
                <a:gd name="connsiteY89" fmla="*/ 235005 h 599162"/>
                <a:gd name="connsiteX90" fmla="*/ 0 w 770887"/>
                <a:gd name="connsiteY90" fmla="*/ 230488 h 599162"/>
                <a:gd name="connsiteX91" fmla="*/ 4447 w 770887"/>
                <a:gd name="connsiteY91" fmla="*/ 224465 h 599162"/>
                <a:gd name="connsiteX92" fmla="*/ 277183 w 770887"/>
                <a:gd name="connsiteY92" fmla="*/ 0 h 599162"/>
                <a:gd name="connsiteX93" fmla="*/ 283168 w 770887"/>
                <a:gd name="connsiteY93" fmla="*/ 5977 h 599162"/>
                <a:gd name="connsiteX94" fmla="*/ 286160 w 770887"/>
                <a:gd name="connsiteY94" fmla="*/ 10459 h 599162"/>
                <a:gd name="connsiteX95" fmla="*/ 283168 w 770887"/>
                <a:gd name="connsiteY95" fmla="*/ 10459 h 599162"/>
                <a:gd name="connsiteX96" fmla="*/ 283168 w 770887"/>
                <a:gd name="connsiteY96" fmla="*/ 14942 h 599162"/>
                <a:gd name="connsiteX97" fmla="*/ 287656 w 770887"/>
                <a:gd name="connsiteY97" fmla="*/ 17930 h 599162"/>
                <a:gd name="connsiteX98" fmla="*/ 293640 w 770887"/>
                <a:gd name="connsiteY98" fmla="*/ 17930 h 599162"/>
                <a:gd name="connsiteX99" fmla="*/ 293640 w 770887"/>
                <a:gd name="connsiteY99" fmla="*/ 13447 h 599162"/>
                <a:gd name="connsiteX100" fmla="*/ 296632 w 770887"/>
                <a:gd name="connsiteY100" fmla="*/ 10459 h 599162"/>
                <a:gd name="connsiteX101" fmla="*/ 299624 w 770887"/>
                <a:gd name="connsiteY101" fmla="*/ 13447 h 599162"/>
                <a:gd name="connsiteX102" fmla="*/ 304113 w 770887"/>
                <a:gd name="connsiteY102" fmla="*/ 19424 h 599162"/>
                <a:gd name="connsiteX103" fmla="*/ 313089 w 770887"/>
                <a:gd name="connsiteY103" fmla="*/ 17930 h 599162"/>
                <a:gd name="connsiteX104" fmla="*/ 325058 w 770887"/>
                <a:gd name="connsiteY104" fmla="*/ 20918 h 599162"/>
                <a:gd name="connsiteX105" fmla="*/ 325058 w 770887"/>
                <a:gd name="connsiteY105" fmla="*/ 25401 h 599162"/>
                <a:gd name="connsiteX106" fmla="*/ 328050 w 770887"/>
                <a:gd name="connsiteY106" fmla="*/ 31377 h 599162"/>
                <a:gd name="connsiteX107" fmla="*/ 335530 w 770887"/>
                <a:gd name="connsiteY107" fmla="*/ 37354 h 599162"/>
                <a:gd name="connsiteX108" fmla="*/ 351987 w 770887"/>
                <a:gd name="connsiteY108" fmla="*/ 37354 h 599162"/>
                <a:gd name="connsiteX109" fmla="*/ 356475 w 770887"/>
                <a:gd name="connsiteY109" fmla="*/ 37354 h 599162"/>
                <a:gd name="connsiteX110" fmla="*/ 360963 w 770887"/>
                <a:gd name="connsiteY110" fmla="*/ 34366 h 599162"/>
                <a:gd name="connsiteX111" fmla="*/ 366948 w 770887"/>
                <a:gd name="connsiteY111" fmla="*/ 34366 h 599162"/>
                <a:gd name="connsiteX112" fmla="*/ 374428 w 770887"/>
                <a:gd name="connsiteY112" fmla="*/ 38848 h 599162"/>
                <a:gd name="connsiteX113" fmla="*/ 375924 w 770887"/>
                <a:gd name="connsiteY113" fmla="*/ 43331 h 599162"/>
                <a:gd name="connsiteX114" fmla="*/ 375924 w 770887"/>
                <a:gd name="connsiteY114" fmla="*/ 47813 h 599162"/>
                <a:gd name="connsiteX115" fmla="*/ 375924 w 770887"/>
                <a:gd name="connsiteY115" fmla="*/ 48560 h 599162"/>
                <a:gd name="connsiteX116" fmla="*/ 375924 w 770887"/>
                <a:gd name="connsiteY116" fmla="*/ 50802 h 599162"/>
                <a:gd name="connsiteX117" fmla="*/ 383404 w 770887"/>
                <a:gd name="connsiteY117" fmla="*/ 46319 h 599162"/>
                <a:gd name="connsiteX118" fmla="*/ 392381 w 770887"/>
                <a:gd name="connsiteY118" fmla="*/ 43331 h 599162"/>
                <a:gd name="connsiteX119" fmla="*/ 398365 w 770887"/>
                <a:gd name="connsiteY119" fmla="*/ 43331 h 599162"/>
                <a:gd name="connsiteX120" fmla="*/ 410334 w 770887"/>
                <a:gd name="connsiteY120" fmla="*/ 47813 h 599162"/>
                <a:gd name="connsiteX121" fmla="*/ 420806 w 770887"/>
                <a:gd name="connsiteY121" fmla="*/ 50802 h 599162"/>
                <a:gd name="connsiteX122" fmla="*/ 432775 w 770887"/>
                <a:gd name="connsiteY122" fmla="*/ 47813 h 599162"/>
                <a:gd name="connsiteX123" fmla="*/ 438759 w 770887"/>
                <a:gd name="connsiteY123" fmla="*/ 43331 h 599162"/>
                <a:gd name="connsiteX124" fmla="*/ 444743 w 770887"/>
                <a:gd name="connsiteY124" fmla="*/ 43331 h 599162"/>
                <a:gd name="connsiteX125" fmla="*/ 447736 w 770887"/>
                <a:gd name="connsiteY125" fmla="*/ 43331 h 599162"/>
                <a:gd name="connsiteX126" fmla="*/ 455216 w 770887"/>
                <a:gd name="connsiteY126" fmla="*/ 50802 h 599162"/>
                <a:gd name="connsiteX127" fmla="*/ 462696 w 770887"/>
                <a:gd name="connsiteY127" fmla="*/ 56778 h 599162"/>
                <a:gd name="connsiteX128" fmla="*/ 476161 w 770887"/>
                <a:gd name="connsiteY128" fmla="*/ 58272 h 599162"/>
                <a:gd name="connsiteX129" fmla="*/ 482145 w 770887"/>
                <a:gd name="connsiteY129" fmla="*/ 110568 h 599162"/>
                <a:gd name="connsiteX130" fmla="*/ 500098 w 770887"/>
                <a:gd name="connsiteY130" fmla="*/ 242056 h 599162"/>
                <a:gd name="connsiteX131" fmla="*/ 521043 w 770887"/>
                <a:gd name="connsiteY131" fmla="*/ 400438 h 599162"/>
                <a:gd name="connsiteX132" fmla="*/ 525531 w 770887"/>
                <a:gd name="connsiteY132" fmla="*/ 409403 h 599162"/>
                <a:gd name="connsiteX133" fmla="*/ 540492 w 770887"/>
                <a:gd name="connsiteY133" fmla="*/ 409403 h 599162"/>
                <a:gd name="connsiteX134" fmla="*/ 543484 w 770887"/>
                <a:gd name="connsiteY134" fmla="*/ 400438 h 599162"/>
                <a:gd name="connsiteX135" fmla="*/ 555453 w 770887"/>
                <a:gd name="connsiteY135" fmla="*/ 400438 h 599162"/>
                <a:gd name="connsiteX136" fmla="*/ 555453 w 770887"/>
                <a:gd name="connsiteY136" fmla="*/ 404920 h 599162"/>
                <a:gd name="connsiteX137" fmla="*/ 559941 w 770887"/>
                <a:gd name="connsiteY137" fmla="*/ 410897 h 599162"/>
                <a:gd name="connsiteX138" fmla="*/ 579390 w 770887"/>
                <a:gd name="connsiteY138" fmla="*/ 424344 h 599162"/>
                <a:gd name="connsiteX139" fmla="*/ 595847 w 770887"/>
                <a:gd name="connsiteY139" fmla="*/ 442274 h 599162"/>
                <a:gd name="connsiteX140" fmla="*/ 604823 w 770887"/>
                <a:gd name="connsiteY140" fmla="*/ 434803 h 599162"/>
                <a:gd name="connsiteX141" fmla="*/ 610807 w 770887"/>
                <a:gd name="connsiteY141" fmla="*/ 419862 h 599162"/>
                <a:gd name="connsiteX142" fmla="*/ 618288 w 770887"/>
                <a:gd name="connsiteY142" fmla="*/ 412391 h 599162"/>
                <a:gd name="connsiteX143" fmla="*/ 625768 w 770887"/>
                <a:gd name="connsiteY143" fmla="*/ 407908 h 599162"/>
                <a:gd name="connsiteX144" fmla="*/ 639233 w 770887"/>
                <a:gd name="connsiteY144" fmla="*/ 413885 h 599162"/>
                <a:gd name="connsiteX145" fmla="*/ 655690 w 770887"/>
                <a:gd name="connsiteY145" fmla="*/ 425838 h 599162"/>
                <a:gd name="connsiteX146" fmla="*/ 672146 w 770887"/>
                <a:gd name="connsiteY146" fmla="*/ 442274 h 599162"/>
                <a:gd name="connsiteX147" fmla="*/ 684115 w 770887"/>
                <a:gd name="connsiteY147" fmla="*/ 455722 h 599162"/>
                <a:gd name="connsiteX148" fmla="*/ 708052 w 770887"/>
                <a:gd name="connsiteY148" fmla="*/ 479629 h 599162"/>
                <a:gd name="connsiteX149" fmla="*/ 723013 w 770887"/>
                <a:gd name="connsiteY149" fmla="*/ 500547 h 599162"/>
                <a:gd name="connsiteX150" fmla="*/ 731989 w 770887"/>
                <a:gd name="connsiteY150" fmla="*/ 502041 h 599162"/>
                <a:gd name="connsiteX151" fmla="*/ 742462 w 770887"/>
                <a:gd name="connsiteY151" fmla="*/ 503535 h 599162"/>
                <a:gd name="connsiteX152" fmla="*/ 760415 w 770887"/>
                <a:gd name="connsiteY152" fmla="*/ 509512 h 599162"/>
                <a:gd name="connsiteX153" fmla="*/ 767895 w 770887"/>
                <a:gd name="connsiteY153" fmla="*/ 513994 h 599162"/>
                <a:gd name="connsiteX154" fmla="*/ 767895 w 770887"/>
                <a:gd name="connsiteY154" fmla="*/ 519971 h 599162"/>
                <a:gd name="connsiteX155" fmla="*/ 770887 w 770887"/>
                <a:gd name="connsiteY155" fmla="*/ 533419 h 599162"/>
                <a:gd name="connsiteX156" fmla="*/ 770887 w 770887"/>
                <a:gd name="connsiteY156" fmla="*/ 539395 h 599162"/>
                <a:gd name="connsiteX157" fmla="*/ 770887 w 770887"/>
                <a:gd name="connsiteY157" fmla="*/ 545372 h 599162"/>
                <a:gd name="connsiteX158" fmla="*/ 770887 w 770887"/>
                <a:gd name="connsiteY158" fmla="*/ 558820 h 599162"/>
                <a:gd name="connsiteX159" fmla="*/ 764903 w 770887"/>
                <a:gd name="connsiteY159" fmla="*/ 563302 h 599162"/>
                <a:gd name="connsiteX160" fmla="*/ 760415 w 770887"/>
                <a:gd name="connsiteY160" fmla="*/ 557325 h 599162"/>
                <a:gd name="connsiteX161" fmla="*/ 755926 w 770887"/>
                <a:gd name="connsiteY161" fmla="*/ 549855 h 599162"/>
                <a:gd name="connsiteX162" fmla="*/ 751438 w 770887"/>
                <a:gd name="connsiteY162" fmla="*/ 552843 h 599162"/>
                <a:gd name="connsiteX163" fmla="*/ 755926 w 770887"/>
                <a:gd name="connsiteY163" fmla="*/ 560314 h 599162"/>
                <a:gd name="connsiteX164" fmla="*/ 752934 w 770887"/>
                <a:gd name="connsiteY164" fmla="*/ 561808 h 599162"/>
                <a:gd name="connsiteX165" fmla="*/ 748446 w 770887"/>
                <a:gd name="connsiteY165" fmla="*/ 558820 h 599162"/>
                <a:gd name="connsiteX166" fmla="*/ 739470 w 770887"/>
                <a:gd name="connsiteY166" fmla="*/ 555831 h 599162"/>
                <a:gd name="connsiteX167" fmla="*/ 739470 w 770887"/>
                <a:gd name="connsiteY167" fmla="*/ 549855 h 599162"/>
                <a:gd name="connsiteX168" fmla="*/ 736478 w 770887"/>
                <a:gd name="connsiteY168" fmla="*/ 542384 h 599162"/>
                <a:gd name="connsiteX169" fmla="*/ 731989 w 770887"/>
                <a:gd name="connsiteY169" fmla="*/ 539395 h 599162"/>
                <a:gd name="connsiteX170" fmla="*/ 728997 w 770887"/>
                <a:gd name="connsiteY170" fmla="*/ 533419 h 599162"/>
                <a:gd name="connsiteX171" fmla="*/ 717029 w 770887"/>
                <a:gd name="connsiteY171" fmla="*/ 524454 h 599162"/>
                <a:gd name="connsiteX172" fmla="*/ 706556 w 770887"/>
                <a:gd name="connsiteY172" fmla="*/ 525948 h 599162"/>
                <a:gd name="connsiteX173" fmla="*/ 709548 w 770887"/>
                <a:gd name="connsiteY173" fmla="*/ 530430 h 599162"/>
                <a:gd name="connsiteX174" fmla="*/ 712540 w 770887"/>
                <a:gd name="connsiteY174" fmla="*/ 533419 h 599162"/>
                <a:gd name="connsiteX175" fmla="*/ 723013 w 770887"/>
                <a:gd name="connsiteY175" fmla="*/ 539395 h 599162"/>
                <a:gd name="connsiteX176" fmla="*/ 728997 w 770887"/>
                <a:gd name="connsiteY176" fmla="*/ 545372 h 599162"/>
                <a:gd name="connsiteX177" fmla="*/ 728997 w 770887"/>
                <a:gd name="connsiteY177" fmla="*/ 549855 h 599162"/>
                <a:gd name="connsiteX178" fmla="*/ 733485 w 770887"/>
                <a:gd name="connsiteY178" fmla="*/ 554337 h 599162"/>
                <a:gd name="connsiteX179" fmla="*/ 736478 w 770887"/>
                <a:gd name="connsiteY179" fmla="*/ 558820 h 599162"/>
                <a:gd name="connsiteX180" fmla="*/ 739470 w 770887"/>
                <a:gd name="connsiteY180" fmla="*/ 569279 h 599162"/>
                <a:gd name="connsiteX181" fmla="*/ 739470 w 770887"/>
                <a:gd name="connsiteY181" fmla="*/ 572267 h 599162"/>
                <a:gd name="connsiteX182" fmla="*/ 734981 w 770887"/>
                <a:gd name="connsiteY182" fmla="*/ 573761 h 599162"/>
                <a:gd name="connsiteX183" fmla="*/ 731989 w 770887"/>
                <a:gd name="connsiteY183" fmla="*/ 566290 h 599162"/>
                <a:gd name="connsiteX184" fmla="*/ 731989 w 770887"/>
                <a:gd name="connsiteY184" fmla="*/ 573761 h 599162"/>
                <a:gd name="connsiteX185" fmla="*/ 728997 w 770887"/>
                <a:gd name="connsiteY185" fmla="*/ 579738 h 599162"/>
                <a:gd name="connsiteX186" fmla="*/ 724509 w 770887"/>
                <a:gd name="connsiteY186" fmla="*/ 578244 h 599162"/>
                <a:gd name="connsiteX187" fmla="*/ 717029 w 770887"/>
                <a:gd name="connsiteY187" fmla="*/ 570773 h 599162"/>
                <a:gd name="connsiteX188" fmla="*/ 709548 w 770887"/>
                <a:gd name="connsiteY188" fmla="*/ 561808 h 599162"/>
                <a:gd name="connsiteX189" fmla="*/ 703564 w 770887"/>
                <a:gd name="connsiteY189" fmla="*/ 564796 h 599162"/>
                <a:gd name="connsiteX190" fmla="*/ 699076 w 770887"/>
                <a:gd name="connsiteY190" fmla="*/ 564796 h 599162"/>
                <a:gd name="connsiteX191" fmla="*/ 702068 w 770887"/>
                <a:gd name="connsiteY191" fmla="*/ 555831 h 599162"/>
                <a:gd name="connsiteX192" fmla="*/ 709548 w 770887"/>
                <a:gd name="connsiteY192" fmla="*/ 554337 h 599162"/>
                <a:gd name="connsiteX193" fmla="*/ 706556 w 770887"/>
                <a:gd name="connsiteY193" fmla="*/ 545372 h 599162"/>
                <a:gd name="connsiteX194" fmla="*/ 697580 w 770887"/>
                <a:gd name="connsiteY194" fmla="*/ 549855 h 599162"/>
                <a:gd name="connsiteX195" fmla="*/ 700572 w 770887"/>
                <a:gd name="connsiteY195" fmla="*/ 540890 h 599162"/>
                <a:gd name="connsiteX196" fmla="*/ 696084 w 770887"/>
                <a:gd name="connsiteY196" fmla="*/ 534913 h 599162"/>
                <a:gd name="connsiteX197" fmla="*/ 694588 w 770887"/>
                <a:gd name="connsiteY197" fmla="*/ 530430 h 599162"/>
                <a:gd name="connsiteX198" fmla="*/ 694588 w 770887"/>
                <a:gd name="connsiteY198" fmla="*/ 525948 h 599162"/>
                <a:gd name="connsiteX199" fmla="*/ 700572 w 770887"/>
                <a:gd name="connsiteY199" fmla="*/ 516983 h 599162"/>
                <a:gd name="connsiteX200" fmla="*/ 693091 w 770887"/>
                <a:gd name="connsiteY200" fmla="*/ 516983 h 599162"/>
                <a:gd name="connsiteX201" fmla="*/ 690099 w 770887"/>
                <a:gd name="connsiteY201" fmla="*/ 519971 h 599162"/>
                <a:gd name="connsiteX202" fmla="*/ 690099 w 770887"/>
                <a:gd name="connsiteY202" fmla="*/ 522959 h 599162"/>
                <a:gd name="connsiteX203" fmla="*/ 690099 w 770887"/>
                <a:gd name="connsiteY203" fmla="*/ 531925 h 599162"/>
                <a:gd name="connsiteX204" fmla="*/ 685611 w 770887"/>
                <a:gd name="connsiteY204" fmla="*/ 534913 h 599162"/>
                <a:gd name="connsiteX205" fmla="*/ 682619 w 770887"/>
                <a:gd name="connsiteY205" fmla="*/ 537901 h 599162"/>
                <a:gd name="connsiteX206" fmla="*/ 682619 w 770887"/>
                <a:gd name="connsiteY206" fmla="*/ 533419 h 599162"/>
                <a:gd name="connsiteX207" fmla="*/ 681123 w 770887"/>
                <a:gd name="connsiteY207" fmla="*/ 527442 h 599162"/>
                <a:gd name="connsiteX208" fmla="*/ 679627 w 770887"/>
                <a:gd name="connsiteY208" fmla="*/ 519971 h 599162"/>
                <a:gd name="connsiteX209" fmla="*/ 678131 w 770887"/>
                <a:gd name="connsiteY209" fmla="*/ 515489 h 599162"/>
                <a:gd name="connsiteX210" fmla="*/ 676635 w 770887"/>
                <a:gd name="connsiteY210" fmla="*/ 511006 h 599162"/>
                <a:gd name="connsiteX211" fmla="*/ 676635 w 770887"/>
                <a:gd name="connsiteY211" fmla="*/ 506524 h 599162"/>
                <a:gd name="connsiteX212" fmla="*/ 681123 w 770887"/>
                <a:gd name="connsiteY212" fmla="*/ 503535 h 599162"/>
                <a:gd name="connsiteX213" fmla="*/ 684115 w 770887"/>
                <a:gd name="connsiteY213" fmla="*/ 499053 h 599162"/>
                <a:gd name="connsiteX214" fmla="*/ 690099 w 770887"/>
                <a:gd name="connsiteY214" fmla="*/ 493076 h 599162"/>
                <a:gd name="connsiteX215" fmla="*/ 684115 w 770887"/>
                <a:gd name="connsiteY215" fmla="*/ 482617 h 599162"/>
                <a:gd name="connsiteX216" fmla="*/ 681123 w 770887"/>
                <a:gd name="connsiteY216" fmla="*/ 484111 h 599162"/>
                <a:gd name="connsiteX217" fmla="*/ 678131 w 770887"/>
                <a:gd name="connsiteY217" fmla="*/ 491582 h 599162"/>
                <a:gd name="connsiteX218" fmla="*/ 672146 w 770887"/>
                <a:gd name="connsiteY218" fmla="*/ 499053 h 599162"/>
                <a:gd name="connsiteX219" fmla="*/ 667658 w 770887"/>
                <a:gd name="connsiteY219" fmla="*/ 502041 h 599162"/>
                <a:gd name="connsiteX220" fmla="*/ 666162 w 770887"/>
                <a:gd name="connsiteY220" fmla="*/ 505029 h 599162"/>
                <a:gd name="connsiteX221" fmla="*/ 669154 w 770887"/>
                <a:gd name="connsiteY221" fmla="*/ 516983 h 599162"/>
                <a:gd name="connsiteX222" fmla="*/ 675139 w 770887"/>
                <a:gd name="connsiteY222" fmla="*/ 533419 h 599162"/>
                <a:gd name="connsiteX223" fmla="*/ 669154 w 770887"/>
                <a:gd name="connsiteY223" fmla="*/ 531925 h 599162"/>
                <a:gd name="connsiteX224" fmla="*/ 660178 w 770887"/>
                <a:gd name="connsiteY224" fmla="*/ 513994 h 599162"/>
                <a:gd name="connsiteX225" fmla="*/ 649705 w 770887"/>
                <a:gd name="connsiteY225" fmla="*/ 499053 h 599162"/>
                <a:gd name="connsiteX226" fmla="*/ 646713 w 770887"/>
                <a:gd name="connsiteY226" fmla="*/ 508018 h 599162"/>
                <a:gd name="connsiteX227" fmla="*/ 643721 w 770887"/>
                <a:gd name="connsiteY227" fmla="*/ 506524 h 599162"/>
                <a:gd name="connsiteX228" fmla="*/ 639233 w 770887"/>
                <a:gd name="connsiteY228" fmla="*/ 496064 h 599162"/>
                <a:gd name="connsiteX229" fmla="*/ 633249 w 770887"/>
                <a:gd name="connsiteY229" fmla="*/ 491582 h 599162"/>
                <a:gd name="connsiteX230" fmla="*/ 618288 w 770887"/>
                <a:gd name="connsiteY230" fmla="*/ 475146 h 599162"/>
                <a:gd name="connsiteX231" fmla="*/ 618288 w 770887"/>
                <a:gd name="connsiteY231" fmla="*/ 464687 h 599162"/>
                <a:gd name="connsiteX232" fmla="*/ 615296 w 770887"/>
                <a:gd name="connsiteY232" fmla="*/ 470664 h 599162"/>
                <a:gd name="connsiteX233" fmla="*/ 607815 w 770887"/>
                <a:gd name="connsiteY233" fmla="*/ 467675 h 599162"/>
                <a:gd name="connsiteX234" fmla="*/ 591358 w 770887"/>
                <a:gd name="connsiteY234" fmla="*/ 452734 h 599162"/>
                <a:gd name="connsiteX235" fmla="*/ 580886 w 770887"/>
                <a:gd name="connsiteY235" fmla="*/ 440780 h 599162"/>
                <a:gd name="connsiteX236" fmla="*/ 574902 w 770887"/>
                <a:gd name="connsiteY236" fmla="*/ 442274 h 599162"/>
                <a:gd name="connsiteX237" fmla="*/ 561437 w 770887"/>
                <a:gd name="connsiteY237" fmla="*/ 439286 h 599162"/>
                <a:gd name="connsiteX238" fmla="*/ 552461 w 770887"/>
                <a:gd name="connsiteY238" fmla="*/ 430321 h 599162"/>
                <a:gd name="connsiteX239" fmla="*/ 552461 w 770887"/>
                <a:gd name="connsiteY239" fmla="*/ 419862 h 599162"/>
                <a:gd name="connsiteX240" fmla="*/ 547972 w 770887"/>
                <a:gd name="connsiteY240" fmla="*/ 422850 h 599162"/>
                <a:gd name="connsiteX241" fmla="*/ 530020 w 770887"/>
                <a:gd name="connsiteY241" fmla="*/ 422850 h 599162"/>
                <a:gd name="connsiteX242" fmla="*/ 521043 w 770887"/>
                <a:gd name="connsiteY242" fmla="*/ 421356 h 599162"/>
                <a:gd name="connsiteX243" fmla="*/ 510571 w 770887"/>
                <a:gd name="connsiteY243" fmla="*/ 418368 h 599162"/>
                <a:gd name="connsiteX244" fmla="*/ 491122 w 770887"/>
                <a:gd name="connsiteY244" fmla="*/ 416873 h 599162"/>
                <a:gd name="connsiteX245" fmla="*/ 471673 w 770887"/>
                <a:gd name="connsiteY245" fmla="*/ 421356 h 599162"/>
                <a:gd name="connsiteX246" fmla="*/ 458208 w 770887"/>
                <a:gd name="connsiteY246" fmla="*/ 424344 h 599162"/>
                <a:gd name="connsiteX247" fmla="*/ 461200 w 770887"/>
                <a:gd name="connsiteY247" fmla="*/ 412391 h 599162"/>
                <a:gd name="connsiteX248" fmla="*/ 456712 w 770887"/>
                <a:gd name="connsiteY248" fmla="*/ 415379 h 599162"/>
                <a:gd name="connsiteX249" fmla="*/ 449232 w 770887"/>
                <a:gd name="connsiteY249" fmla="*/ 410897 h 599162"/>
                <a:gd name="connsiteX250" fmla="*/ 443247 w 770887"/>
                <a:gd name="connsiteY250" fmla="*/ 407908 h 599162"/>
                <a:gd name="connsiteX251" fmla="*/ 437263 w 770887"/>
                <a:gd name="connsiteY251" fmla="*/ 407908 h 599162"/>
                <a:gd name="connsiteX252" fmla="*/ 432775 w 770887"/>
                <a:gd name="connsiteY252" fmla="*/ 407908 h 599162"/>
                <a:gd name="connsiteX253" fmla="*/ 425294 w 770887"/>
                <a:gd name="connsiteY253" fmla="*/ 412391 h 599162"/>
                <a:gd name="connsiteX254" fmla="*/ 419310 w 770887"/>
                <a:gd name="connsiteY254" fmla="*/ 415379 h 599162"/>
                <a:gd name="connsiteX255" fmla="*/ 413326 w 770887"/>
                <a:gd name="connsiteY255" fmla="*/ 422850 h 599162"/>
                <a:gd name="connsiteX256" fmla="*/ 410334 w 770887"/>
                <a:gd name="connsiteY256" fmla="*/ 425838 h 599162"/>
                <a:gd name="connsiteX257" fmla="*/ 402853 w 770887"/>
                <a:gd name="connsiteY257" fmla="*/ 424344 h 599162"/>
                <a:gd name="connsiteX258" fmla="*/ 410334 w 770887"/>
                <a:gd name="connsiteY258" fmla="*/ 418368 h 599162"/>
                <a:gd name="connsiteX259" fmla="*/ 419310 w 770887"/>
                <a:gd name="connsiteY259" fmla="*/ 409403 h 599162"/>
                <a:gd name="connsiteX260" fmla="*/ 425294 w 770887"/>
                <a:gd name="connsiteY260" fmla="*/ 403426 h 599162"/>
                <a:gd name="connsiteX261" fmla="*/ 429783 w 770887"/>
                <a:gd name="connsiteY261" fmla="*/ 397449 h 599162"/>
                <a:gd name="connsiteX262" fmla="*/ 426791 w 770887"/>
                <a:gd name="connsiteY262" fmla="*/ 397449 h 599162"/>
                <a:gd name="connsiteX263" fmla="*/ 420806 w 770887"/>
                <a:gd name="connsiteY263" fmla="*/ 394461 h 599162"/>
                <a:gd name="connsiteX264" fmla="*/ 420806 w 770887"/>
                <a:gd name="connsiteY264" fmla="*/ 384002 h 599162"/>
                <a:gd name="connsiteX265" fmla="*/ 414822 w 770887"/>
                <a:gd name="connsiteY265" fmla="*/ 388484 h 599162"/>
                <a:gd name="connsiteX266" fmla="*/ 413326 w 770887"/>
                <a:gd name="connsiteY266" fmla="*/ 389978 h 599162"/>
                <a:gd name="connsiteX267" fmla="*/ 402853 w 770887"/>
                <a:gd name="connsiteY267" fmla="*/ 389978 h 599162"/>
                <a:gd name="connsiteX268" fmla="*/ 393877 w 770887"/>
                <a:gd name="connsiteY268" fmla="*/ 388484 h 599162"/>
                <a:gd name="connsiteX269" fmla="*/ 389389 w 770887"/>
                <a:gd name="connsiteY269" fmla="*/ 392967 h 599162"/>
                <a:gd name="connsiteX270" fmla="*/ 386397 w 770887"/>
                <a:gd name="connsiteY270" fmla="*/ 401932 h 599162"/>
                <a:gd name="connsiteX271" fmla="*/ 392381 w 770887"/>
                <a:gd name="connsiteY271" fmla="*/ 409403 h 599162"/>
                <a:gd name="connsiteX272" fmla="*/ 389389 w 770887"/>
                <a:gd name="connsiteY272" fmla="*/ 421356 h 599162"/>
                <a:gd name="connsiteX273" fmla="*/ 381908 w 770887"/>
                <a:gd name="connsiteY273" fmla="*/ 428827 h 599162"/>
                <a:gd name="connsiteX274" fmla="*/ 374428 w 770887"/>
                <a:gd name="connsiteY274" fmla="*/ 428827 h 599162"/>
                <a:gd name="connsiteX275" fmla="*/ 365452 w 770887"/>
                <a:gd name="connsiteY275" fmla="*/ 428827 h 599162"/>
                <a:gd name="connsiteX276" fmla="*/ 362459 w 770887"/>
                <a:gd name="connsiteY276" fmla="*/ 439286 h 599162"/>
                <a:gd name="connsiteX277" fmla="*/ 350491 w 770887"/>
                <a:gd name="connsiteY277" fmla="*/ 443769 h 599162"/>
                <a:gd name="connsiteX278" fmla="*/ 348995 w 770887"/>
                <a:gd name="connsiteY278" fmla="*/ 446757 h 599162"/>
                <a:gd name="connsiteX279" fmla="*/ 338522 w 770887"/>
                <a:gd name="connsiteY279" fmla="*/ 454228 h 599162"/>
                <a:gd name="connsiteX280" fmla="*/ 328050 w 770887"/>
                <a:gd name="connsiteY280" fmla="*/ 457216 h 599162"/>
                <a:gd name="connsiteX281" fmla="*/ 322065 w 770887"/>
                <a:gd name="connsiteY281" fmla="*/ 458710 h 599162"/>
                <a:gd name="connsiteX282" fmla="*/ 319073 w 770887"/>
                <a:gd name="connsiteY282" fmla="*/ 454228 h 599162"/>
                <a:gd name="connsiteX283" fmla="*/ 317577 w 770887"/>
                <a:gd name="connsiteY283" fmla="*/ 451239 h 599162"/>
                <a:gd name="connsiteX284" fmla="*/ 325058 w 770887"/>
                <a:gd name="connsiteY284" fmla="*/ 448251 h 599162"/>
                <a:gd name="connsiteX285" fmla="*/ 331042 w 770887"/>
                <a:gd name="connsiteY285" fmla="*/ 440780 h 599162"/>
                <a:gd name="connsiteX286" fmla="*/ 323561 w 770887"/>
                <a:gd name="connsiteY286" fmla="*/ 440780 h 599162"/>
                <a:gd name="connsiteX287" fmla="*/ 320569 w 770887"/>
                <a:gd name="connsiteY287" fmla="*/ 436298 h 599162"/>
                <a:gd name="connsiteX288" fmla="*/ 328050 w 770887"/>
                <a:gd name="connsiteY288" fmla="*/ 425838 h 599162"/>
                <a:gd name="connsiteX289" fmla="*/ 331042 w 770887"/>
                <a:gd name="connsiteY289" fmla="*/ 415379 h 599162"/>
                <a:gd name="connsiteX290" fmla="*/ 335530 w 770887"/>
                <a:gd name="connsiteY290" fmla="*/ 400438 h 599162"/>
                <a:gd name="connsiteX291" fmla="*/ 343010 w 770887"/>
                <a:gd name="connsiteY291" fmla="*/ 391473 h 599162"/>
                <a:gd name="connsiteX292" fmla="*/ 369940 w 770887"/>
                <a:gd name="connsiteY292" fmla="*/ 394461 h 599162"/>
                <a:gd name="connsiteX293" fmla="*/ 365452 w 770887"/>
                <a:gd name="connsiteY293" fmla="*/ 388484 h 599162"/>
                <a:gd name="connsiteX294" fmla="*/ 357971 w 770887"/>
                <a:gd name="connsiteY294" fmla="*/ 386990 h 599162"/>
                <a:gd name="connsiteX295" fmla="*/ 344507 w 770887"/>
                <a:gd name="connsiteY295" fmla="*/ 381013 h 599162"/>
                <a:gd name="connsiteX296" fmla="*/ 334034 w 770887"/>
                <a:gd name="connsiteY296" fmla="*/ 385496 h 599162"/>
                <a:gd name="connsiteX297" fmla="*/ 325058 w 770887"/>
                <a:gd name="connsiteY297" fmla="*/ 392967 h 599162"/>
                <a:gd name="connsiteX298" fmla="*/ 316081 w 770887"/>
                <a:gd name="connsiteY298" fmla="*/ 400438 h 599162"/>
                <a:gd name="connsiteX299" fmla="*/ 311593 w 770887"/>
                <a:gd name="connsiteY299" fmla="*/ 409403 h 599162"/>
                <a:gd name="connsiteX300" fmla="*/ 310097 w 770887"/>
                <a:gd name="connsiteY300" fmla="*/ 416873 h 599162"/>
                <a:gd name="connsiteX301" fmla="*/ 304113 w 770887"/>
                <a:gd name="connsiteY301" fmla="*/ 416873 h 599162"/>
                <a:gd name="connsiteX302" fmla="*/ 304113 w 770887"/>
                <a:gd name="connsiteY302" fmla="*/ 419862 h 599162"/>
                <a:gd name="connsiteX303" fmla="*/ 307105 w 770887"/>
                <a:gd name="connsiteY303" fmla="*/ 425838 h 599162"/>
                <a:gd name="connsiteX304" fmla="*/ 305609 w 770887"/>
                <a:gd name="connsiteY304" fmla="*/ 430321 h 599162"/>
                <a:gd name="connsiteX305" fmla="*/ 301120 w 770887"/>
                <a:gd name="connsiteY305" fmla="*/ 434803 h 599162"/>
                <a:gd name="connsiteX306" fmla="*/ 290648 w 770887"/>
                <a:gd name="connsiteY306" fmla="*/ 440780 h 599162"/>
                <a:gd name="connsiteX307" fmla="*/ 284664 w 770887"/>
                <a:gd name="connsiteY307" fmla="*/ 445263 h 599162"/>
                <a:gd name="connsiteX308" fmla="*/ 277183 w 770887"/>
                <a:gd name="connsiteY308" fmla="*/ 452734 h 599162"/>
                <a:gd name="connsiteX309" fmla="*/ 275687 w 770887"/>
                <a:gd name="connsiteY309" fmla="*/ 460204 h 599162"/>
                <a:gd name="connsiteX310" fmla="*/ 286160 w 770887"/>
                <a:gd name="connsiteY310" fmla="*/ 463193 h 599162"/>
                <a:gd name="connsiteX311" fmla="*/ 287656 w 770887"/>
                <a:gd name="connsiteY311" fmla="*/ 473652 h 599162"/>
                <a:gd name="connsiteX312" fmla="*/ 283168 w 770887"/>
                <a:gd name="connsiteY312" fmla="*/ 479629 h 599162"/>
                <a:gd name="connsiteX313" fmla="*/ 275687 w 770887"/>
                <a:gd name="connsiteY313" fmla="*/ 484111 h 599162"/>
                <a:gd name="connsiteX314" fmla="*/ 266711 w 770887"/>
                <a:gd name="connsiteY314" fmla="*/ 496064 h 599162"/>
                <a:gd name="connsiteX315" fmla="*/ 253246 w 770887"/>
                <a:gd name="connsiteY315" fmla="*/ 505029 h 599162"/>
                <a:gd name="connsiteX316" fmla="*/ 226317 w 770887"/>
                <a:gd name="connsiteY316" fmla="*/ 518477 h 599162"/>
                <a:gd name="connsiteX317" fmla="*/ 224821 w 770887"/>
                <a:gd name="connsiteY317" fmla="*/ 530430 h 599162"/>
                <a:gd name="connsiteX318" fmla="*/ 214348 w 770887"/>
                <a:gd name="connsiteY318" fmla="*/ 534913 h 599162"/>
                <a:gd name="connsiteX319" fmla="*/ 203876 w 770887"/>
                <a:gd name="connsiteY319" fmla="*/ 540890 h 599162"/>
                <a:gd name="connsiteX320" fmla="*/ 190411 w 770887"/>
                <a:gd name="connsiteY320" fmla="*/ 545372 h 599162"/>
                <a:gd name="connsiteX321" fmla="*/ 185923 w 770887"/>
                <a:gd name="connsiteY321" fmla="*/ 548360 h 599162"/>
                <a:gd name="connsiteX322" fmla="*/ 179939 w 770887"/>
                <a:gd name="connsiteY322" fmla="*/ 552843 h 599162"/>
                <a:gd name="connsiteX323" fmla="*/ 175450 w 770887"/>
                <a:gd name="connsiteY323" fmla="*/ 557325 h 599162"/>
                <a:gd name="connsiteX324" fmla="*/ 172458 w 770887"/>
                <a:gd name="connsiteY324" fmla="*/ 566290 h 599162"/>
                <a:gd name="connsiteX325" fmla="*/ 164978 w 770887"/>
                <a:gd name="connsiteY325" fmla="*/ 567785 h 599162"/>
                <a:gd name="connsiteX326" fmla="*/ 154505 w 770887"/>
                <a:gd name="connsiteY326" fmla="*/ 570773 h 599162"/>
                <a:gd name="connsiteX327" fmla="*/ 147025 w 770887"/>
                <a:gd name="connsiteY327" fmla="*/ 570773 h 599162"/>
                <a:gd name="connsiteX328" fmla="*/ 139545 w 770887"/>
                <a:gd name="connsiteY328" fmla="*/ 573761 h 599162"/>
                <a:gd name="connsiteX329" fmla="*/ 129072 w 770887"/>
                <a:gd name="connsiteY329" fmla="*/ 579738 h 599162"/>
                <a:gd name="connsiteX330" fmla="*/ 132064 w 770887"/>
                <a:gd name="connsiteY330" fmla="*/ 587209 h 599162"/>
                <a:gd name="connsiteX331" fmla="*/ 129072 w 770887"/>
                <a:gd name="connsiteY331" fmla="*/ 588703 h 599162"/>
                <a:gd name="connsiteX332" fmla="*/ 121592 w 770887"/>
                <a:gd name="connsiteY332" fmla="*/ 584220 h 599162"/>
                <a:gd name="connsiteX333" fmla="*/ 114111 w 770887"/>
                <a:gd name="connsiteY333" fmla="*/ 581232 h 599162"/>
                <a:gd name="connsiteX334" fmla="*/ 108127 w 770887"/>
                <a:gd name="connsiteY334" fmla="*/ 572267 h 599162"/>
                <a:gd name="connsiteX335" fmla="*/ 106631 w 770887"/>
                <a:gd name="connsiteY335" fmla="*/ 575255 h 599162"/>
                <a:gd name="connsiteX336" fmla="*/ 106631 w 770887"/>
                <a:gd name="connsiteY336" fmla="*/ 587209 h 599162"/>
                <a:gd name="connsiteX337" fmla="*/ 97655 w 770887"/>
                <a:gd name="connsiteY337" fmla="*/ 587209 h 599162"/>
                <a:gd name="connsiteX338" fmla="*/ 97655 w 770887"/>
                <a:gd name="connsiteY338" fmla="*/ 591691 h 599162"/>
                <a:gd name="connsiteX339" fmla="*/ 88678 w 770887"/>
                <a:gd name="connsiteY339" fmla="*/ 591691 h 599162"/>
                <a:gd name="connsiteX340" fmla="*/ 88678 w 770887"/>
                <a:gd name="connsiteY340" fmla="*/ 590197 h 599162"/>
                <a:gd name="connsiteX341" fmla="*/ 84190 w 770887"/>
                <a:gd name="connsiteY341" fmla="*/ 588703 h 599162"/>
                <a:gd name="connsiteX342" fmla="*/ 78206 w 770887"/>
                <a:gd name="connsiteY342" fmla="*/ 588703 h 599162"/>
                <a:gd name="connsiteX343" fmla="*/ 70725 w 770887"/>
                <a:gd name="connsiteY343" fmla="*/ 590197 h 599162"/>
                <a:gd name="connsiteX344" fmla="*/ 61749 w 770887"/>
                <a:gd name="connsiteY344" fmla="*/ 599162 h 599162"/>
                <a:gd name="connsiteX345" fmla="*/ 45292 w 770887"/>
                <a:gd name="connsiteY345" fmla="*/ 599162 h 599162"/>
                <a:gd name="connsiteX346" fmla="*/ 30331 w 770887"/>
                <a:gd name="connsiteY346" fmla="*/ 599162 h 599162"/>
                <a:gd name="connsiteX347" fmla="*/ 30331 w 770887"/>
                <a:gd name="connsiteY347" fmla="*/ 593185 h 599162"/>
                <a:gd name="connsiteX348" fmla="*/ 40804 w 770887"/>
                <a:gd name="connsiteY348" fmla="*/ 581232 h 599162"/>
                <a:gd name="connsiteX349" fmla="*/ 58757 w 770887"/>
                <a:gd name="connsiteY349" fmla="*/ 581232 h 599162"/>
                <a:gd name="connsiteX350" fmla="*/ 66237 w 770887"/>
                <a:gd name="connsiteY350" fmla="*/ 581232 h 599162"/>
                <a:gd name="connsiteX351" fmla="*/ 73717 w 770887"/>
                <a:gd name="connsiteY351" fmla="*/ 576750 h 599162"/>
                <a:gd name="connsiteX352" fmla="*/ 84190 w 770887"/>
                <a:gd name="connsiteY352" fmla="*/ 573761 h 599162"/>
                <a:gd name="connsiteX353" fmla="*/ 88678 w 770887"/>
                <a:gd name="connsiteY353" fmla="*/ 570773 h 599162"/>
                <a:gd name="connsiteX354" fmla="*/ 93166 w 770887"/>
                <a:gd name="connsiteY354" fmla="*/ 563302 h 599162"/>
                <a:gd name="connsiteX355" fmla="*/ 102143 w 770887"/>
                <a:gd name="connsiteY355" fmla="*/ 558820 h 599162"/>
                <a:gd name="connsiteX356" fmla="*/ 115607 w 770887"/>
                <a:gd name="connsiteY356" fmla="*/ 557325 h 599162"/>
                <a:gd name="connsiteX357" fmla="*/ 123088 w 770887"/>
                <a:gd name="connsiteY357" fmla="*/ 557325 h 599162"/>
                <a:gd name="connsiteX358" fmla="*/ 129072 w 770887"/>
                <a:gd name="connsiteY358" fmla="*/ 563302 h 599162"/>
                <a:gd name="connsiteX359" fmla="*/ 135056 w 770887"/>
                <a:gd name="connsiteY359" fmla="*/ 558820 h 599162"/>
                <a:gd name="connsiteX360" fmla="*/ 141041 w 770887"/>
                <a:gd name="connsiteY360" fmla="*/ 549855 h 599162"/>
                <a:gd name="connsiteX361" fmla="*/ 148521 w 770887"/>
                <a:gd name="connsiteY361" fmla="*/ 542384 h 599162"/>
                <a:gd name="connsiteX362" fmla="*/ 156001 w 770887"/>
                <a:gd name="connsiteY362" fmla="*/ 537901 h 599162"/>
                <a:gd name="connsiteX363" fmla="*/ 170962 w 770887"/>
                <a:gd name="connsiteY363" fmla="*/ 534913 h 599162"/>
                <a:gd name="connsiteX364" fmla="*/ 176946 w 770887"/>
                <a:gd name="connsiteY364" fmla="*/ 528936 h 599162"/>
                <a:gd name="connsiteX365" fmla="*/ 184427 w 770887"/>
                <a:gd name="connsiteY365" fmla="*/ 521465 h 599162"/>
                <a:gd name="connsiteX366" fmla="*/ 193403 w 770887"/>
                <a:gd name="connsiteY366" fmla="*/ 513994 h 599162"/>
                <a:gd name="connsiteX367" fmla="*/ 200884 w 770887"/>
                <a:gd name="connsiteY367" fmla="*/ 509512 h 599162"/>
                <a:gd name="connsiteX368" fmla="*/ 203876 w 770887"/>
                <a:gd name="connsiteY368" fmla="*/ 500547 h 599162"/>
                <a:gd name="connsiteX369" fmla="*/ 205372 w 770887"/>
                <a:gd name="connsiteY369" fmla="*/ 487099 h 599162"/>
                <a:gd name="connsiteX370" fmla="*/ 208364 w 770887"/>
                <a:gd name="connsiteY370" fmla="*/ 478134 h 599162"/>
                <a:gd name="connsiteX371" fmla="*/ 209860 w 770887"/>
                <a:gd name="connsiteY371" fmla="*/ 475146 h 599162"/>
                <a:gd name="connsiteX372" fmla="*/ 217340 w 770887"/>
                <a:gd name="connsiteY372" fmla="*/ 464687 h 599162"/>
                <a:gd name="connsiteX373" fmla="*/ 212852 w 770887"/>
                <a:gd name="connsiteY373" fmla="*/ 464687 h 599162"/>
                <a:gd name="connsiteX374" fmla="*/ 205372 w 770887"/>
                <a:gd name="connsiteY374" fmla="*/ 466181 h 599162"/>
                <a:gd name="connsiteX375" fmla="*/ 200884 w 770887"/>
                <a:gd name="connsiteY375" fmla="*/ 466181 h 599162"/>
                <a:gd name="connsiteX376" fmla="*/ 193403 w 770887"/>
                <a:gd name="connsiteY376" fmla="*/ 464687 h 599162"/>
                <a:gd name="connsiteX377" fmla="*/ 190411 w 770887"/>
                <a:gd name="connsiteY377" fmla="*/ 461699 h 599162"/>
                <a:gd name="connsiteX378" fmla="*/ 197891 w 770887"/>
                <a:gd name="connsiteY378" fmla="*/ 454228 h 599162"/>
                <a:gd name="connsiteX379" fmla="*/ 190411 w 770887"/>
                <a:gd name="connsiteY379" fmla="*/ 455722 h 599162"/>
                <a:gd name="connsiteX380" fmla="*/ 185923 w 770887"/>
                <a:gd name="connsiteY380" fmla="*/ 460204 h 599162"/>
                <a:gd name="connsiteX381" fmla="*/ 182931 w 770887"/>
                <a:gd name="connsiteY381" fmla="*/ 470664 h 599162"/>
                <a:gd name="connsiteX382" fmla="*/ 178442 w 770887"/>
                <a:gd name="connsiteY382" fmla="*/ 475146 h 599162"/>
                <a:gd name="connsiteX383" fmla="*/ 176946 w 770887"/>
                <a:gd name="connsiteY383" fmla="*/ 470664 h 599162"/>
                <a:gd name="connsiteX384" fmla="*/ 172458 w 770887"/>
                <a:gd name="connsiteY384" fmla="*/ 464687 h 599162"/>
                <a:gd name="connsiteX385" fmla="*/ 164978 w 770887"/>
                <a:gd name="connsiteY385" fmla="*/ 457216 h 599162"/>
                <a:gd name="connsiteX386" fmla="*/ 153009 w 770887"/>
                <a:gd name="connsiteY386" fmla="*/ 449745 h 599162"/>
                <a:gd name="connsiteX387" fmla="*/ 150017 w 770887"/>
                <a:gd name="connsiteY387" fmla="*/ 449745 h 599162"/>
                <a:gd name="connsiteX388" fmla="*/ 139545 w 770887"/>
                <a:gd name="connsiteY388" fmla="*/ 457216 h 599162"/>
                <a:gd name="connsiteX389" fmla="*/ 133560 w 770887"/>
                <a:gd name="connsiteY389" fmla="*/ 457216 h 599162"/>
                <a:gd name="connsiteX390" fmla="*/ 124584 w 770887"/>
                <a:gd name="connsiteY390" fmla="*/ 457216 h 599162"/>
                <a:gd name="connsiteX391" fmla="*/ 126080 w 770887"/>
                <a:gd name="connsiteY391" fmla="*/ 437792 h 599162"/>
                <a:gd name="connsiteX392" fmla="*/ 127576 w 770887"/>
                <a:gd name="connsiteY392" fmla="*/ 431815 h 599162"/>
                <a:gd name="connsiteX393" fmla="*/ 132064 w 770887"/>
                <a:gd name="connsiteY393" fmla="*/ 425838 h 599162"/>
                <a:gd name="connsiteX394" fmla="*/ 132064 w 770887"/>
                <a:gd name="connsiteY394" fmla="*/ 418368 h 599162"/>
                <a:gd name="connsiteX395" fmla="*/ 130568 w 770887"/>
                <a:gd name="connsiteY395" fmla="*/ 406414 h 599162"/>
                <a:gd name="connsiteX396" fmla="*/ 127576 w 770887"/>
                <a:gd name="connsiteY396" fmla="*/ 394461 h 599162"/>
                <a:gd name="connsiteX397" fmla="*/ 124584 w 770887"/>
                <a:gd name="connsiteY397" fmla="*/ 397449 h 599162"/>
                <a:gd name="connsiteX398" fmla="*/ 118600 w 770887"/>
                <a:gd name="connsiteY398" fmla="*/ 403426 h 599162"/>
                <a:gd name="connsiteX399" fmla="*/ 114111 w 770887"/>
                <a:gd name="connsiteY399" fmla="*/ 406414 h 599162"/>
                <a:gd name="connsiteX400" fmla="*/ 109623 w 770887"/>
                <a:gd name="connsiteY400" fmla="*/ 406414 h 599162"/>
                <a:gd name="connsiteX401" fmla="*/ 105135 w 770887"/>
                <a:gd name="connsiteY401" fmla="*/ 401932 h 599162"/>
                <a:gd name="connsiteX402" fmla="*/ 102143 w 770887"/>
                <a:gd name="connsiteY402" fmla="*/ 401932 h 599162"/>
                <a:gd name="connsiteX403" fmla="*/ 96158 w 770887"/>
                <a:gd name="connsiteY403" fmla="*/ 398943 h 599162"/>
                <a:gd name="connsiteX404" fmla="*/ 91670 w 770887"/>
                <a:gd name="connsiteY404" fmla="*/ 394461 h 599162"/>
                <a:gd name="connsiteX405" fmla="*/ 87182 w 770887"/>
                <a:gd name="connsiteY405" fmla="*/ 391473 h 599162"/>
                <a:gd name="connsiteX406" fmla="*/ 82694 w 770887"/>
                <a:gd name="connsiteY406" fmla="*/ 386990 h 599162"/>
                <a:gd name="connsiteX407" fmla="*/ 81198 w 770887"/>
                <a:gd name="connsiteY407" fmla="*/ 382508 h 599162"/>
                <a:gd name="connsiteX408" fmla="*/ 79702 w 770887"/>
                <a:gd name="connsiteY408" fmla="*/ 372048 h 599162"/>
                <a:gd name="connsiteX409" fmla="*/ 85686 w 770887"/>
                <a:gd name="connsiteY409" fmla="*/ 367566 h 599162"/>
                <a:gd name="connsiteX410" fmla="*/ 91670 w 770887"/>
                <a:gd name="connsiteY410" fmla="*/ 367566 h 599162"/>
                <a:gd name="connsiteX411" fmla="*/ 99151 w 770887"/>
                <a:gd name="connsiteY411" fmla="*/ 367566 h 599162"/>
                <a:gd name="connsiteX412" fmla="*/ 106631 w 770887"/>
                <a:gd name="connsiteY412" fmla="*/ 372048 h 599162"/>
                <a:gd name="connsiteX413" fmla="*/ 109623 w 770887"/>
                <a:gd name="connsiteY413" fmla="*/ 364578 h 599162"/>
                <a:gd name="connsiteX414" fmla="*/ 105135 w 770887"/>
                <a:gd name="connsiteY414" fmla="*/ 360095 h 599162"/>
                <a:gd name="connsiteX415" fmla="*/ 103639 w 770887"/>
                <a:gd name="connsiteY415" fmla="*/ 360095 h 599162"/>
                <a:gd name="connsiteX416" fmla="*/ 96158 w 770887"/>
                <a:gd name="connsiteY416" fmla="*/ 360095 h 599162"/>
                <a:gd name="connsiteX417" fmla="*/ 91670 w 770887"/>
                <a:gd name="connsiteY417" fmla="*/ 360095 h 599162"/>
                <a:gd name="connsiteX418" fmla="*/ 82694 w 770887"/>
                <a:gd name="connsiteY418" fmla="*/ 354118 h 599162"/>
                <a:gd name="connsiteX419" fmla="*/ 79702 w 770887"/>
                <a:gd name="connsiteY419" fmla="*/ 348142 h 599162"/>
                <a:gd name="connsiteX420" fmla="*/ 76710 w 770887"/>
                <a:gd name="connsiteY420" fmla="*/ 340671 h 599162"/>
                <a:gd name="connsiteX421" fmla="*/ 73717 w 770887"/>
                <a:gd name="connsiteY421" fmla="*/ 333200 h 599162"/>
                <a:gd name="connsiteX422" fmla="*/ 73717 w 770887"/>
                <a:gd name="connsiteY422" fmla="*/ 330212 h 599162"/>
                <a:gd name="connsiteX423" fmla="*/ 76710 w 770887"/>
                <a:gd name="connsiteY423" fmla="*/ 327223 h 599162"/>
                <a:gd name="connsiteX424" fmla="*/ 81198 w 770887"/>
                <a:gd name="connsiteY424" fmla="*/ 319752 h 599162"/>
                <a:gd name="connsiteX425" fmla="*/ 88678 w 770887"/>
                <a:gd name="connsiteY425" fmla="*/ 310787 h 599162"/>
                <a:gd name="connsiteX426" fmla="*/ 97655 w 770887"/>
                <a:gd name="connsiteY426" fmla="*/ 304811 h 599162"/>
                <a:gd name="connsiteX427" fmla="*/ 103639 w 770887"/>
                <a:gd name="connsiteY427" fmla="*/ 297340 h 599162"/>
                <a:gd name="connsiteX428" fmla="*/ 105135 w 770887"/>
                <a:gd name="connsiteY428" fmla="*/ 289869 h 599162"/>
                <a:gd name="connsiteX429" fmla="*/ 112615 w 770887"/>
                <a:gd name="connsiteY429" fmla="*/ 282398 h 599162"/>
                <a:gd name="connsiteX430" fmla="*/ 118600 w 770887"/>
                <a:gd name="connsiteY430" fmla="*/ 280904 h 599162"/>
                <a:gd name="connsiteX431" fmla="*/ 123088 w 770887"/>
                <a:gd name="connsiteY431" fmla="*/ 283892 h 599162"/>
                <a:gd name="connsiteX432" fmla="*/ 127576 w 770887"/>
                <a:gd name="connsiteY432" fmla="*/ 289869 h 599162"/>
                <a:gd name="connsiteX433" fmla="*/ 130568 w 770887"/>
                <a:gd name="connsiteY433" fmla="*/ 289869 h 599162"/>
                <a:gd name="connsiteX434" fmla="*/ 136552 w 770887"/>
                <a:gd name="connsiteY434" fmla="*/ 289869 h 599162"/>
                <a:gd name="connsiteX435" fmla="*/ 139545 w 770887"/>
                <a:gd name="connsiteY435" fmla="*/ 289869 h 599162"/>
                <a:gd name="connsiteX436" fmla="*/ 144033 w 770887"/>
                <a:gd name="connsiteY436" fmla="*/ 283892 h 599162"/>
                <a:gd name="connsiteX437" fmla="*/ 148521 w 770887"/>
                <a:gd name="connsiteY437" fmla="*/ 283892 h 599162"/>
                <a:gd name="connsiteX438" fmla="*/ 150017 w 770887"/>
                <a:gd name="connsiteY438" fmla="*/ 280904 h 599162"/>
                <a:gd name="connsiteX439" fmla="*/ 153009 w 770887"/>
                <a:gd name="connsiteY439" fmla="*/ 276422 h 599162"/>
                <a:gd name="connsiteX440" fmla="*/ 154505 w 770887"/>
                <a:gd name="connsiteY440" fmla="*/ 280904 h 599162"/>
                <a:gd name="connsiteX441" fmla="*/ 158994 w 770887"/>
                <a:gd name="connsiteY441" fmla="*/ 280904 h 599162"/>
                <a:gd name="connsiteX442" fmla="*/ 161986 w 770887"/>
                <a:gd name="connsiteY442" fmla="*/ 280904 h 599162"/>
                <a:gd name="connsiteX443" fmla="*/ 167970 w 770887"/>
                <a:gd name="connsiteY443" fmla="*/ 280904 h 599162"/>
                <a:gd name="connsiteX444" fmla="*/ 172458 w 770887"/>
                <a:gd name="connsiteY444" fmla="*/ 276422 h 599162"/>
                <a:gd name="connsiteX445" fmla="*/ 176946 w 770887"/>
                <a:gd name="connsiteY445" fmla="*/ 276422 h 599162"/>
                <a:gd name="connsiteX446" fmla="*/ 178442 w 770887"/>
                <a:gd name="connsiteY446" fmla="*/ 265962 h 599162"/>
                <a:gd name="connsiteX447" fmla="*/ 175450 w 770887"/>
                <a:gd name="connsiteY447" fmla="*/ 258491 h 599162"/>
                <a:gd name="connsiteX448" fmla="*/ 172458 w 770887"/>
                <a:gd name="connsiteY448" fmla="*/ 246538 h 599162"/>
                <a:gd name="connsiteX449" fmla="*/ 178442 w 770887"/>
                <a:gd name="connsiteY449" fmla="*/ 246538 h 599162"/>
                <a:gd name="connsiteX450" fmla="*/ 184427 w 770887"/>
                <a:gd name="connsiteY450" fmla="*/ 240561 h 599162"/>
                <a:gd name="connsiteX451" fmla="*/ 182931 w 770887"/>
                <a:gd name="connsiteY451" fmla="*/ 231596 h 599162"/>
                <a:gd name="connsiteX452" fmla="*/ 173954 w 770887"/>
                <a:gd name="connsiteY452" fmla="*/ 230102 h 599162"/>
                <a:gd name="connsiteX453" fmla="*/ 169466 w 770887"/>
                <a:gd name="connsiteY453" fmla="*/ 230102 h 599162"/>
                <a:gd name="connsiteX454" fmla="*/ 164978 w 770887"/>
                <a:gd name="connsiteY454" fmla="*/ 231596 h 599162"/>
                <a:gd name="connsiteX455" fmla="*/ 160490 w 770887"/>
                <a:gd name="connsiteY455" fmla="*/ 234585 h 599162"/>
                <a:gd name="connsiteX456" fmla="*/ 157497 w 770887"/>
                <a:gd name="connsiteY456" fmla="*/ 240561 h 599162"/>
                <a:gd name="connsiteX457" fmla="*/ 153009 w 770887"/>
                <a:gd name="connsiteY457" fmla="*/ 240561 h 599162"/>
                <a:gd name="connsiteX458" fmla="*/ 148521 w 770887"/>
                <a:gd name="connsiteY458" fmla="*/ 231596 h 599162"/>
                <a:gd name="connsiteX459" fmla="*/ 136552 w 770887"/>
                <a:gd name="connsiteY459" fmla="*/ 231596 h 599162"/>
                <a:gd name="connsiteX460" fmla="*/ 123088 w 770887"/>
                <a:gd name="connsiteY460" fmla="*/ 231596 h 599162"/>
                <a:gd name="connsiteX461" fmla="*/ 112615 w 770887"/>
                <a:gd name="connsiteY461" fmla="*/ 228608 h 599162"/>
                <a:gd name="connsiteX462" fmla="*/ 102143 w 770887"/>
                <a:gd name="connsiteY462" fmla="*/ 224125 h 599162"/>
                <a:gd name="connsiteX463" fmla="*/ 96158 w 770887"/>
                <a:gd name="connsiteY463" fmla="*/ 216654 h 599162"/>
                <a:gd name="connsiteX464" fmla="*/ 94662 w 770887"/>
                <a:gd name="connsiteY464" fmla="*/ 201713 h 599162"/>
                <a:gd name="connsiteX465" fmla="*/ 102143 w 770887"/>
                <a:gd name="connsiteY465" fmla="*/ 198724 h 599162"/>
                <a:gd name="connsiteX466" fmla="*/ 106631 w 770887"/>
                <a:gd name="connsiteY466" fmla="*/ 195736 h 599162"/>
                <a:gd name="connsiteX467" fmla="*/ 96158 w 770887"/>
                <a:gd name="connsiteY467" fmla="*/ 191254 h 599162"/>
                <a:gd name="connsiteX468" fmla="*/ 90174 w 770887"/>
                <a:gd name="connsiteY468" fmla="*/ 186771 h 599162"/>
                <a:gd name="connsiteX469" fmla="*/ 82694 w 770887"/>
                <a:gd name="connsiteY469" fmla="*/ 180794 h 599162"/>
                <a:gd name="connsiteX470" fmla="*/ 81198 w 770887"/>
                <a:gd name="connsiteY470" fmla="*/ 177806 h 599162"/>
                <a:gd name="connsiteX471" fmla="*/ 87182 w 770887"/>
                <a:gd name="connsiteY471" fmla="*/ 173324 h 599162"/>
                <a:gd name="connsiteX472" fmla="*/ 91670 w 770887"/>
                <a:gd name="connsiteY472" fmla="*/ 173324 h 599162"/>
                <a:gd name="connsiteX473" fmla="*/ 100647 w 770887"/>
                <a:gd name="connsiteY473" fmla="*/ 171829 h 599162"/>
                <a:gd name="connsiteX474" fmla="*/ 112615 w 770887"/>
                <a:gd name="connsiteY474" fmla="*/ 164359 h 599162"/>
                <a:gd name="connsiteX475" fmla="*/ 114111 w 770887"/>
                <a:gd name="connsiteY475" fmla="*/ 167347 h 599162"/>
                <a:gd name="connsiteX476" fmla="*/ 121592 w 770887"/>
                <a:gd name="connsiteY476" fmla="*/ 164359 h 599162"/>
                <a:gd name="connsiteX477" fmla="*/ 121592 w 770887"/>
                <a:gd name="connsiteY477" fmla="*/ 162864 h 599162"/>
                <a:gd name="connsiteX478" fmla="*/ 126080 w 770887"/>
                <a:gd name="connsiteY478" fmla="*/ 161370 h 599162"/>
                <a:gd name="connsiteX479" fmla="*/ 135056 w 770887"/>
                <a:gd name="connsiteY479" fmla="*/ 159876 h 599162"/>
                <a:gd name="connsiteX480" fmla="*/ 145529 w 770887"/>
                <a:gd name="connsiteY480" fmla="*/ 159876 h 599162"/>
                <a:gd name="connsiteX481" fmla="*/ 150017 w 770887"/>
                <a:gd name="connsiteY481" fmla="*/ 162864 h 599162"/>
                <a:gd name="connsiteX482" fmla="*/ 147025 w 770887"/>
                <a:gd name="connsiteY482" fmla="*/ 170335 h 599162"/>
                <a:gd name="connsiteX483" fmla="*/ 147025 w 770887"/>
                <a:gd name="connsiteY483" fmla="*/ 173324 h 599162"/>
                <a:gd name="connsiteX484" fmla="*/ 151513 w 770887"/>
                <a:gd name="connsiteY484" fmla="*/ 176312 h 599162"/>
                <a:gd name="connsiteX485" fmla="*/ 156001 w 770887"/>
                <a:gd name="connsiteY485" fmla="*/ 180794 h 599162"/>
                <a:gd name="connsiteX486" fmla="*/ 164978 w 770887"/>
                <a:gd name="connsiteY486" fmla="*/ 180794 h 599162"/>
                <a:gd name="connsiteX487" fmla="*/ 176946 w 770887"/>
                <a:gd name="connsiteY487" fmla="*/ 183783 h 599162"/>
                <a:gd name="connsiteX488" fmla="*/ 185923 w 770887"/>
                <a:gd name="connsiteY488" fmla="*/ 179300 h 599162"/>
                <a:gd name="connsiteX489" fmla="*/ 191907 w 770887"/>
                <a:gd name="connsiteY489" fmla="*/ 173324 h 599162"/>
                <a:gd name="connsiteX490" fmla="*/ 199387 w 770887"/>
                <a:gd name="connsiteY490" fmla="*/ 168841 h 599162"/>
                <a:gd name="connsiteX491" fmla="*/ 191907 w 770887"/>
                <a:gd name="connsiteY491" fmla="*/ 165853 h 599162"/>
                <a:gd name="connsiteX492" fmla="*/ 185923 w 770887"/>
                <a:gd name="connsiteY492" fmla="*/ 162864 h 599162"/>
                <a:gd name="connsiteX493" fmla="*/ 181435 w 770887"/>
                <a:gd name="connsiteY493" fmla="*/ 159876 h 599162"/>
                <a:gd name="connsiteX494" fmla="*/ 181435 w 770887"/>
                <a:gd name="connsiteY494" fmla="*/ 153899 h 599162"/>
                <a:gd name="connsiteX495" fmla="*/ 179939 w 770887"/>
                <a:gd name="connsiteY495" fmla="*/ 146428 h 599162"/>
                <a:gd name="connsiteX496" fmla="*/ 157497 w 770887"/>
                <a:gd name="connsiteY496" fmla="*/ 140452 h 599162"/>
                <a:gd name="connsiteX497" fmla="*/ 157497 w 770887"/>
                <a:gd name="connsiteY497" fmla="*/ 118039 h 599162"/>
                <a:gd name="connsiteX498" fmla="*/ 147025 w 770887"/>
                <a:gd name="connsiteY498" fmla="*/ 107580 h 599162"/>
                <a:gd name="connsiteX499" fmla="*/ 126080 w 770887"/>
                <a:gd name="connsiteY499" fmla="*/ 85168 h 599162"/>
                <a:gd name="connsiteX500" fmla="*/ 129072 w 770887"/>
                <a:gd name="connsiteY500" fmla="*/ 85168 h 599162"/>
                <a:gd name="connsiteX501" fmla="*/ 129072 w 770887"/>
                <a:gd name="connsiteY501" fmla="*/ 80685 h 599162"/>
                <a:gd name="connsiteX502" fmla="*/ 136552 w 770887"/>
                <a:gd name="connsiteY502" fmla="*/ 80685 h 599162"/>
                <a:gd name="connsiteX503" fmla="*/ 136552 w 770887"/>
                <a:gd name="connsiteY503" fmla="*/ 74708 h 599162"/>
                <a:gd name="connsiteX504" fmla="*/ 138048 w 770887"/>
                <a:gd name="connsiteY504" fmla="*/ 67238 h 599162"/>
                <a:gd name="connsiteX505" fmla="*/ 142537 w 770887"/>
                <a:gd name="connsiteY505" fmla="*/ 67238 h 599162"/>
                <a:gd name="connsiteX506" fmla="*/ 147025 w 770887"/>
                <a:gd name="connsiteY506" fmla="*/ 70226 h 599162"/>
                <a:gd name="connsiteX507" fmla="*/ 154505 w 770887"/>
                <a:gd name="connsiteY507" fmla="*/ 70226 h 599162"/>
                <a:gd name="connsiteX508" fmla="*/ 157497 w 770887"/>
                <a:gd name="connsiteY508" fmla="*/ 70226 h 599162"/>
                <a:gd name="connsiteX509" fmla="*/ 164978 w 770887"/>
                <a:gd name="connsiteY509" fmla="*/ 70226 h 599162"/>
                <a:gd name="connsiteX510" fmla="*/ 178442 w 770887"/>
                <a:gd name="connsiteY510" fmla="*/ 65743 h 599162"/>
                <a:gd name="connsiteX511" fmla="*/ 182931 w 770887"/>
                <a:gd name="connsiteY511" fmla="*/ 61261 h 599162"/>
                <a:gd name="connsiteX512" fmla="*/ 187419 w 770887"/>
                <a:gd name="connsiteY512" fmla="*/ 53790 h 599162"/>
                <a:gd name="connsiteX513" fmla="*/ 187419 w 770887"/>
                <a:gd name="connsiteY513" fmla="*/ 41837 h 599162"/>
                <a:gd name="connsiteX514" fmla="*/ 191907 w 770887"/>
                <a:gd name="connsiteY514" fmla="*/ 41837 h 599162"/>
                <a:gd name="connsiteX515" fmla="*/ 196395 w 770887"/>
                <a:gd name="connsiteY515" fmla="*/ 37354 h 599162"/>
                <a:gd name="connsiteX516" fmla="*/ 205372 w 770887"/>
                <a:gd name="connsiteY516" fmla="*/ 29883 h 599162"/>
                <a:gd name="connsiteX517" fmla="*/ 221829 w 770887"/>
                <a:gd name="connsiteY517" fmla="*/ 26895 h 599162"/>
                <a:gd name="connsiteX518" fmla="*/ 227813 w 770887"/>
                <a:gd name="connsiteY518" fmla="*/ 19424 h 599162"/>
                <a:gd name="connsiteX519" fmla="*/ 233797 w 770887"/>
                <a:gd name="connsiteY519" fmla="*/ 16436 h 599162"/>
                <a:gd name="connsiteX520" fmla="*/ 238285 w 770887"/>
                <a:gd name="connsiteY520" fmla="*/ 11953 h 599162"/>
                <a:gd name="connsiteX521" fmla="*/ 262223 w 770887"/>
                <a:gd name="connsiteY521" fmla="*/ 13447 h 599162"/>
                <a:gd name="connsiteX522" fmla="*/ 265215 w 770887"/>
                <a:gd name="connsiteY522" fmla="*/ 5977 h 599162"/>
                <a:gd name="connsiteX523" fmla="*/ 277183 w 770887"/>
                <a:gd name="connsiteY523" fmla="*/ 0 h 599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</a:cxnLst>
              <a:rect l="l" t="t" r="r" b="b"/>
              <a:pathLst>
                <a:path w="770887" h="599162">
                  <a:moveTo>
                    <a:pt x="302516" y="482511"/>
                  </a:moveTo>
                  <a:lnTo>
                    <a:pt x="307819" y="487813"/>
                  </a:lnTo>
                  <a:lnTo>
                    <a:pt x="318423" y="494883"/>
                  </a:lnTo>
                  <a:lnTo>
                    <a:pt x="311354" y="496651"/>
                  </a:lnTo>
                  <a:lnTo>
                    <a:pt x="307819" y="496651"/>
                  </a:lnTo>
                  <a:lnTo>
                    <a:pt x="300749" y="501953"/>
                  </a:lnTo>
                  <a:lnTo>
                    <a:pt x="300749" y="503720"/>
                  </a:lnTo>
                  <a:lnTo>
                    <a:pt x="300749" y="509023"/>
                  </a:lnTo>
                  <a:lnTo>
                    <a:pt x="304284" y="509023"/>
                  </a:lnTo>
                  <a:lnTo>
                    <a:pt x="311354" y="517860"/>
                  </a:lnTo>
                  <a:lnTo>
                    <a:pt x="311354" y="521395"/>
                  </a:lnTo>
                  <a:lnTo>
                    <a:pt x="306051" y="523162"/>
                  </a:lnTo>
                  <a:lnTo>
                    <a:pt x="302516" y="523162"/>
                  </a:lnTo>
                  <a:lnTo>
                    <a:pt x="298982" y="524930"/>
                  </a:lnTo>
                  <a:lnTo>
                    <a:pt x="297214" y="524930"/>
                  </a:lnTo>
                  <a:lnTo>
                    <a:pt x="291912" y="528465"/>
                  </a:lnTo>
                  <a:lnTo>
                    <a:pt x="291912" y="533767"/>
                  </a:lnTo>
                  <a:lnTo>
                    <a:pt x="291912" y="535534"/>
                  </a:lnTo>
                  <a:lnTo>
                    <a:pt x="288377" y="540837"/>
                  </a:lnTo>
                  <a:lnTo>
                    <a:pt x="283075" y="531999"/>
                  </a:lnTo>
                  <a:lnTo>
                    <a:pt x="283075" y="533767"/>
                  </a:lnTo>
                  <a:lnTo>
                    <a:pt x="281307" y="537302"/>
                  </a:lnTo>
                  <a:lnTo>
                    <a:pt x="276005" y="542604"/>
                  </a:lnTo>
                  <a:lnTo>
                    <a:pt x="272470" y="549674"/>
                  </a:lnTo>
                  <a:lnTo>
                    <a:pt x="272470" y="551441"/>
                  </a:lnTo>
                  <a:lnTo>
                    <a:pt x="272470" y="558511"/>
                  </a:lnTo>
                  <a:lnTo>
                    <a:pt x="256563" y="558511"/>
                  </a:lnTo>
                  <a:lnTo>
                    <a:pt x="268935" y="554976"/>
                  </a:lnTo>
                  <a:lnTo>
                    <a:pt x="270703" y="551441"/>
                  </a:lnTo>
                  <a:lnTo>
                    <a:pt x="272470" y="547906"/>
                  </a:lnTo>
                  <a:lnTo>
                    <a:pt x="270703" y="542604"/>
                  </a:lnTo>
                  <a:lnTo>
                    <a:pt x="267168" y="540837"/>
                  </a:lnTo>
                  <a:lnTo>
                    <a:pt x="265400" y="540837"/>
                  </a:lnTo>
                  <a:lnTo>
                    <a:pt x="261866" y="537302"/>
                  </a:lnTo>
                  <a:lnTo>
                    <a:pt x="261866" y="535534"/>
                  </a:lnTo>
                  <a:lnTo>
                    <a:pt x="260098" y="524930"/>
                  </a:lnTo>
                  <a:lnTo>
                    <a:pt x="263633" y="521395"/>
                  </a:lnTo>
                  <a:lnTo>
                    <a:pt x="265400" y="517860"/>
                  </a:lnTo>
                  <a:lnTo>
                    <a:pt x="270703" y="514325"/>
                  </a:lnTo>
                  <a:lnTo>
                    <a:pt x="272470" y="516093"/>
                  </a:lnTo>
                  <a:lnTo>
                    <a:pt x="277772" y="521395"/>
                  </a:lnTo>
                  <a:lnTo>
                    <a:pt x="281307" y="528465"/>
                  </a:lnTo>
                  <a:lnTo>
                    <a:pt x="281307" y="521395"/>
                  </a:lnTo>
                  <a:lnTo>
                    <a:pt x="279540" y="514325"/>
                  </a:lnTo>
                  <a:lnTo>
                    <a:pt x="276005" y="509023"/>
                  </a:lnTo>
                  <a:lnTo>
                    <a:pt x="281307" y="507255"/>
                  </a:lnTo>
                  <a:lnTo>
                    <a:pt x="288377" y="510790"/>
                  </a:lnTo>
                  <a:lnTo>
                    <a:pt x="291912" y="510790"/>
                  </a:lnTo>
                  <a:lnTo>
                    <a:pt x="291912" y="507255"/>
                  </a:lnTo>
                  <a:lnTo>
                    <a:pt x="291912" y="505488"/>
                  </a:lnTo>
                  <a:lnTo>
                    <a:pt x="291912" y="501953"/>
                  </a:lnTo>
                  <a:lnTo>
                    <a:pt x="291912" y="496651"/>
                  </a:lnTo>
                  <a:lnTo>
                    <a:pt x="290144" y="493116"/>
                  </a:lnTo>
                  <a:lnTo>
                    <a:pt x="297214" y="487813"/>
                  </a:lnTo>
                  <a:close/>
                  <a:moveTo>
                    <a:pt x="55075" y="374697"/>
                  </a:moveTo>
                  <a:lnTo>
                    <a:pt x="58610" y="374697"/>
                  </a:lnTo>
                  <a:lnTo>
                    <a:pt x="63912" y="385302"/>
                  </a:lnTo>
                  <a:lnTo>
                    <a:pt x="63912" y="390604"/>
                  </a:lnTo>
                  <a:lnTo>
                    <a:pt x="60377" y="395906"/>
                  </a:lnTo>
                  <a:lnTo>
                    <a:pt x="56842" y="395906"/>
                  </a:lnTo>
                  <a:lnTo>
                    <a:pt x="51540" y="395906"/>
                  </a:lnTo>
                  <a:lnTo>
                    <a:pt x="44470" y="390604"/>
                  </a:lnTo>
                  <a:lnTo>
                    <a:pt x="35633" y="383534"/>
                  </a:lnTo>
                  <a:lnTo>
                    <a:pt x="44470" y="378232"/>
                  </a:lnTo>
                  <a:lnTo>
                    <a:pt x="49773" y="378232"/>
                  </a:lnTo>
                  <a:close/>
                  <a:moveTo>
                    <a:pt x="4447" y="224465"/>
                  </a:moveTo>
                  <a:cubicBezTo>
                    <a:pt x="4447" y="224465"/>
                    <a:pt x="4447" y="224465"/>
                    <a:pt x="5929" y="230488"/>
                  </a:cubicBezTo>
                  <a:cubicBezTo>
                    <a:pt x="5929" y="230488"/>
                    <a:pt x="5929" y="230488"/>
                    <a:pt x="8894" y="233499"/>
                  </a:cubicBezTo>
                  <a:cubicBezTo>
                    <a:pt x="8894" y="233499"/>
                    <a:pt x="8894" y="233499"/>
                    <a:pt x="16306" y="235005"/>
                  </a:cubicBezTo>
                  <a:cubicBezTo>
                    <a:pt x="16306" y="235005"/>
                    <a:pt x="16306" y="235005"/>
                    <a:pt x="23717" y="235005"/>
                  </a:cubicBezTo>
                  <a:cubicBezTo>
                    <a:pt x="23717" y="235005"/>
                    <a:pt x="23717" y="235005"/>
                    <a:pt x="28164" y="238016"/>
                  </a:cubicBezTo>
                  <a:cubicBezTo>
                    <a:pt x="28164" y="238016"/>
                    <a:pt x="28164" y="238016"/>
                    <a:pt x="28164" y="242533"/>
                  </a:cubicBezTo>
                  <a:cubicBezTo>
                    <a:pt x="28164" y="242533"/>
                    <a:pt x="28164" y="242533"/>
                    <a:pt x="31129" y="245544"/>
                  </a:cubicBezTo>
                  <a:cubicBezTo>
                    <a:pt x="31129" y="245544"/>
                    <a:pt x="31129" y="245544"/>
                    <a:pt x="37058" y="251566"/>
                  </a:cubicBezTo>
                  <a:cubicBezTo>
                    <a:pt x="37058" y="251566"/>
                    <a:pt x="37058" y="251566"/>
                    <a:pt x="44470" y="262106"/>
                  </a:cubicBezTo>
                  <a:cubicBezTo>
                    <a:pt x="44470" y="262106"/>
                    <a:pt x="44470" y="262106"/>
                    <a:pt x="40023" y="262106"/>
                  </a:cubicBezTo>
                  <a:cubicBezTo>
                    <a:pt x="40023" y="262106"/>
                    <a:pt x="40023" y="262106"/>
                    <a:pt x="31129" y="262106"/>
                  </a:cubicBezTo>
                  <a:lnTo>
                    <a:pt x="29647" y="265117"/>
                  </a:lnTo>
                  <a:cubicBezTo>
                    <a:pt x="29647" y="265117"/>
                    <a:pt x="29647" y="265117"/>
                    <a:pt x="23717" y="259095"/>
                  </a:cubicBezTo>
                  <a:cubicBezTo>
                    <a:pt x="23717" y="259095"/>
                    <a:pt x="23717" y="259095"/>
                    <a:pt x="20753" y="250061"/>
                  </a:cubicBezTo>
                  <a:cubicBezTo>
                    <a:pt x="20753" y="250061"/>
                    <a:pt x="20753" y="250061"/>
                    <a:pt x="19270" y="247050"/>
                  </a:cubicBezTo>
                  <a:cubicBezTo>
                    <a:pt x="19270" y="247050"/>
                    <a:pt x="19270" y="247050"/>
                    <a:pt x="16306" y="244038"/>
                  </a:cubicBezTo>
                  <a:cubicBezTo>
                    <a:pt x="16306" y="244038"/>
                    <a:pt x="16306" y="244038"/>
                    <a:pt x="14823" y="244038"/>
                  </a:cubicBezTo>
                  <a:cubicBezTo>
                    <a:pt x="14823" y="244038"/>
                    <a:pt x="14823" y="244038"/>
                    <a:pt x="13341" y="244038"/>
                  </a:cubicBezTo>
                  <a:cubicBezTo>
                    <a:pt x="13341" y="244038"/>
                    <a:pt x="10376" y="244038"/>
                    <a:pt x="10376" y="244038"/>
                  </a:cubicBezTo>
                  <a:cubicBezTo>
                    <a:pt x="8894" y="242533"/>
                    <a:pt x="8894" y="244038"/>
                    <a:pt x="8894" y="244038"/>
                  </a:cubicBezTo>
                  <a:cubicBezTo>
                    <a:pt x="8894" y="244038"/>
                    <a:pt x="8894" y="244038"/>
                    <a:pt x="4447" y="244038"/>
                  </a:cubicBezTo>
                  <a:cubicBezTo>
                    <a:pt x="-1483" y="242533"/>
                    <a:pt x="2964" y="242533"/>
                    <a:pt x="2964" y="242533"/>
                  </a:cubicBezTo>
                  <a:cubicBezTo>
                    <a:pt x="1482" y="241027"/>
                    <a:pt x="1482" y="241027"/>
                    <a:pt x="1482" y="239521"/>
                  </a:cubicBezTo>
                  <a:cubicBezTo>
                    <a:pt x="1482" y="239521"/>
                    <a:pt x="0" y="236510"/>
                    <a:pt x="0" y="235005"/>
                  </a:cubicBezTo>
                  <a:cubicBezTo>
                    <a:pt x="0" y="235005"/>
                    <a:pt x="0" y="230488"/>
                    <a:pt x="0" y="230488"/>
                  </a:cubicBezTo>
                  <a:cubicBezTo>
                    <a:pt x="0" y="230488"/>
                    <a:pt x="0" y="230488"/>
                    <a:pt x="4447" y="224465"/>
                  </a:cubicBezTo>
                  <a:close/>
                  <a:moveTo>
                    <a:pt x="277183" y="0"/>
                  </a:moveTo>
                  <a:cubicBezTo>
                    <a:pt x="277183" y="0"/>
                    <a:pt x="277183" y="0"/>
                    <a:pt x="283168" y="5977"/>
                  </a:cubicBezTo>
                  <a:cubicBezTo>
                    <a:pt x="283168" y="5977"/>
                    <a:pt x="283168" y="5977"/>
                    <a:pt x="286160" y="10459"/>
                  </a:cubicBezTo>
                  <a:cubicBezTo>
                    <a:pt x="286160" y="10459"/>
                    <a:pt x="286160" y="10459"/>
                    <a:pt x="283168" y="10459"/>
                  </a:cubicBezTo>
                  <a:cubicBezTo>
                    <a:pt x="283168" y="10459"/>
                    <a:pt x="283168" y="10459"/>
                    <a:pt x="283168" y="14942"/>
                  </a:cubicBezTo>
                  <a:cubicBezTo>
                    <a:pt x="283168" y="14942"/>
                    <a:pt x="283168" y="14942"/>
                    <a:pt x="287656" y="17930"/>
                  </a:cubicBezTo>
                  <a:cubicBezTo>
                    <a:pt x="287656" y="17930"/>
                    <a:pt x="287656" y="17930"/>
                    <a:pt x="293640" y="17930"/>
                  </a:cubicBezTo>
                  <a:cubicBezTo>
                    <a:pt x="293640" y="17930"/>
                    <a:pt x="293640" y="17930"/>
                    <a:pt x="293640" y="13447"/>
                  </a:cubicBezTo>
                  <a:cubicBezTo>
                    <a:pt x="293640" y="13447"/>
                    <a:pt x="293640" y="13447"/>
                    <a:pt x="296632" y="10459"/>
                  </a:cubicBezTo>
                  <a:cubicBezTo>
                    <a:pt x="296632" y="10459"/>
                    <a:pt x="296632" y="10459"/>
                    <a:pt x="299624" y="13447"/>
                  </a:cubicBezTo>
                  <a:cubicBezTo>
                    <a:pt x="299624" y="13447"/>
                    <a:pt x="299624" y="13447"/>
                    <a:pt x="304113" y="19424"/>
                  </a:cubicBezTo>
                  <a:cubicBezTo>
                    <a:pt x="304113" y="19424"/>
                    <a:pt x="304113" y="19424"/>
                    <a:pt x="313089" y="17930"/>
                  </a:cubicBezTo>
                  <a:cubicBezTo>
                    <a:pt x="313089" y="17930"/>
                    <a:pt x="313089" y="17930"/>
                    <a:pt x="325058" y="20918"/>
                  </a:cubicBezTo>
                  <a:cubicBezTo>
                    <a:pt x="325058" y="20918"/>
                    <a:pt x="325058" y="20918"/>
                    <a:pt x="325058" y="25401"/>
                  </a:cubicBezTo>
                  <a:cubicBezTo>
                    <a:pt x="325058" y="25401"/>
                    <a:pt x="325058" y="25401"/>
                    <a:pt x="328050" y="31377"/>
                  </a:cubicBezTo>
                  <a:cubicBezTo>
                    <a:pt x="328050" y="31377"/>
                    <a:pt x="328050" y="31377"/>
                    <a:pt x="335530" y="37354"/>
                  </a:cubicBezTo>
                  <a:cubicBezTo>
                    <a:pt x="335530" y="37354"/>
                    <a:pt x="335530" y="37354"/>
                    <a:pt x="351987" y="37354"/>
                  </a:cubicBezTo>
                  <a:cubicBezTo>
                    <a:pt x="351987" y="37354"/>
                    <a:pt x="351987" y="37354"/>
                    <a:pt x="356475" y="37354"/>
                  </a:cubicBezTo>
                  <a:cubicBezTo>
                    <a:pt x="356475" y="37354"/>
                    <a:pt x="356475" y="37354"/>
                    <a:pt x="360963" y="34366"/>
                  </a:cubicBezTo>
                  <a:cubicBezTo>
                    <a:pt x="360963" y="34366"/>
                    <a:pt x="360963" y="34366"/>
                    <a:pt x="366948" y="34366"/>
                  </a:cubicBezTo>
                  <a:cubicBezTo>
                    <a:pt x="366948" y="34366"/>
                    <a:pt x="366948" y="34366"/>
                    <a:pt x="374428" y="38848"/>
                  </a:cubicBezTo>
                  <a:cubicBezTo>
                    <a:pt x="374428" y="38848"/>
                    <a:pt x="374428" y="38848"/>
                    <a:pt x="375924" y="43331"/>
                  </a:cubicBezTo>
                  <a:cubicBezTo>
                    <a:pt x="375924" y="43331"/>
                    <a:pt x="375924" y="43331"/>
                    <a:pt x="375924" y="47813"/>
                  </a:cubicBezTo>
                  <a:cubicBezTo>
                    <a:pt x="375924" y="47813"/>
                    <a:pt x="375924" y="47813"/>
                    <a:pt x="375924" y="48560"/>
                  </a:cubicBezTo>
                  <a:lnTo>
                    <a:pt x="375924" y="50802"/>
                  </a:lnTo>
                  <a:cubicBezTo>
                    <a:pt x="375924" y="50802"/>
                    <a:pt x="375924" y="50802"/>
                    <a:pt x="383404" y="46319"/>
                  </a:cubicBezTo>
                  <a:cubicBezTo>
                    <a:pt x="383404" y="46319"/>
                    <a:pt x="383404" y="46319"/>
                    <a:pt x="392381" y="43331"/>
                  </a:cubicBezTo>
                  <a:cubicBezTo>
                    <a:pt x="392381" y="43331"/>
                    <a:pt x="392381" y="43331"/>
                    <a:pt x="398365" y="43331"/>
                  </a:cubicBezTo>
                  <a:cubicBezTo>
                    <a:pt x="398365" y="43331"/>
                    <a:pt x="398365" y="43331"/>
                    <a:pt x="410334" y="47813"/>
                  </a:cubicBezTo>
                  <a:cubicBezTo>
                    <a:pt x="410334" y="47813"/>
                    <a:pt x="410334" y="47813"/>
                    <a:pt x="420806" y="50802"/>
                  </a:cubicBezTo>
                  <a:cubicBezTo>
                    <a:pt x="420806" y="50802"/>
                    <a:pt x="420806" y="50802"/>
                    <a:pt x="432775" y="47813"/>
                  </a:cubicBezTo>
                  <a:cubicBezTo>
                    <a:pt x="432775" y="47813"/>
                    <a:pt x="432775" y="47813"/>
                    <a:pt x="438759" y="43331"/>
                  </a:cubicBezTo>
                  <a:cubicBezTo>
                    <a:pt x="438759" y="43331"/>
                    <a:pt x="438759" y="43331"/>
                    <a:pt x="444743" y="43331"/>
                  </a:cubicBezTo>
                  <a:cubicBezTo>
                    <a:pt x="444743" y="43331"/>
                    <a:pt x="444743" y="43331"/>
                    <a:pt x="447736" y="43331"/>
                  </a:cubicBezTo>
                  <a:cubicBezTo>
                    <a:pt x="447736" y="43331"/>
                    <a:pt x="447736" y="43331"/>
                    <a:pt x="455216" y="50802"/>
                  </a:cubicBezTo>
                  <a:cubicBezTo>
                    <a:pt x="455216" y="50802"/>
                    <a:pt x="455216" y="50802"/>
                    <a:pt x="462696" y="56778"/>
                  </a:cubicBezTo>
                  <a:cubicBezTo>
                    <a:pt x="462696" y="56778"/>
                    <a:pt x="462696" y="56778"/>
                    <a:pt x="476161" y="58272"/>
                  </a:cubicBezTo>
                  <a:lnTo>
                    <a:pt x="482145" y="110568"/>
                  </a:lnTo>
                  <a:cubicBezTo>
                    <a:pt x="482145" y="110568"/>
                    <a:pt x="482145" y="110568"/>
                    <a:pt x="500098" y="242056"/>
                  </a:cubicBezTo>
                  <a:cubicBezTo>
                    <a:pt x="500098" y="242056"/>
                    <a:pt x="500098" y="242056"/>
                    <a:pt x="521043" y="400438"/>
                  </a:cubicBezTo>
                  <a:cubicBezTo>
                    <a:pt x="521043" y="400438"/>
                    <a:pt x="521043" y="400438"/>
                    <a:pt x="525531" y="409403"/>
                  </a:cubicBezTo>
                  <a:cubicBezTo>
                    <a:pt x="525531" y="409403"/>
                    <a:pt x="525531" y="409403"/>
                    <a:pt x="540492" y="409403"/>
                  </a:cubicBezTo>
                  <a:cubicBezTo>
                    <a:pt x="540492" y="409403"/>
                    <a:pt x="540492" y="409403"/>
                    <a:pt x="543484" y="400438"/>
                  </a:cubicBezTo>
                  <a:cubicBezTo>
                    <a:pt x="543484" y="400438"/>
                    <a:pt x="543484" y="400438"/>
                    <a:pt x="555453" y="400438"/>
                  </a:cubicBezTo>
                  <a:cubicBezTo>
                    <a:pt x="555453" y="400438"/>
                    <a:pt x="555453" y="400438"/>
                    <a:pt x="555453" y="404920"/>
                  </a:cubicBezTo>
                  <a:cubicBezTo>
                    <a:pt x="555453" y="404920"/>
                    <a:pt x="555453" y="404920"/>
                    <a:pt x="559941" y="410897"/>
                  </a:cubicBezTo>
                  <a:cubicBezTo>
                    <a:pt x="559941" y="410897"/>
                    <a:pt x="559941" y="410897"/>
                    <a:pt x="579390" y="424344"/>
                  </a:cubicBezTo>
                  <a:cubicBezTo>
                    <a:pt x="579390" y="424344"/>
                    <a:pt x="579390" y="424344"/>
                    <a:pt x="595847" y="442274"/>
                  </a:cubicBezTo>
                  <a:cubicBezTo>
                    <a:pt x="595847" y="442274"/>
                    <a:pt x="595847" y="442274"/>
                    <a:pt x="604823" y="434803"/>
                  </a:cubicBezTo>
                  <a:cubicBezTo>
                    <a:pt x="604823" y="434803"/>
                    <a:pt x="604823" y="434803"/>
                    <a:pt x="610807" y="419862"/>
                  </a:cubicBezTo>
                  <a:cubicBezTo>
                    <a:pt x="610807" y="419862"/>
                    <a:pt x="610807" y="419862"/>
                    <a:pt x="618288" y="412391"/>
                  </a:cubicBezTo>
                  <a:cubicBezTo>
                    <a:pt x="618288" y="412391"/>
                    <a:pt x="618288" y="412391"/>
                    <a:pt x="625768" y="407908"/>
                  </a:cubicBezTo>
                  <a:cubicBezTo>
                    <a:pt x="625768" y="407908"/>
                    <a:pt x="625768" y="407908"/>
                    <a:pt x="639233" y="413885"/>
                  </a:cubicBezTo>
                  <a:cubicBezTo>
                    <a:pt x="639233" y="413885"/>
                    <a:pt x="639233" y="413885"/>
                    <a:pt x="655690" y="425838"/>
                  </a:cubicBezTo>
                  <a:cubicBezTo>
                    <a:pt x="655690" y="425838"/>
                    <a:pt x="655690" y="425838"/>
                    <a:pt x="672146" y="442274"/>
                  </a:cubicBezTo>
                  <a:cubicBezTo>
                    <a:pt x="672146" y="442274"/>
                    <a:pt x="672146" y="442274"/>
                    <a:pt x="684115" y="455722"/>
                  </a:cubicBezTo>
                  <a:cubicBezTo>
                    <a:pt x="684115" y="455722"/>
                    <a:pt x="684115" y="455722"/>
                    <a:pt x="708052" y="479629"/>
                  </a:cubicBezTo>
                  <a:cubicBezTo>
                    <a:pt x="708052" y="479629"/>
                    <a:pt x="708052" y="479629"/>
                    <a:pt x="723013" y="500547"/>
                  </a:cubicBezTo>
                  <a:cubicBezTo>
                    <a:pt x="723013" y="500547"/>
                    <a:pt x="723013" y="500547"/>
                    <a:pt x="731989" y="502041"/>
                  </a:cubicBezTo>
                  <a:cubicBezTo>
                    <a:pt x="731989" y="502041"/>
                    <a:pt x="731989" y="502041"/>
                    <a:pt x="742462" y="503535"/>
                  </a:cubicBezTo>
                  <a:cubicBezTo>
                    <a:pt x="742462" y="503535"/>
                    <a:pt x="742462" y="503535"/>
                    <a:pt x="760415" y="509512"/>
                  </a:cubicBezTo>
                  <a:cubicBezTo>
                    <a:pt x="760415" y="509512"/>
                    <a:pt x="760415" y="509512"/>
                    <a:pt x="767895" y="513994"/>
                  </a:cubicBezTo>
                  <a:cubicBezTo>
                    <a:pt x="767895" y="513994"/>
                    <a:pt x="767895" y="513994"/>
                    <a:pt x="767895" y="519971"/>
                  </a:cubicBezTo>
                  <a:cubicBezTo>
                    <a:pt x="767895" y="519971"/>
                    <a:pt x="767895" y="519971"/>
                    <a:pt x="770887" y="533419"/>
                  </a:cubicBezTo>
                  <a:cubicBezTo>
                    <a:pt x="770887" y="533419"/>
                    <a:pt x="770887" y="533419"/>
                    <a:pt x="770887" y="539395"/>
                  </a:cubicBezTo>
                  <a:cubicBezTo>
                    <a:pt x="770887" y="539395"/>
                    <a:pt x="770887" y="539395"/>
                    <a:pt x="770887" y="545372"/>
                  </a:cubicBezTo>
                  <a:cubicBezTo>
                    <a:pt x="770887" y="545372"/>
                    <a:pt x="770887" y="545372"/>
                    <a:pt x="770887" y="558820"/>
                  </a:cubicBezTo>
                  <a:cubicBezTo>
                    <a:pt x="770887" y="558820"/>
                    <a:pt x="770887" y="558820"/>
                    <a:pt x="764903" y="563302"/>
                  </a:cubicBezTo>
                  <a:cubicBezTo>
                    <a:pt x="764903" y="563302"/>
                    <a:pt x="764903" y="563302"/>
                    <a:pt x="760415" y="557325"/>
                  </a:cubicBezTo>
                  <a:cubicBezTo>
                    <a:pt x="760415" y="557325"/>
                    <a:pt x="760415" y="557325"/>
                    <a:pt x="755926" y="549855"/>
                  </a:cubicBezTo>
                  <a:cubicBezTo>
                    <a:pt x="755926" y="549855"/>
                    <a:pt x="755926" y="549855"/>
                    <a:pt x="751438" y="552843"/>
                  </a:cubicBezTo>
                  <a:cubicBezTo>
                    <a:pt x="751438" y="552843"/>
                    <a:pt x="751438" y="552843"/>
                    <a:pt x="755926" y="560314"/>
                  </a:cubicBezTo>
                  <a:cubicBezTo>
                    <a:pt x="755926" y="560314"/>
                    <a:pt x="755926" y="560314"/>
                    <a:pt x="752934" y="561808"/>
                  </a:cubicBezTo>
                  <a:cubicBezTo>
                    <a:pt x="752934" y="561808"/>
                    <a:pt x="752934" y="561808"/>
                    <a:pt x="748446" y="558820"/>
                  </a:cubicBezTo>
                  <a:cubicBezTo>
                    <a:pt x="748446" y="558820"/>
                    <a:pt x="748446" y="558820"/>
                    <a:pt x="739470" y="555831"/>
                  </a:cubicBezTo>
                  <a:cubicBezTo>
                    <a:pt x="739470" y="555831"/>
                    <a:pt x="739470" y="555831"/>
                    <a:pt x="739470" y="549855"/>
                  </a:cubicBezTo>
                  <a:cubicBezTo>
                    <a:pt x="739470" y="549855"/>
                    <a:pt x="739470" y="549855"/>
                    <a:pt x="736478" y="542384"/>
                  </a:cubicBezTo>
                  <a:cubicBezTo>
                    <a:pt x="736478" y="542384"/>
                    <a:pt x="736478" y="542384"/>
                    <a:pt x="731989" y="539395"/>
                  </a:cubicBezTo>
                  <a:cubicBezTo>
                    <a:pt x="731989" y="539395"/>
                    <a:pt x="731989" y="539395"/>
                    <a:pt x="728997" y="533419"/>
                  </a:cubicBezTo>
                  <a:cubicBezTo>
                    <a:pt x="728997" y="533419"/>
                    <a:pt x="728997" y="533419"/>
                    <a:pt x="717029" y="524454"/>
                  </a:cubicBezTo>
                  <a:cubicBezTo>
                    <a:pt x="717029" y="524454"/>
                    <a:pt x="717029" y="524454"/>
                    <a:pt x="706556" y="525948"/>
                  </a:cubicBezTo>
                  <a:cubicBezTo>
                    <a:pt x="706556" y="525948"/>
                    <a:pt x="706556" y="525948"/>
                    <a:pt x="709548" y="530430"/>
                  </a:cubicBezTo>
                  <a:cubicBezTo>
                    <a:pt x="709548" y="530430"/>
                    <a:pt x="709548" y="530430"/>
                    <a:pt x="712540" y="533419"/>
                  </a:cubicBezTo>
                  <a:cubicBezTo>
                    <a:pt x="712540" y="533419"/>
                    <a:pt x="712540" y="533419"/>
                    <a:pt x="723013" y="539395"/>
                  </a:cubicBezTo>
                  <a:cubicBezTo>
                    <a:pt x="723013" y="539395"/>
                    <a:pt x="723013" y="539395"/>
                    <a:pt x="728997" y="545372"/>
                  </a:cubicBezTo>
                  <a:cubicBezTo>
                    <a:pt x="728997" y="545372"/>
                    <a:pt x="728997" y="545372"/>
                    <a:pt x="728997" y="549855"/>
                  </a:cubicBezTo>
                  <a:cubicBezTo>
                    <a:pt x="728997" y="549855"/>
                    <a:pt x="728997" y="549855"/>
                    <a:pt x="733485" y="554337"/>
                  </a:cubicBezTo>
                  <a:cubicBezTo>
                    <a:pt x="733485" y="554337"/>
                    <a:pt x="733485" y="554337"/>
                    <a:pt x="736478" y="558820"/>
                  </a:cubicBezTo>
                  <a:cubicBezTo>
                    <a:pt x="736478" y="558820"/>
                    <a:pt x="736478" y="558820"/>
                    <a:pt x="739470" y="569279"/>
                  </a:cubicBezTo>
                  <a:cubicBezTo>
                    <a:pt x="739470" y="569279"/>
                    <a:pt x="739470" y="569279"/>
                    <a:pt x="739470" y="572267"/>
                  </a:cubicBezTo>
                  <a:cubicBezTo>
                    <a:pt x="739470" y="572267"/>
                    <a:pt x="739470" y="572267"/>
                    <a:pt x="734981" y="573761"/>
                  </a:cubicBezTo>
                  <a:cubicBezTo>
                    <a:pt x="734981" y="573761"/>
                    <a:pt x="734981" y="573761"/>
                    <a:pt x="731989" y="566290"/>
                  </a:cubicBezTo>
                  <a:cubicBezTo>
                    <a:pt x="731989" y="566290"/>
                    <a:pt x="731989" y="566290"/>
                    <a:pt x="731989" y="573761"/>
                  </a:cubicBezTo>
                  <a:cubicBezTo>
                    <a:pt x="731989" y="573761"/>
                    <a:pt x="731989" y="573761"/>
                    <a:pt x="728997" y="579738"/>
                  </a:cubicBezTo>
                  <a:cubicBezTo>
                    <a:pt x="728997" y="579738"/>
                    <a:pt x="728997" y="579738"/>
                    <a:pt x="724509" y="578244"/>
                  </a:cubicBezTo>
                  <a:cubicBezTo>
                    <a:pt x="724509" y="578244"/>
                    <a:pt x="724509" y="578244"/>
                    <a:pt x="717029" y="570773"/>
                  </a:cubicBezTo>
                  <a:cubicBezTo>
                    <a:pt x="717029" y="570773"/>
                    <a:pt x="717029" y="570773"/>
                    <a:pt x="709548" y="561808"/>
                  </a:cubicBezTo>
                  <a:cubicBezTo>
                    <a:pt x="709548" y="561808"/>
                    <a:pt x="709548" y="561808"/>
                    <a:pt x="703564" y="564796"/>
                  </a:cubicBezTo>
                  <a:cubicBezTo>
                    <a:pt x="703564" y="564796"/>
                    <a:pt x="703564" y="564796"/>
                    <a:pt x="699076" y="564796"/>
                  </a:cubicBezTo>
                  <a:cubicBezTo>
                    <a:pt x="699076" y="564796"/>
                    <a:pt x="699076" y="564796"/>
                    <a:pt x="702068" y="555831"/>
                  </a:cubicBezTo>
                  <a:cubicBezTo>
                    <a:pt x="702068" y="555831"/>
                    <a:pt x="702068" y="555831"/>
                    <a:pt x="709548" y="554337"/>
                  </a:cubicBezTo>
                  <a:cubicBezTo>
                    <a:pt x="709548" y="554337"/>
                    <a:pt x="709548" y="554337"/>
                    <a:pt x="706556" y="545372"/>
                  </a:cubicBezTo>
                  <a:cubicBezTo>
                    <a:pt x="706556" y="545372"/>
                    <a:pt x="706556" y="545372"/>
                    <a:pt x="697580" y="549855"/>
                  </a:cubicBezTo>
                  <a:cubicBezTo>
                    <a:pt x="697580" y="549855"/>
                    <a:pt x="697580" y="549855"/>
                    <a:pt x="700572" y="540890"/>
                  </a:cubicBezTo>
                  <a:cubicBezTo>
                    <a:pt x="700572" y="540890"/>
                    <a:pt x="700572" y="540890"/>
                    <a:pt x="696084" y="534913"/>
                  </a:cubicBezTo>
                  <a:cubicBezTo>
                    <a:pt x="696084" y="534913"/>
                    <a:pt x="696084" y="534913"/>
                    <a:pt x="694588" y="530430"/>
                  </a:cubicBezTo>
                  <a:cubicBezTo>
                    <a:pt x="694588" y="530430"/>
                    <a:pt x="694588" y="530430"/>
                    <a:pt x="694588" y="525948"/>
                  </a:cubicBezTo>
                  <a:cubicBezTo>
                    <a:pt x="694588" y="525948"/>
                    <a:pt x="694588" y="525948"/>
                    <a:pt x="700572" y="516983"/>
                  </a:cubicBezTo>
                  <a:cubicBezTo>
                    <a:pt x="700572" y="516983"/>
                    <a:pt x="700572" y="516983"/>
                    <a:pt x="693091" y="516983"/>
                  </a:cubicBezTo>
                  <a:cubicBezTo>
                    <a:pt x="693091" y="516983"/>
                    <a:pt x="693091" y="516983"/>
                    <a:pt x="690099" y="519971"/>
                  </a:cubicBezTo>
                  <a:cubicBezTo>
                    <a:pt x="690099" y="519971"/>
                    <a:pt x="690099" y="519971"/>
                    <a:pt x="690099" y="522959"/>
                  </a:cubicBezTo>
                  <a:cubicBezTo>
                    <a:pt x="690099" y="522959"/>
                    <a:pt x="690099" y="522959"/>
                    <a:pt x="690099" y="531925"/>
                  </a:cubicBezTo>
                  <a:cubicBezTo>
                    <a:pt x="690099" y="531925"/>
                    <a:pt x="690099" y="531925"/>
                    <a:pt x="685611" y="534913"/>
                  </a:cubicBezTo>
                  <a:cubicBezTo>
                    <a:pt x="685611" y="534913"/>
                    <a:pt x="685611" y="534913"/>
                    <a:pt x="682619" y="537901"/>
                  </a:cubicBezTo>
                  <a:cubicBezTo>
                    <a:pt x="682619" y="537901"/>
                    <a:pt x="682619" y="534913"/>
                    <a:pt x="682619" y="533419"/>
                  </a:cubicBezTo>
                  <a:cubicBezTo>
                    <a:pt x="682619" y="531925"/>
                    <a:pt x="681123" y="527442"/>
                    <a:pt x="681123" y="527442"/>
                  </a:cubicBezTo>
                  <a:cubicBezTo>
                    <a:pt x="681123" y="527442"/>
                    <a:pt x="679627" y="522959"/>
                    <a:pt x="679627" y="519971"/>
                  </a:cubicBezTo>
                  <a:cubicBezTo>
                    <a:pt x="679627" y="518477"/>
                    <a:pt x="678131" y="515489"/>
                    <a:pt x="678131" y="515489"/>
                  </a:cubicBezTo>
                  <a:cubicBezTo>
                    <a:pt x="678131" y="515489"/>
                    <a:pt x="676635" y="512500"/>
                    <a:pt x="676635" y="511006"/>
                  </a:cubicBezTo>
                  <a:cubicBezTo>
                    <a:pt x="676635" y="508018"/>
                    <a:pt x="676635" y="506524"/>
                    <a:pt x="676635" y="506524"/>
                  </a:cubicBezTo>
                  <a:cubicBezTo>
                    <a:pt x="676635" y="506524"/>
                    <a:pt x="678131" y="503535"/>
                    <a:pt x="681123" y="503535"/>
                  </a:cubicBezTo>
                  <a:cubicBezTo>
                    <a:pt x="682619" y="502041"/>
                    <a:pt x="684115" y="499053"/>
                    <a:pt x="684115" y="499053"/>
                  </a:cubicBezTo>
                  <a:cubicBezTo>
                    <a:pt x="684115" y="499053"/>
                    <a:pt x="684115" y="499053"/>
                    <a:pt x="690099" y="493076"/>
                  </a:cubicBezTo>
                  <a:cubicBezTo>
                    <a:pt x="690099" y="493076"/>
                    <a:pt x="690099" y="493076"/>
                    <a:pt x="684115" y="482617"/>
                  </a:cubicBezTo>
                  <a:cubicBezTo>
                    <a:pt x="684115" y="482617"/>
                    <a:pt x="684115" y="482617"/>
                    <a:pt x="681123" y="484111"/>
                  </a:cubicBezTo>
                  <a:cubicBezTo>
                    <a:pt x="681123" y="484111"/>
                    <a:pt x="681123" y="484111"/>
                    <a:pt x="678131" y="491582"/>
                  </a:cubicBezTo>
                  <a:cubicBezTo>
                    <a:pt x="678131" y="491582"/>
                    <a:pt x="678131" y="491582"/>
                    <a:pt x="672146" y="499053"/>
                  </a:cubicBezTo>
                  <a:cubicBezTo>
                    <a:pt x="672146" y="499053"/>
                    <a:pt x="672146" y="499053"/>
                    <a:pt x="667658" y="502041"/>
                  </a:cubicBezTo>
                  <a:cubicBezTo>
                    <a:pt x="667658" y="502041"/>
                    <a:pt x="667658" y="502041"/>
                    <a:pt x="666162" y="505029"/>
                  </a:cubicBezTo>
                  <a:cubicBezTo>
                    <a:pt x="666162" y="505029"/>
                    <a:pt x="666162" y="505029"/>
                    <a:pt x="669154" y="516983"/>
                  </a:cubicBezTo>
                  <a:cubicBezTo>
                    <a:pt x="669154" y="516983"/>
                    <a:pt x="669154" y="516983"/>
                    <a:pt x="675139" y="533419"/>
                  </a:cubicBezTo>
                  <a:cubicBezTo>
                    <a:pt x="675139" y="533419"/>
                    <a:pt x="675139" y="533419"/>
                    <a:pt x="669154" y="531925"/>
                  </a:cubicBezTo>
                  <a:cubicBezTo>
                    <a:pt x="669154" y="531925"/>
                    <a:pt x="669154" y="531925"/>
                    <a:pt x="660178" y="513994"/>
                  </a:cubicBezTo>
                  <a:cubicBezTo>
                    <a:pt x="660178" y="513994"/>
                    <a:pt x="660178" y="513994"/>
                    <a:pt x="649705" y="499053"/>
                  </a:cubicBezTo>
                  <a:cubicBezTo>
                    <a:pt x="649705" y="499053"/>
                    <a:pt x="649705" y="499053"/>
                    <a:pt x="646713" y="508018"/>
                  </a:cubicBezTo>
                  <a:cubicBezTo>
                    <a:pt x="646713" y="508018"/>
                    <a:pt x="646713" y="508018"/>
                    <a:pt x="643721" y="506524"/>
                  </a:cubicBezTo>
                  <a:cubicBezTo>
                    <a:pt x="643721" y="506524"/>
                    <a:pt x="643721" y="506524"/>
                    <a:pt x="639233" y="496064"/>
                  </a:cubicBezTo>
                  <a:cubicBezTo>
                    <a:pt x="639233" y="496064"/>
                    <a:pt x="639233" y="496064"/>
                    <a:pt x="633249" y="491582"/>
                  </a:cubicBezTo>
                  <a:cubicBezTo>
                    <a:pt x="633249" y="491582"/>
                    <a:pt x="633249" y="491582"/>
                    <a:pt x="618288" y="475146"/>
                  </a:cubicBezTo>
                  <a:cubicBezTo>
                    <a:pt x="618288" y="475146"/>
                    <a:pt x="618288" y="475146"/>
                    <a:pt x="618288" y="464687"/>
                  </a:cubicBezTo>
                  <a:cubicBezTo>
                    <a:pt x="618288" y="464687"/>
                    <a:pt x="618288" y="464687"/>
                    <a:pt x="615296" y="470664"/>
                  </a:cubicBezTo>
                  <a:cubicBezTo>
                    <a:pt x="615296" y="470664"/>
                    <a:pt x="615296" y="470664"/>
                    <a:pt x="607815" y="467675"/>
                  </a:cubicBezTo>
                  <a:cubicBezTo>
                    <a:pt x="607815" y="467675"/>
                    <a:pt x="607815" y="467675"/>
                    <a:pt x="591358" y="452734"/>
                  </a:cubicBezTo>
                  <a:cubicBezTo>
                    <a:pt x="591358" y="452734"/>
                    <a:pt x="591358" y="452734"/>
                    <a:pt x="580886" y="440780"/>
                  </a:cubicBezTo>
                  <a:cubicBezTo>
                    <a:pt x="580886" y="440780"/>
                    <a:pt x="580886" y="440780"/>
                    <a:pt x="574902" y="442274"/>
                  </a:cubicBezTo>
                  <a:cubicBezTo>
                    <a:pt x="574902" y="442274"/>
                    <a:pt x="574902" y="442274"/>
                    <a:pt x="561437" y="439286"/>
                  </a:cubicBezTo>
                  <a:cubicBezTo>
                    <a:pt x="561437" y="439286"/>
                    <a:pt x="561437" y="439286"/>
                    <a:pt x="552461" y="430321"/>
                  </a:cubicBezTo>
                  <a:cubicBezTo>
                    <a:pt x="552461" y="430321"/>
                    <a:pt x="552461" y="430321"/>
                    <a:pt x="552461" y="419862"/>
                  </a:cubicBezTo>
                  <a:cubicBezTo>
                    <a:pt x="552461" y="419862"/>
                    <a:pt x="552461" y="419862"/>
                    <a:pt x="547972" y="422850"/>
                  </a:cubicBezTo>
                  <a:cubicBezTo>
                    <a:pt x="547972" y="422850"/>
                    <a:pt x="547972" y="422850"/>
                    <a:pt x="530020" y="422850"/>
                  </a:cubicBezTo>
                  <a:cubicBezTo>
                    <a:pt x="530020" y="422850"/>
                    <a:pt x="530020" y="422850"/>
                    <a:pt x="521043" y="421356"/>
                  </a:cubicBezTo>
                  <a:cubicBezTo>
                    <a:pt x="521043" y="421356"/>
                    <a:pt x="521043" y="421356"/>
                    <a:pt x="510571" y="418368"/>
                  </a:cubicBezTo>
                  <a:cubicBezTo>
                    <a:pt x="510571" y="418368"/>
                    <a:pt x="510571" y="418368"/>
                    <a:pt x="491122" y="416873"/>
                  </a:cubicBezTo>
                  <a:cubicBezTo>
                    <a:pt x="491122" y="416873"/>
                    <a:pt x="491122" y="416873"/>
                    <a:pt x="471673" y="421356"/>
                  </a:cubicBezTo>
                  <a:cubicBezTo>
                    <a:pt x="471673" y="421356"/>
                    <a:pt x="471673" y="421356"/>
                    <a:pt x="458208" y="424344"/>
                  </a:cubicBezTo>
                  <a:cubicBezTo>
                    <a:pt x="458208" y="424344"/>
                    <a:pt x="458208" y="424344"/>
                    <a:pt x="461200" y="412391"/>
                  </a:cubicBezTo>
                  <a:cubicBezTo>
                    <a:pt x="461200" y="412391"/>
                    <a:pt x="461200" y="412391"/>
                    <a:pt x="456712" y="415379"/>
                  </a:cubicBezTo>
                  <a:cubicBezTo>
                    <a:pt x="456712" y="415379"/>
                    <a:pt x="456712" y="415379"/>
                    <a:pt x="449232" y="410897"/>
                  </a:cubicBezTo>
                  <a:cubicBezTo>
                    <a:pt x="449232" y="410897"/>
                    <a:pt x="449232" y="410897"/>
                    <a:pt x="443247" y="407908"/>
                  </a:cubicBezTo>
                  <a:cubicBezTo>
                    <a:pt x="443247" y="407908"/>
                    <a:pt x="443247" y="407908"/>
                    <a:pt x="437263" y="407908"/>
                  </a:cubicBezTo>
                  <a:cubicBezTo>
                    <a:pt x="437263" y="407908"/>
                    <a:pt x="437263" y="407908"/>
                    <a:pt x="432775" y="407908"/>
                  </a:cubicBezTo>
                  <a:cubicBezTo>
                    <a:pt x="432775" y="407908"/>
                    <a:pt x="432775" y="407908"/>
                    <a:pt x="425294" y="412391"/>
                  </a:cubicBezTo>
                  <a:cubicBezTo>
                    <a:pt x="425294" y="412391"/>
                    <a:pt x="425294" y="412391"/>
                    <a:pt x="419310" y="415379"/>
                  </a:cubicBezTo>
                  <a:cubicBezTo>
                    <a:pt x="419310" y="415379"/>
                    <a:pt x="419310" y="415379"/>
                    <a:pt x="413326" y="422850"/>
                  </a:cubicBezTo>
                  <a:cubicBezTo>
                    <a:pt x="413326" y="422850"/>
                    <a:pt x="413326" y="422850"/>
                    <a:pt x="410334" y="425838"/>
                  </a:cubicBezTo>
                  <a:cubicBezTo>
                    <a:pt x="410334" y="425838"/>
                    <a:pt x="410334" y="425838"/>
                    <a:pt x="402853" y="424344"/>
                  </a:cubicBezTo>
                  <a:cubicBezTo>
                    <a:pt x="402853" y="424344"/>
                    <a:pt x="402853" y="424344"/>
                    <a:pt x="410334" y="418368"/>
                  </a:cubicBezTo>
                  <a:cubicBezTo>
                    <a:pt x="410334" y="418368"/>
                    <a:pt x="410334" y="418368"/>
                    <a:pt x="419310" y="409403"/>
                  </a:cubicBezTo>
                  <a:cubicBezTo>
                    <a:pt x="419310" y="409403"/>
                    <a:pt x="419310" y="409403"/>
                    <a:pt x="425294" y="403426"/>
                  </a:cubicBezTo>
                  <a:cubicBezTo>
                    <a:pt x="425294" y="403426"/>
                    <a:pt x="425294" y="403426"/>
                    <a:pt x="429783" y="397449"/>
                  </a:cubicBezTo>
                  <a:cubicBezTo>
                    <a:pt x="429783" y="397449"/>
                    <a:pt x="429783" y="397449"/>
                    <a:pt x="426791" y="397449"/>
                  </a:cubicBezTo>
                  <a:cubicBezTo>
                    <a:pt x="426791" y="397449"/>
                    <a:pt x="426791" y="397449"/>
                    <a:pt x="420806" y="394461"/>
                  </a:cubicBezTo>
                  <a:cubicBezTo>
                    <a:pt x="420806" y="394461"/>
                    <a:pt x="420806" y="394461"/>
                    <a:pt x="420806" y="384002"/>
                  </a:cubicBezTo>
                  <a:cubicBezTo>
                    <a:pt x="420806" y="384002"/>
                    <a:pt x="420806" y="384002"/>
                    <a:pt x="414822" y="388484"/>
                  </a:cubicBezTo>
                  <a:cubicBezTo>
                    <a:pt x="414822" y="388484"/>
                    <a:pt x="414822" y="388484"/>
                    <a:pt x="413326" y="389978"/>
                  </a:cubicBezTo>
                  <a:cubicBezTo>
                    <a:pt x="413326" y="389978"/>
                    <a:pt x="413326" y="389978"/>
                    <a:pt x="402853" y="389978"/>
                  </a:cubicBezTo>
                  <a:cubicBezTo>
                    <a:pt x="402853" y="389978"/>
                    <a:pt x="402853" y="389978"/>
                    <a:pt x="393877" y="388484"/>
                  </a:cubicBezTo>
                  <a:cubicBezTo>
                    <a:pt x="393877" y="388484"/>
                    <a:pt x="393877" y="388484"/>
                    <a:pt x="389389" y="392967"/>
                  </a:cubicBezTo>
                  <a:cubicBezTo>
                    <a:pt x="389389" y="392967"/>
                    <a:pt x="389389" y="392967"/>
                    <a:pt x="386397" y="401932"/>
                  </a:cubicBezTo>
                  <a:cubicBezTo>
                    <a:pt x="386397" y="401932"/>
                    <a:pt x="386397" y="401932"/>
                    <a:pt x="392381" y="409403"/>
                  </a:cubicBezTo>
                  <a:cubicBezTo>
                    <a:pt x="392381" y="409403"/>
                    <a:pt x="392381" y="409403"/>
                    <a:pt x="389389" y="421356"/>
                  </a:cubicBezTo>
                  <a:cubicBezTo>
                    <a:pt x="389389" y="421356"/>
                    <a:pt x="389389" y="421356"/>
                    <a:pt x="381908" y="428827"/>
                  </a:cubicBezTo>
                  <a:cubicBezTo>
                    <a:pt x="381908" y="428827"/>
                    <a:pt x="381908" y="428827"/>
                    <a:pt x="374428" y="428827"/>
                  </a:cubicBezTo>
                  <a:cubicBezTo>
                    <a:pt x="374428" y="428827"/>
                    <a:pt x="374428" y="428827"/>
                    <a:pt x="365452" y="428827"/>
                  </a:cubicBezTo>
                  <a:cubicBezTo>
                    <a:pt x="365452" y="428827"/>
                    <a:pt x="365452" y="428827"/>
                    <a:pt x="362459" y="439286"/>
                  </a:cubicBezTo>
                  <a:cubicBezTo>
                    <a:pt x="362459" y="439286"/>
                    <a:pt x="362459" y="439286"/>
                    <a:pt x="350491" y="443769"/>
                  </a:cubicBezTo>
                  <a:cubicBezTo>
                    <a:pt x="350491" y="443769"/>
                    <a:pt x="350491" y="443769"/>
                    <a:pt x="348995" y="446757"/>
                  </a:cubicBezTo>
                  <a:cubicBezTo>
                    <a:pt x="348995" y="446757"/>
                    <a:pt x="348995" y="446757"/>
                    <a:pt x="338522" y="454228"/>
                  </a:cubicBezTo>
                  <a:cubicBezTo>
                    <a:pt x="338522" y="454228"/>
                    <a:pt x="338522" y="454228"/>
                    <a:pt x="328050" y="457216"/>
                  </a:cubicBezTo>
                  <a:cubicBezTo>
                    <a:pt x="328050" y="457216"/>
                    <a:pt x="328050" y="457216"/>
                    <a:pt x="322065" y="458710"/>
                  </a:cubicBezTo>
                  <a:cubicBezTo>
                    <a:pt x="322065" y="458710"/>
                    <a:pt x="322065" y="458710"/>
                    <a:pt x="319073" y="454228"/>
                  </a:cubicBezTo>
                  <a:cubicBezTo>
                    <a:pt x="319073" y="454228"/>
                    <a:pt x="319073" y="454228"/>
                    <a:pt x="317577" y="451239"/>
                  </a:cubicBezTo>
                  <a:cubicBezTo>
                    <a:pt x="317577" y="451239"/>
                    <a:pt x="317577" y="451239"/>
                    <a:pt x="325058" y="448251"/>
                  </a:cubicBezTo>
                  <a:cubicBezTo>
                    <a:pt x="325058" y="448251"/>
                    <a:pt x="325058" y="448251"/>
                    <a:pt x="331042" y="440780"/>
                  </a:cubicBezTo>
                  <a:cubicBezTo>
                    <a:pt x="331042" y="440780"/>
                    <a:pt x="331042" y="440780"/>
                    <a:pt x="323561" y="440780"/>
                  </a:cubicBezTo>
                  <a:cubicBezTo>
                    <a:pt x="323561" y="440780"/>
                    <a:pt x="323561" y="440780"/>
                    <a:pt x="320569" y="436298"/>
                  </a:cubicBezTo>
                  <a:cubicBezTo>
                    <a:pt x="320569" y="436298"/>
                    <a:pt x="320569" y="436298"/>
                    <a:pt x="328050" y="425838"/>
                  </a:cubicBezTo>
                  <a:cubicBezTo>
                    <a:pt x="328050" y="425838"/>
                    <a:pt x="328050" y="425838"/>
                    <a:pt x="331042" y="415379"/>
                  </a:cubicBezTo>
                  <a:cubicBezTo>
                    <a:pt x="331042" y="415379"/>
                    <a:pt x="331042" y="415379"/>
                    <a:pt x="335530" y="400438"/>
                  </a:cubicBezTo>
                  <a:cubicBezTo>
                    <a:pt x="335530" y="400438"/>
                    <a:pt x="335530" y="400438"/>
                    <a:pt x="343010" y="391473"/>
                  </a:cubicBezTo>
                  <a:cubicBezTo>
                    <a:pt x="343010" y="391473"/>
                    <a:pt x="343010" y="391473"/>
                    <a:pt x="369940" y="394461"/>
                  </a:cubicBezTo>
                  <a:cubicBezTo>
                    <a:pt x="369940" y="394461"/>
                    <a:pt x="369940" y="394461"/>
                    <a:pt x="365452" y="388484"/>
                  </a:cubicBezTo>
                  <a:cubicBezTo>
                    <a:pt x="365452" y="388484"/>
                    <a:pt x="365452" y="388484"/>
                    <a:pt x="357971" y="386990"/>
                  </a:cubicBezTo>
                  <a:cubicBezTo>
                    <a:pt x="357971" y="386990"/>
                    <a:pt x="357971" y="386990"/>
                    <a:pt x="344507" y="381013"/>
                  </a:cubicBezTo>
                  <a:cubicBezTo>
                    <a:pt x="344507" y="381013"/>
                    <a:pt x="344507" y="381013"/>
                    <a:pt x="334034" y="385496"/>
                  </a:cubicBezTo>
                  <a:cubicBezTo>
                    <a:pt x="334034" y="385496"/>
                    <a:pt x="334034" y="385496"/>
                    <a:pt x="325058" y="392967"/>
                  </a:cubicBezTo>
                  <a:cubicBezTo>
                    <a:pt x="325058" y="392967"/>
                    <a:pt x="325058" y="392967"/>
                    <a:pt x="316081" y="400438"/>
                  </a:cubicBezTo>
                  <a:cubicBezTo>
                    <a:pt x="316081" y="400438"/>
                    <a:pt x="316081" y="400438"/>
                    <a:pt x="311593" y="409403"/>
                  </a:cubicBezTo>
                  <a:cubicBezTo>
                    <a:pt x="311593" y="409403"/>
                    <a:pt x="311593" y="409403"/>
                    <a:pt x="310097" y="416873"/>
                  </a:cubicBezTo>
                  <a:cubicBezTo>
                    <a:pt x="310097" y="416873"/>
                    <a:pt x="310097" y="416873"/>
                    <a:pt x="304113" y="416873"/>
                  </a:cubicBezTo>
                  <a:cubicBezTo>
                    <a:pt x="304113" y="416873"/>
                    <a:pt x="304113" y="416873"/>
                    <a:pt x="304113" y="419862"/>
                  </a:cubicBezTo>
                  <a:cubicBezTo>
                    <a:pt x="304113" y="419862"/>
                    <a:pt x="304113" y="419862"/>
                    <a:pt x="307105" y="425838"/>
                  </a:cubicBezTo>
                  <a:cubicBezTo>
                    <a:pt x="307105" y="425838"/>
                    <a:pt x="307105" y="425838"/>
                    <a:pt x="305609" y="430321"/>
                  </a:cubicBezTo>
                  <a:cubicBezTo>
                    <a:pt x="305609" y="430321"/>
                    <a:pt x="305609" y="430321"/>
                    <a:pt x="301120" y="434803"/>
                  </a:cubicBezTo>
                  <a:cubicBezTo>
                    <a:pt x="301120" y="434803"/>
                    <a:pt x="301120" y="434803"/>
                    <a:pt x="290648" y="440780"/>
                  </a:cubicBezTo>
                  <a:cubicBezTo>
                    <a:pt x="290648" y="440780"/>
                    <a:pt x="290648" y="440780"/>
                    <a:pt x="284664" y="445263"/>
                  </a:cubicBezTo>
                  <a:cubicBezTo>
                    <a:pt x="284664" y="445263"/>
                    <a:pt x="284664" y="445263"/>
                    <a:pt x="277183" y="452734"/>
                  </a:cubicBezTo>
                  <a:cubicBezTo>
                    <a:pt x="277183" y="452734"/>
                    <a:pt x="277183" y="452734"/>
                    <a:pt x="275687" y="460204"/>
                  </a:cubicBezTo>
                  <a:cubicBezTo>
                    <a:pt x="275687" y="460204"/>
                    <a:pt x="275687" y="460204"/>
                    <a:pt x="286160" y="463193"/>
                  </a:cubicBezTo>
                  <a:cubicBezTo>
                    <a:pt x="286160" y="463193"/>
                    <a:pt x="286160" y="463193"/>
                    <a:pt x="287656" y="473652"/>
                  </a:cubicBezTo>
                  <a:cubicBezTo>
                    <a:pt x="287656" y="473652"/>
                    <a:pt x="287656" y="473652"/>
                    <a:pt x="283168" y="479629"/>
                  </a:cubicBezTo>
                  <a:cubicBezTo>
                    <a:pt x="283168" y="479629"/>
                    <a:pt x="283168" y="479629"/>
                    <a:pt x="275687" y="484111"/>
                  </a:cubicBezTo>
                  <a:cubicBezTo>
                    <a:pt x="275687" y="484111"/>
                    <a:pt x="275687" y="484111"/>
                    <a:pt x="266711" y="496064"/>
                  </a:cubicBezTo>
                  <a:cubicBezTo>
                    <a:pt x="266711" y="496064"/>
                    <a:pt x="266711" y="496064"/>
                    <a:pt x="253246" y="505029"/>
                  </a:cubicBezTo>
                  <a:cubicBezTo>
                    <a:pt x="253246" y="505029"/>
                    <a:pt x="253246" y="505029"/>
                    <a:pt x="226317" y="518477"/>
                  </a:cubicBezTo>
                  <a:cubicBezTo>
                    <a:pt x="226317" y="518477"/>
                    <a:pt x="226317" y="518477"/>
                    <a:pt x="224821" y="530430"/>
                  </a:cubicBezTo>
                  <a:cubicBezTo>
                    <a:pt x="224821" y="530430"/>
                    <a:pt x="224821" y="530430"/>
                    <a:pt x="214348" y="534913"/>
                  </a:cubicBezTo>
                  <a:cubicBezTo>
                    <a:pt x="214348" y="534913"/>
                    <a:pt x="214348" y="534913"/>
                    <a:pt x="203876" y="540890"/>
                  </a:cubicBezTo>
                  <a:cubicBezTo>
                    <a:pt x="203876" y="540890"/>
                    <a:pt x="203876" y="540890"/>
                    <a:pt x="190411" y="545372"/>
                  </a:cubicBezTo>
                  <a:cubicBezTo>
                    <a:pt x="190411" y="545372"/>
                    <a:pt x="190411" y="545372"/>
                    <a:pt x="185923" y="548360"/>
                  </a:cubicBezTo>
                  <a:cubicBezTo>
                    <a:pt x="185923" y="548360"/>
                    <a:pt x="185923" y="548360"/>
                    <a:pt x="179939" y="552843"/>
                  </a:cubicBezTo>
                  <a:cubicBezTo>
                    <a:pt x="179939" y="552843"/>
                    <a:pt x="179939" y="552843"/>
                    <a:pt x="175450" y="557325"/>
                  </a:cubicBezTo>
                  <a:cubicBezTo>
                    <a:pt x="175450" y="557325"/>
                    <a:pt x="175450" y="557325"/>
                    <a:pt x="172458" y="566290"/>
                  </a:cubicBezTo>
                  <a:cubicBezTo>
                    <a:pt x="172458" y="566290"/>
                    <a:pt x="172458" y="566290"/>
                    <a:pt x="164978" y="567785"/>
                  </a:cubicBezTo>
                  <a:cubicBezTo>
                    <a:pt x="164978" y="567785"/>
                    <a:pt x="164978" y="567785"/>
                    <a:pt x="154505" y="570773"/>
                  </a:cubicBezTo>
                  <a:cubicBezTo>
                    <a:pt x="154505" y="570773"/>
                    <a:pt x="154505" y="570773"/>
                    <a:pt x="147025" y="570773"/>
                  </a:cubicBezTo>
                  <a:cubicBezTo>
                    <a:pt x="147025" y="570773"/>
                    <a:pt x="147025" y="570773"/>
                    <a:pt x="139545" y="573761"/>
                  </a:cubicBezTo>
                  <a:cubicBezTo>
                    <a:pt x="139545" y="573761"/>
                    <a:pt x="139545" y="573761"/>
                    <a:pt x="129072" y="579738"/>
                  </a:cubicBezTo>
                  <a:cubicBezTo>
                    <a:pt x="129072" y="579738"/>
                    <a:pt x="129072" y="579738"/>
                    <a:pt x="132064" y="587209"/>
                  </a:cubicBezTo>
                  <a:cubicBezTo>
                    <a:pt x="132064" y="587209"/>
                    <a:pt x="132064" y="587209"/>
                    <a:pt x="129072" y="588703"/>
                  </a:cubicBezTo>
                  <a:cubicBezTo>
                    <a:pt x="129072" y="588703"/>
                    <a:pt x="129072" y="588703"/>
                    <a:pt x="121592" y="584220"/>
                  </a:cubicBezTo>
                  <a:cubicBezTo>
                    <a:pt x="121592" y="584220"/>
                    <a:pt x="121592" y="584220"/>
                    <a:pt x="114111" y="581232"/>
                  </a:cubicBezTo>
                  <a:cubicBezTo>
                    <a:pt x="114111" y="581232"/>
                    <a:pt x="114111" y="581232"/>
                    <a:pt x="108127" y="572267"/>
                  </a:cubicBezTo>
                  <a:cubicBezTo>
                    <a:pt x="108127" y="572267"/>
                    <a:pt x="108127" y="572267"/>
                    <a:pt x="106631" y="575255"/>
                  </a:cubicBezTo>
                  <a:cubicBezTo>
                    <a:pt x="106631" y="575255"/>
                    <a:pt x="106631" y="575255"/>
                    <a:pt x="106631" y="587209"/>
                  </a:cubicBezTo>
                  <a:cubicBezTo>
                    <a:pt x="106631" y="587209"/>
                    <a:pt x="106631" y="587209"/>
                    <a:pt x="97655" y="587209"/>
                  </a:cubicBezTo>
                  <a:cubicBezTo>
                    <a:pt x="97655" y="587209"/>
                    <a:pt x="97655" y="587209"/>
                    <a:pt x="97655" y="591691"/>
                  </a:cubicBezTo>
                  <a:cubicBezTo>
                    <a:pt x="97655" y="591691"/>
                    <a:pt x="97655" y="591691"/>
                    <a:pt x="88678" y="591691"/>
                  </a:cubicBezTo>
                  <a:cubicBezTo>
                    <a:pt x="88678" y="591691"/>
                    <a:pt x="88678" y="591691"/>
                    <a:pt x="88678" y="590197"/>
                  </a:cubicBezTo>
                  <a:cubicBezTo>
                    <a:pt x="88678" y="588703"/>
                    <a:pt x="84190" y="588703"/>
                    <a:pt x="84190" y="588703"/>
                  </a:cubicBezTo>
                  <a:cubicBezTo>
                    <a:pt x="84190" y="588703"/>
                    <a:pt x="84190" y="588703"/>
                    <a:pt x="78206" y="588703"/>
                  </a:cubicBezTo>
                  <a:cubicBezTo>
                    <a:pt x="78206" y="588703"/>
                    <a:pt x="78206" y="588703"/>
                    <a:pt x="70725" y="590197"/>
                  </a:cubicBezTo>
                  <a:cubicBezTo>
                    <a:pt x="70725" y="590197"/>
                    <a:pt x="70725" y="590197"/>
                    <a:pt x="61749" y="599162"/>
                  </a:cubicBezTo>
                  <a:cubicBezTo>
                    <a:pt x="61749" y="599162"/>
                    <a:pt x="61749" y="599162"/>
                    <a:pt x="45292" y="599162"/>
                  </a:cubicBezTo>
                  <a:cubicBezTo>
                    <a:pt x="45292" y="599162"/>
                    <a:pt x="45292" y="599162"/>
                    <a:pt x="30331" y="599162"/>
                  </a:cubicBezTo>
                  <a:cubicBezTo>
                    <a:pt x="30331" y="599162"/>
                    <a:pt x="30331" y="599162"/>
                    <a:pt x="30331" y="593185"/>
                  </a:cubicBezTo>
                  <a:cubicBezTo>
                    <a:pt x="30331" y="593185"/>
                    <a:pt x="30331" y="593185"/>
                    <a:pt x="40804" y="581232"/>
                  </a:cubicBezTo>
                  <a:cubicBezTo>
                    <a:pt x="40804" y="581232"/>
                    <a:pt x="40804" y="581232"/>
                    <a:pt x="58757" y="581232"/>
                  </a:cubicBezTo>
                  <a:cubicBezTo>
                    <a:pt x="58757" y="581232"/>
                    <a:pt x="58757" y="581232"/>
                    <a:pt x="66237" y="581232"/>
                  </a:cubicBezTo>
                  <a:cubicBezTo>
                    <a:pt x="66237" y="581232"/>
                    <a:pt x="66237" y="581232"/>
                    <a:pt x="73717" y="576750"/>
                  </a:cubicBezTo>
                  <a:cubicBezTo>
                    <a:pt x="73717" y="576750"/>
                    <a:pt x="73717" y="576750"/>
                    <a:pt x="84190" y="573761"/>
                  </a:cubicBezTo>
                  <a:cubicBezTo>
                    <a:pt x="84190" y="573761"/>
                    <a:pt x="84190" y="573761"/>
                    <a:pt x="88678" y="570773"/>
                  </a:cubicBezTo>
                  <a:cubicBezTo>
                    <a:pt x="88678" y="570773"/>
                    <a:pt x="88678" y="570773"/>
                    <a:pt x="93166" y="563302"/>
                  </a:cubicBezTo>
                  <a:cubicBezTo>
                    <a:pt x="93166" y="563302"/>
                    <a:pt x="93166" y="563302"/>
                    <a:pt x="102143" y="558820"/>
                  </a:cubicBezTo>
                  <a:cubicBezTo>
                    <a:pt x="102143" y="558820"/>
                    <a:pt x="102143" y="558820"/>
                    <a:pt x="115607" y="557325"/>
                  </a:cubicBezTo>
                  <a:cubicBezTo>
                    <a:pt x="115607" y="557325"/>
                    <a:pt x="115607" y="557325"/>
                    <a:pt x="123088" y="557325"/>
                  </a:cubicBezTo>
                  <a:cubicBezTo>
                    <a:pt x="123088" y="557325"/>
                    <a:pt x="123088" y="557325"/>
                    <a:pt x="129072" y="563302"/>
                  </a:cubicBezTo>
                  <a:cubicBezTo>
                    <a:pt x="129072" y="563302"/>
                    <a:pt x="129072" y="563302"/>
                    <a:pt x="135056" y="558820"/>
                  </a:cubicBezTo>
                  <a:cubicBezTo>
                    <a:pt x="135056" y="558820"/>
                    <a:pt x="135056" y="558820"/>
                    <a:pt x="141041" y="549855"/>
                  </a:cubicBezTo>
                  <a:cubicBezTo>
                    <a:pt x="141041" y="549855"/>
                    <a:pt x="141041" y="549855"/>
                    <a:pt x="148521" y="542384"/>
                  </a:cubicBezTo>
                  <a:cubicBezTo>
                    <a:pt x="148521" y="542384"/>
                    <a:pt x="148521" y="542384"/>
                    <a:pt x="156001" y="537901"/>
                  </a:cubicBezTo>
                  <a:cubicBezTo>
                    <a:pt x="156001" y="537901"/>
                    <a:pt x="156001" y="537901"/>
                    <a:pt x="170962" y="534913"/>
                  </a:cubicBezTo>
                  <a:cubicBezTo>
                    <a:pt x="170962" y="534913"/>
                    <a:pt x="170962" y="534913"/>
                    <a:pt x="176946" y="528936"/>
                  </a:cubicBezTo>
                  <a:cubicBezTo>
                    <a:pt x="176946" y="528936"/>
                    <a:pt x="176946" y="528936"/>
                    <a:pt x="184427" y="521465"/>
                  </a:cubicBezTo>
                  <a:cubicBezTo>
                    <a:pt x="184427" y="521465"/>
                    <a:pt x="184427" y="521465"/>
                    <a:pt x="193403" y="513994"/>
                  </a:cubicBezTo>
                  <a:cubicBezTo>
                    <a:pt x="193403" y="513994"/>
                    <a:pt x="193403" y="513994"/>
                    <a:pt x="200884" y="509512"/>
                  </a:cubicBezTo>
                  <a:cubicBezTo>
                    <a:pt x="200884" y="509512"/>
                    <a:pt x="200884" y="509512"/>
                    <a:pt x="203876" y="500547"/>
                  </a:cubicBezTo>
                  <a:cubicBezTo>
                    <a:pt x="203876" y="500547"/>
                    <a:pt x="203876" y="500547"/>
                    <a:pt x="205372" y="487099"/>
                  </a:cubicBezTo>
                  <a:cubicBezTo>
                    <a:pt x="205372" y="487099"/>
                    <a:pt x="205372" y="487099"/>
                    <a:pt x="208364" y="478134"/>
                  </a:cubicBezTo>
                  <a:cubicBezTo>
                    <a:pt x="208364" y="478134"/>
                    <a:pt x="208364" y="478134"/>
                    <a:pt x="209860" y="475146"/>
                  </a:cubicBezTo>
                  <a:cubicBezTo>
                    <a:pt x="209860" y="475146"/>
                    <a:pt x="209860" y="475146"/>
                    <a:pt x="217340" y="464687"/>
                  </a:cubicBezTo>
                  <a:cubicBezTo>
                    <a:pt x="217340" y="464687"/>
                    <a:pt x="217340" y="464687"/>
                    <a:pt x="212852" y="464687"/>
                  </a:cubicBezTo>
                  <a:cubicBezTo>
                    <a:pt x="212852" y="464687"/>
                    <a:pt x="212852" y="464687"/>
                    <a:pt x="205372" y="466181"/>
                  </a:cubicBezTo>
                  <a:cubicBezTo>
                    <a:pt x="205372" y="466181"/>
                    <a:pt x="205372" y="466181"/>
                    <a:pt x="200884" y="466181"/>
                  </a:cubicBezTo>
                  <a:cubicBezTo>
                    <a:pt x="200884" y="466181"/>
                    <a:pt x="200884" y="466181"/>
                    <a:pt x="193403" y="464687"/>
                  </a:cubicBezTo>
                  <a:cubicBezTo>
                    <a:pt x="193403" y="464687"/>
                    <a:pt x="193403" y="464687"/>
                    <a:pt x="190411" y="461699"/>
                  </a:cubicBezTo>
                  <a:cubicBezTo>
                    <a:pt x="190411" y="461699"/>
                    <a:pt x="190411" y="461699"/>
                    <a:pt x="197891" y="454228"/>
                  </a:cubicBezTo>
                  <a:cubicBezTo>
                    <a:pt x="197891" y="454228"/>
                    <a:pt x="197891" y="454228"/>
                    <a:pt x="190411" y="455722"/>
                  </a:cubicBezTo>
                  <a:cubicBezTo>
                    <a:pt x="190411" y="455722"/>
                    <a:pt x="190411" y="455722"/>
                    <a:pt x="185923" y="460204"/>
                  </a:cubicBezTo>
                  <a:cubicBezTo>
                    <a:pt x="185923" y="460204"/>
                    <a:pt x="185923" y="460204"/>
                    <a:pt x="182931" y="470664"/>
                  </a:cubicBezTo>
                  <a:cubicBezTo>
                    <a:pt x="182931" y="470664"/>
                    <a:pt x="182931" y="470664"/>
                    <a:pt x="178442" y="475146"/>
                  </a:cubicBezTo>
                  <a:cubicBezTo>
                    <a:pt x="178442" y="475146"/>
                    <a:pt x="178442" y="475146"/>
                    <a:pt x="176946" y="470664"/>
                  </a:cubicBezTo>
                  <a:cubicBezTo>
                    <a:pt x="176946" y="470664"/>
                    <a:pt x="176946" y="470664"/>
                    <a:pt x="172458" y="464687"/>
                  </a:cubicBezTo>
                  <a:cubicBezTo>
                    <a:pt x="172458" y="464687"/>
                    <a:pt x="172458" y="464687"/>
                    <a:pt x="164978" y="457216"/>
                  </a:cubicBezTo>
                  <a:cubicBezTo>
                    <a:pt x="164978" y="457216"/>
                    <a:pt x="164978" y="457216"/>
                    <a:pt x="153009" y="449745"/>
                  </a:cubicBezTo>
                  <a:cubicBezTo>
                    <a:pt x="153009" y="449745"/>
                    <a:pt x="153009" y="449745"/>
                    <a:pt x="150017" y="449745"/>
                  </a:cubicBezTo>
                  <a:cubicBezTo>
                    <a:pt x="150017" y="449745"/>
                    <a:pt x="150017" y="449745"/>
                    <a:pt x="139545" y="457216"/>
                  </a:cubicBezTo>
                  <a:cubicBezTo>
                    <a:pt x="139545" y="457216"/>
                    <a:pt x="139545" y="457216"/>
                    <a:pt x="133560" y="457216"/>
                  </a:cubicBezTo>
                  <a:cubicBezTo>
                    <a:pt x="133560" y="457216"/>
                    <a:pt x="133560" y="457216"/>
                    <a:pt x="124584" y="457216"/>
                  </a:cubicBezTo>
                  <a:cubicBezTo>
                    <a:pt x="124584" y="457216"/>
                    <a:pt x="124584" y="457216"/>
                    <a:pt x="126080" y="437792"/>
                  </a:cubicBezTo>
                  <a:cubicBezTo>
                    <a:pt x="126080" y="437792"/>
                    <a:pt x="126080" y="437792"/>
                    <a:pt x="127576" y="431815"/>
                  </a:cubicBezTo>
                  <a:cubicBezTo>
                    <a:pt x="127576" y="431815"/>
                    <a:pt x="127576" y="431815"/>
                    <a:pt x="132064" y="425838"/>
                  </a:cubicBezTo>
                  <a:cubicBezTo>
                    <a:pt x="132064" y="425838"/>
                    <a:pt x="132064" y="425838"/>
                    <a:pt x="132064" y="418368"/>
                  </a:cubicBezTo>
                  <a:cubicBezTo>
                    <a:pt x="132064" y="418368"/>
                    <a:pt x="132064" y="418368"/>
                    <a:pt x="130568" y="406414"/>
                  </a:cubicBezTo>
                  <a:cubicBezTo>
                    <a:pt x="130568" y="406414"/>
                    <a:pt x="130568" y="406414"/>
                    <a:pt x="127576" y="394461"/>
                  </a:cubicBezTo>
                  <a:cubicBezTo>
                    <a:pt x="127576" y="394461"/>
                    <a:pt x="127576" y="394461"/>
                    <a:pt x="124584" y="397449"/>
                  </a:cubicBezTo>
                  <a:cubicBezTo>
                    <a:pt x="124584" y="397449"/>
                    <a:pt x="124584" y="397449"/>
                    <a:pt x="118600" y="403426"/>
                  </a:cubicBezTo>
                  <a:cubicBezTo>
                    <a:pt x="118600" y="403426"/>
                    <a:pt x="118600" y="403426"/>
                    <a:pt x="114111" y="406414"/>
                  </a:cubicBezTo>
                  <a:cubicBezTo>
                    <a:pt x="114111" y="406414"/>
                    <a:pt x="114111" y="406414"/>
                    <a:pt x="109623" y="406414"/>
                  </a:cubicBezTo>
                  <a:cubicBezTo>
                    <a:pt x="109623" y="406414"/>
                    <a:pt x="109623" y="406414"/>
                    <a:pt x="105135" y="401932"/>
                  </a:cubicBezTo>
                  <a:cubicBezTo>
                    <a:pt x="105135" y="401932"/>
                    <a:pt x="105135" y="401932"/>
                    <a:pt x="102143" y="401932"/>
                  </a:cubicBezTo>
                  <a:cubicBezTo>
                    <a:pt x="102143" y="401932"/>
                    <a:pt x="102143" y="401932"/>
                    <a:pt x="96158" y="398943"/>
                  </a:cubicBezTo>
                  <a:cubicBezTo>
                    <a:pt x="96158" y="398943"/>
                    <a:pt x="96158" y="398943"/>
                    <a:pt x="91670" y="394461"/>
                  </a:cubicBezTo>
                  <a:cubicBezTo>
                    <a:pt x="91670" y="394461"/>
                    <a:pt x="91670" y="394461"/>
                    <a:pt x="87182" y="391473"/>
                  </a:cubicBezTo>
                  <a:cubicBezTo>
                    <a:pt x="87182" y="391473"/>
                    <a:pt x="87182" y="391473"/>
                    <a:pt x="82694" y="386990"/>
                  </a:cubicBezTo>
                  <a:cubicBezTo>
                    <a:pt x="82694" y="386990"/>
                    <a:pt x="82694" y="386990"/>
                    <a:pt x="81198" y="382508"/>
                  </a:cubicBezTo>
                  <a:cubicBezTo>
                    <a:pt x="81198" y="382508"/>
                    <a:pt x="81198" y="382508"/>
                    <a:pt x="79702" y="372048"/>
                  </a:cubicBezTo>
                  <a:cubicBezTo>
                    <a:pt x="79702" y="372048"/>
                    <a:pt x="79702" y="372048"/>
                    <a:pt x="85686" y="367566"/>
                  </a:cubicBezTo>
                  <a:cubicBezTo>
                    <a:pt x="85686" y="367566"/>
                    <a:pt x="85686" y="367566"/>
                    <a:pt x="91670" y="367566"/>
                  </a:cubicBezTo>
                  <a:cubicBezTo>
                    <a:pt x="91670" y="367566"/>
                    <a:pt x="91670" y="367566"/>
                    <a:pt x="99151" y="367566"/>
                  </a:cubicBezTo>
                  <a:cubicBezTo>
                    <a:pt x="99151" y="367566"/>
                    <a:pt x="99151" y="367566"/>
                    <a:pt x="106631" y="372048"/>
                  </a:cubicBezTo>
                  <a:cubicBezTo>
                    <a:pt x="106631" y="372048"/>
                    <a:pt x="106631" y="372048"/>
                    <a:pt x="109623" y="364578"/>
                  </a:cubicBezTo>
                  <a:cubicBezTo>
                    <a:pt x="109623" y="364578"/>
                    <a:pt x="109623" y="364578"/>
                    <a:pt x="105135" y="360095"/>
                  </a:cubicBezTo>
                  <a:cubicBezTo>
                    <a:pt x="105135" y="360095"/>
                    <a:pt x="105135" y="360095"/>
                    <a:pt x="103639" y="360095"/>
                  </a:cubicBezTo>
                  <a:cubicBezTo>
                    <a:pt x="103639" y="360095"/>
                    <a:pt x="103639" y="360095"/>
                    <a:pt x="96158" y="360095"/>
                  </a:cubicBezTo>
                  <a:cubicBezTo>
                    <a:pt x="96158" y="360095"/>
                    <a:pt x="96158" y="360095"/>
                    <a:pt x="91670" y="360095"/>
                  </a:cubicBezTo>
                  <a:cubicBezTo>
                    <a:pt x="91670" y="360095"/>
                    <a:pt x="91670" y="360095"/>
                    <a:pt x="82694" y="354118"/>
                  </a:cubicBezTo>
                  <a:cubicBezTo>
                    <a:pt x="82694" y="354118"/>
                    <a:pt x="82694" y="354118"/>
                    <a:pt x="79702" y="348142"/>
                  </a:cubicBezTo>
                  <a:cubicBezTo>
                    <a:pt x="79702" y="348142"/>
                    <a:pt x="79702" y="348142"/>
                    <a:pt x="76710" y="340671"/>
                  </a:cubicBezTo>
                  <a:cubicBezTo>
                    <a:pt x="76710" y="340671"/>
                    <a:pt x="76710" y="340671"/>
                    <a:pt x="73717" y="333200"/>
                  </a:cubicBezTo>
                  <a:cubicBezTo>
                    <a:pt x="73717" y="333200"/>
                    <a:pt x="73717" y="333200"/>
                    <a:pt x="73717" y="330212"/>
                  </a:cubicBezTo>
                  <a:cubicBezTo>
                    <a:pt x="73717" y="330212"/>
                    <a:pt x="73717" y="330212"/>
                    <a:pt x="76710" y="327223"/>
                  </a:cubicBezTo>
                  <a:cubicBezTo>
                    <a:pt x="76710" y="327223"/>
                    <a:pt x="76710" y="327223"/>
                    <a:pt x="81198" y="319752"/>
                  </a:cubicBezTo>
                  <a:cubicBezTo>
                    <a:pt x="81198" y="319752"/>
                    <a:pt x="81198" y="319752"/>
                    <a:pt x="88678" y="310787"/>
                  </a:cubicBezTo>
                  <a:cubicBezTo>
                    <a:pt x="88678" y="310787"/>
                    <a:pt x="88678" y="310787"/>
                    <a:pt x="97655" y="304811"/>
                  </a:cubicBezTo>
                  <a:cubicBezTo>
                    <a:pt x="97655" y="304811"/>
                    <a:pt x="97655" y="304811"/>
                    <a:pt x="103639" y="297340"/>
                  </a:cubicBezTo>
                  <a:cubicBezTo>
                    <a:pt x="103639" y="297340"/>
                    <a:pt x="103639" y="297340"/>
                    <a:pt x="105135" y="289869"/>
                  </a:cubicBezTo>
                  <a:cubicBezTo>
                    <a:pt x="105135" y="289869"/>
                    <a:pt x="105135" y="289869"/>
                    <a:pt x="112615" y="282398"/>
                  </a:cubicBezTo>
                  <a:cubicBezTo>
                    <a:pt x="112615" y="282398"/>
                    <a:pt x="112615" y="282398"/>
                    <a:pt x="118600" y="280904"/>
                  </a:cubicBezTo>
                  <a:cubicBezTo>
                    <a:pt x="118600" y="280904"/>
                    <a:pt x="118600" y="280904"/>
                    <a:pt x="123088" y="283892"/>
                  </a:cubicBezTo>
                  <a:cubicBezTo>
                    <a:pt x="123088" y="283892"/>
                    <a:pt x="123088" y="283892"/>
                    <a:pt x="127576" y="289869"/>
                  </a:cubicBezTo>
                  <a:cubicBezTo>
                    <a:pt x="127576" y="289869"/>
                    <a:pt x="127576" y="289869"/>
                    <a:pt x="130568" y="289869"/>
                  </a:cubicBezTo>
                  <a:cubicBezTo>
                    <a:pt x="130568" y="289869"/>
                    <a:pt x="130568" y="289869"/>
                    <a:pt x="136552" y="289869"/>
                  </a:cubicBezTo>
                  <a:cubicBezTo>
                    <a:pt x="136552" y="289869"/>
                    <a:pt x="136552" y="289869"/>
                    <a:pt x="139545" y="289869"/>
                  </a:cubicBezTo>
                  <a:cubicBezTo>
                    <a:pt x="139545" y="289869"/>
                    <a:pt x="139545" y="289869"/>
                    <a:pt x="144033" y="283892"/>
                  </a:cubicBezTo>
                  <a:cubicBezTo>
                    <a:pt x="144033" y="283892"/>
                    <a:pt x="144033" y="283892"/>
                    <a:pt x="148521" y="283892"/>
                  </a:cubicBezTo>
                  <a:cubicBezTo>
                    <a:pt x="148521" y="283892"/>
                    <a:pt x="148521" y="283892"/>
                    <a:pt x="150017" y="280904"/>
                  </a:cubicBezTo>
                  <a:cubicBezTo>
                    <a:pt x="150017" y="280904"/>
                    <a:pt x="150017" y="280904"/>
                    <a:pt x="153009" y="276422"/>
                  </a:cubicBezTo>
                  <a:cubicBezTo>
                    <a:pt x="153009" y="276422"/>
                    <a:pt x="153009" y="276422"/>
                    <a:pt x="154505" y="280904"/>
                  </a:cubicBezTo>
                  <a:cubicBezTo>
                    <a:pt x="154505" y="280904"/>
                    <a:pt x="154505" y="280904"/>
                    <a:pt x="158994" y="280904"/>
                  </a:cubicBezTo>
                  <a:cubicBezTo>
                    <a:pt x="158994" y="280904"/>
                    <a:pt x="158994" y="280904"/>
                    <a:pt x="161986" y="280904"/>
                  </a:cubicBezTo>
                  <a:cubicBezTo>
                    <a:pt x="161986" y="280904"/>
                    <a:pt x="161986" y="280904"/>
                    <a:pt x="167970" y="280904"/>
                  </a:cubicBezTo>
                  <a:cubicBezTo>
                    <a:pt x="167970" y="280904"/>
                    <a:pt x="167970" y="280904"/>
                    <a:pt x="172458" y="276422"/>
                  </a:cubicBezTo>
                  <a:cubicBezTo>
                    <a:pt x="172458" y="276422"/>
                    <a:pt x="172458" y="276422"/>
                    <a:pt x="176946" y="276422"/>
                  </a:cubicBezTo>
                  <a:cubicBezTo>
                    <a:pt x="176946" y="276422"/>
                    <a:pt x="176946" y="276422"/>
                    <a:pt x="178442" y="265962"/>
                  </a:cubicBezTo>
                  <a:cubicBezTo>
                    <a:pt x="178442" y="265962"/>
                    <a:pt x="178442" y="265962"/>
                    <a:pt x="175450" y="258491"/>
                  </a:cubicBezTo>
                  <a:cubicBezTo>
                    <a:pt x="175450" y="258491"/>
                    <a:pt x="175450" y="258491"/>
                    <a:pt x="172458" y="246538"/>
                  </a:cubicBezTo>
                  <a:cubicBezTo>
                    <a:pt x="172458" y="246538"/>
                    <a:pt x="172458" y="246538"/>
                    <a:pt x="178442" y="246538"/>
                  </a:cubicBezTo>
                  <a:cubicBezTo>
                    <a:pt x="178442" y="246538"/>
                    <a:pt x="178442" y="246538"/>
                    <a:pt x="184427" y="240561"/>
                  </a:cubicBezTo>
                  <a:cubicBezTo>
                    <a:pt x="184427" y="240561"/>
                    <a:pt x="184427" y="240561"/>
                    <a:pt x="182931" y="231596"/>
                  </a:cubicBezTo>
                  <a:cubicBezTo>
                    <a:pt x="182931" y="231596"/>
                    <a:pt x="182931" y="231596"/>
                    <a:pt x="173954" y="230102"/>
                  </a:cubicBezTo>
                  <a:cubicBezTo>
                    <a:pt x="173954" y="230102"/>
                    <a:pt x="173954" y="230102"/>
                    <a:pt x="169466" y="230102"/>
                  </a:cubicBezTo>
                  <a:cubicBezTo>
                    <a:pt x="169466" y="230102"/>
                    <a:pt x="169466" y="230102"/>
                    <a:pt x="164978" y="231596"/>
                  </a:cubicBezTo>
                  <a:cubicBezTo>
                    <a:pt x="164978" y="231596"/>
                    <a:pt x="164978" y="231596"/>
                    <a:pt x="160490" y="234585"/>
                  </a:cubicBezTo>
                  <a:cubicBezTo>
                    <a:pt x="160490" y="234585"/>
                    <a:pt x="160490" y="234585"/>
                    <a:pt x="157497" y="240561"/>
                  </a:cubicBezTo>
                  <a:cubicBezTo>
                    <a:pt x="157497" y="240561"/>
                    <a:pt x="157497" y="240561"/>
                    <a:pt x="153009" y="240561"/>
                  </a:cubicBezTo>
                  <a:cubicBezTo>
                    <a:pt x="153009" y="240561"/>
                    <a:pt x="153009" y="240561"/>
                    <a:pt x="148521" y="231596"/>
                  </a:cubicBezTo>
                  <a:cubicBezTo>
                    <a:pt x="148521" y="231596"/>
                    <a:pt x="148521" y="231596"/>
                    <a:pt x="136552" y="231596"/>
                  </a:cubicBezTo>
                  <a:cubicBezTo>
                    <a:pt x="136552" y="231596"/>
                    <a:pt x="136552" y="231596"/>
                    <a:pt x="123088" y="231596"/>
                  </a:cubicBezTo>
                  <a:cubicBezTo>
                    <a:pt x="123088" y="231596"/>
                    <a:pt x="123088" y="231596"/>
                    <a:pt x="112615" y="228608"/>
                  </a:cubicBezTo>
                  <a:cubicBezTo>
                    <a:pt x="112615" y="228608"/>
                    <a:pt x="112615" y="228608"/>
                    <a:pt x="102143" y="224125"/>
                  </a:cubicBezTo>
                  <a:cubicBezTo>
                    <a:pt x="102143" y="224125"/>
                    <a:pt x="102143" y="224125"/>
                    <a:pt x="96158" y="216654"/>
                  </a:cubicBezTo>
                  <a:cubicBezTo>
                    <a:pt x="96158" y="216654"/>
                    <a:pt x="96158" y="216654"/>
                    <a:pt x="94662" y="201713"/>
                  </a:cubicBezTo>
                  <a:cubicBezTo>
                    <a:pt x="94662" y="201713"/>
                    <a:pt x="94662" y="201713"/>
                    <a:pt x="102143" y="198724"/>
                  </a:cubicBezTo>
                  <a:cubicBezTo>
                    <a:pt x="102143" y="198724"/>
                    <a:pt x="102143" y="198724"/>
                    <a:pt x="106631" y="195736"/>
                  </a:cubicBezTo>
                  <a:cubicBezTo>
                    <a:pt x="106631" y="195736"/>
                    <a:pt x="106631" y="195736"/>
                    <a:pt x="96158" y="191254"/>
                  </a:cubicBezTo>
                  <a:cubicBezTo>
                    <a:pt x="96158" y="191254"/>
                    <a:pt x="96158" y="191254"/>
                    <a:pt x="90174" y="186771"/>
                  </a:cubicBezTo>
                  <a:cubicBezTo>
                    <a:pt x="90174" y="186771"/>
                    <a:pt x="90174" y="186771"/>
                    <a:pt x="82694" y="180794"/>
                  </a:cubicBezTo>
                  <a:cubicBezTo>
                    <a:pt x="82694" y="180794"/>
                    <a:pt x="82694" y="180794"/>
                    <a:pt x="81198" y="177806"/>
                  </a:cubicBezTo>
                  <a:cubicBezTo>
                    <a:pt x="81198" y="177806"/>
                    <a:pt x="81198" y="177806"/>
                    <a:pt x="87182" y="173324"/>
                  </a:cubicBezTo>
                  <a:cubicBezTo>
                    <a:pt x="87182" y="173324"/>
                    <a:pt x="87182" y="173324"/>
                    <a:pt x="91670" y="173324"/>
                  </a:cubicBezTo>
                  <a:cubicBezTo>
                    <a:pt x="91670" y="173324"/>
                    <a:pt x="91670" y="173324"/>
                    <a:pt x="100647" y="171829"/>
                  </a:cubicBezTo>
                  <a:cubicBezTo>
                    <a:pt x="100647" y="171829"/>
                    <a:pt x="100647" y="171829"/>
                    <a:pt x="112615" y="164359"/>
                  </a:cubicBezTo>
                  <a:cubicBezTo>
                    <a:pt x="112615" y="164359"/>
                    <a:pt x="112615" y="164359"/>
                    <a:pt x="114111" y="167347"/>
                  </a:cubicBezTo>
                  <a:cubicBezTo>
                    <a:pt x="114111" y="167347"/>
                    <a:pt x="114111" y="167347"/>
                    <a:pt x="121592" y="164359"/>
                  </a:cubicBezTo>
                  <a:cubicBezTo>
                    <a:pt x="121592" y="164359"/>
                    <a:pt x="121592" y="164359"/>
                    <a:pt x="121592" y="162864"/>
                  </a:cubicBezTo>
                  <a:cubicBezTo>
                    <a:pt x="121592" y="162864"/>
                    <a:pt x="121592" y="162864"/>
                    <a:pt x="126080" y="161370"/>
                  </a:cubicBezTo>
                  <a:cubicBezTo>
                    <a:pt x="126080" y="161370"/>
                    <a:pt x="126080" y="161370"/>
                    <a:pt x="135056" y="159876"/>
                  </a:cubicBezTo>
                  <a:cubicBezTo>
                    <a:pt x="135056" y="159876"/>
                    <a:pt x="135056" y="159876"/>
                    <a:pt x="145529" y="159876"/>
                  </a:cubicBezTo>
                  <a:cubicBezTo>
                    <a:pt x="145529" y="159876"/>
                    <a:pt x="145529" y="159876"/>
                    <a:pt x="150017" y="162864"/>
                  </a:cubicBezTo>
                  <a:cubicBezTo>
                    <a:pt x="150017" y="162864"/>
                    <a:pt x="150017" y="162864"/>
                    <a:pt x="147025" y="170335"/>
                  </a:cubicBezTo>
                  <a:cubicBezTo>
                    <a:pt x="147025" y="170335"/>
                    <a:pt x="147025" y="170335"/>
                    <a:pt x="147025" y="173324"/>
                  </a:cubicBezTo>
                  <a:cubicBezTo>
                    <a:pt x="147025" y="173324"/>
                    <a:pt x="147025" y="173324"/>
                    <a:pt x="151513" y="176312"/>
                  </a:cubicBezTo>
                  <a:cubicBezTo>
                    <a:pt x="151513" y="176312"/>
                    <a:pt x="151513" y="176312"/>
                    <a:pt x="156001" y="180794"/>
                  </a:cubicBezTo>
                  <a:cubicBezTo>
                    <a:pt x="156001" y="180794"/>
                    <a:pt x="156001" y="180794"/>
                    <a:pt x="164978" y="180794"/>
                  </a:cubicBezTo>
                  <a:cubicBezTo>
                    <a:pt x="164978" y="180794"/>
                    <a:pt x="164978" y="180794"/>
                    <a:pt x="176946" y="183783"/>
                  </a:cubicBezTo>
                  <a:cubicBezTo>
                    <a:pt x="176946" y="183783"/>
                    <a:pt x="176946" y="183783"/>
                    <a:pt x="185923" y="179300"/>
                  </a:cubicBezTo>
                  <a:cubicBezTo>
                    <a:pt x="185923" y="179300"/>
                    <a:pt x="185923" y="179300"/>
                    <a:pt x="191907" y="173324"/>
                  </a:cubicBezTo>
                  <a:cubicBezTo>
                    <a:pt x="191907" y="173324"/>
                    <a:pt x="191907" y="173324"/>
                    <a:pt x="199387" y="168841"/>
                  </a:cubicBezTo>
                  <a:cubicBezTo>
                    <a:pt x="199387" y="168841"/>
                    <a:pt x="193403" y="165853"/>
                    <a:pt x="191907" y="165853"/>
                  </a:cubicBezTo>
                  <a:cubicBezTo>
                    <a:pt x="188915" y="165853"/>
                    <a:pt x="185923" y="162864"/>
                    <a:pt x="185923" y="162864"/>
                  </a:cubicBezTo>
                  <a:cubicBezTo>
                    <a:pt x="185923" y="162864"/>
                    <a:pt x="185923" y="162864"/>
                    <a:pt x="181435" y="159876"/>
                  </a:cubicBezTo>
                  <a:cubicBezTo>
                    <a:pt x="181435" y="159876"/>
                    <a:pt x="181435" y="159876"/>
                    <a:pt x="181435" y="153899"/>
                  </a:cubicBezTo>
                  <a:cubicBezTo>
                    <a:pt x="181435" y="153899"/>
                    <a:pt x="181435" y="153899"/>
                    <a:pt x="179939" y="146428"/>
                  </a:cubicBezTo>
                  <a:cubicBezTo>
                    <a:pt x="179939" y="146428"/>
                    <a:pt x="179939" y="146428"/>
                    <a:pt x="157497" y="140452"/>
                  </a:cubicBezTo>
                  <a:cubicBezTo>
                    <a:pt x="157497" y="140452"/>
                    <a:pt x="157497" y="140452"/>
                    <a:pt x="157497" y="118039"/>
                  </a:cubicBezTo>
                  <a:cubicBezTo>
                    <a:pt x="157497" y="118039"/>
                    <a:pt x="157497" y="118039"/>
                    <a:pt x="147025" y="107580"/>
                  </a:cubicBezTo>
                  <a:cubicBezTo>
                    <a:pt x="147025" y="107580"/>
                    <a:pt x="147025" y="107580"/>
                    <a:pt x="126080" y="85168"/>
                  </a:cubicBezTo>
                  <a:cubicBezTo>
                    <a:pt x="126080" y="85168"/>
                    <a:pt x="126080" y="85168"/>
                    <a:pt x="129072" y="85168"/>
                  </a:cubicBezTo>
                  <a:cubicBezTo>
                    <a:pt x="129072" y="85168"/>
                    <a:pt x="129072" y="85168"/>
                    <a:pt x="129072" y="80685"/>
                  </a:cubicBezTo>
                  <a:cubicBezTo>
                    <a:pt x="129072" y="80685"/>
                    <a:pt x="129072" y="80685"/>
                    <a:pt x="136552" y="80685"/>
                  </a:cubicBezTo>
                  <a:cubicBezTo>
                    <a:pt x="136552" y="80685"/>
                    <a:pt x="136552" y="80685"/>
                    <a:pt x="136552" y="74708"/>
                  </a:cubicBezTo>
                  <a:cubicBezTo>
                    <a:pt x="136552" y="74708"/>
                    <a:pt x="136552" y="74708"/>
                    <a:pt x="138048" y="67238"/>
                  </a:cubicBezTo>
                  <a:cubicBezTo>
                    <a:pt x="138048" y="67238"/>
                    <a:pt x="138048" y="67238"/>
                    <a:pt x="142537" y="67238"/>
                  </a:cubicBezTo>
                  <a:cubicBezTo>
                    <a:pt x="142537" y="67238"/>
                    <a:pt x="142537" y="67238"/>
                    <a:pt x="147025" y="70226"/>
                  </a:cubicBezTo>
                  <a:cubicBezTo>
                    <a:pt x="147025" y="70226"/>
                    <a:pt x="147025" y="70226"/>
                    <a:pt x="154505" y="70226"/>
                  </a:cubicBezTo>
                  <a:cubicBezTo>
                    <a:pt x="154505" y="70226"/>
                    <a:pt x="154505" y="70226"/>
                    <a:pt x="157497" y="70226"/>
                  </a:cubicBezTo>
                  <a:cubicBezTo>
                    <a:pt x="157497" y="70226"/>
                    <a:pt x="157497" y="70226"/>
                    <a:pt x="164978" y="70226"/>
                  </a:cubicBezTo>
                  <a:cubicBezTo>
                    <a:pt x="164978" y="70226"/>
                    <a:pt x="164978" y="70226"/>
                    <a:pt x="178442" y="65743"/>
                  </a:cubicBezTo>
                  <a:cubicBezTo>
                    <a:pt x="178442" y="65743"/>
                    <a:pt x="178442" y="65743"/>
                    <a:pt x="182931" y="61261"/>
                  </a:cubicBezTo>
                  <a:cubicBezTo>
                    <a:pt x="182931" y="61261"/>
                    <a:pt x="182931" y="61261"/>
                    <a:pt x="187419" y="53790"/>
                  </a:cubicBezTo>
                  <a:cubicBezTo>
                    <a:pt x="187419" y="53790"/>
                    <a:pt x="187419" y="53790"/>
                    <a:pt x="187419" y="41837"/>
                  </a:cubicBezTo>
                  <a:cubicBezTo>
                    <a:pt x="187419" y="41837"/>
                    <a:pt x="187419" y="41837"/>
                    <a:pt x="191907" y="41837"/>
                  </a:cubicBezTo>
                  <a:cubicBezTo>
                    <a:pt x="191907" y="41837"/>
                    <a:pt x="191907" y="41837"/>
                    <a:pt x="196395" y="37354"/>
                  </a:cubicBezTo>
                  <a:cubicBezTo>
                    <a:pt x="196395" y="37354"/>
                    <a:pt x="196395" y="37354"/>
                    <a:pt x="205372" y="29883"/>
                  </a:cubicBezTo>
                  <a:cubicBezTo>
                    <a:pt x="205372" y="29883"/>
                    <a:pt x="205372" y="29883"/>
                    <a:pt x="221829" y="26895"/>
                  </a:cubicBezTo>
                  <a:cubicBezTo>
                    <a:pt x="221829" y="26895"/>
                    <a:pt x="221829" y="26895"/>
                    <a:pt x="227813" y="19424"/>
                  </a:cubicBezTo>
                  <a:cubicBezTo>
                    <a:pt x="227813" y="19424"/>
                    <a:pt x="227813" y="19424"/>
                    <a:pt x="233797" y="16436"/>
                  </a:cubicBezTo>
                  <a:cubicBezTo>
                    <a:pt x="233797" y="16436"/>
                    <a:pt x="233797" y="16436"/>
                    <a:pt x="238285" y="11953"/>
                  </a:cubicBezTo>
                  <a:cubicBezTo>
                    <a:pt x="238285" y="11953"/>
                    <a:pt x="238285" y="11953"/>
                    <a:pt x="262223" y="13447"/>
                  </a:cubicBezTo>
                  <a:cubicBezTo>
                    <a:pt x="262223" y="13447"/>
                    <a:pt x="262223" y="13447"/>
                    <a:pt x="265215" y="5977"/>
                  </a:cubicBezTo>
                  <a:cubicBezTo>
                    <a:pt x="265215" y="5977"/>
                    <a:pt x="265215" y="5977"/>
                    <a:pt x="277183" y="0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75" name="Freeform 72"/>
            <p:cNvSpPr>
              <a:spLocks/>
            </p:cNvSpPr>
            <p:nvPr/>
          </p:nvSpPr>
          <p:spPr bwMode="auto">
            <a:xfrm>
              <a:off x="5957637" y="3282926"/>
              <a:ext cx="448593" cy="285010"/>
            </a:xfrm>
            <a:custGeom>
              <a:avLst/>
              <a:gdLst>
                <a:gd name="connsiteX0" fmla="*/ 373837 w 470138"/>
                <a:gd name="connsiteY0" fmla="*/ 178512 h 298698"/>
                <a:gd name="connsiteX1" fmla="*/ 376847 w 470138"/>
                <a:gd name="connsiteY1" fmla="*/ 178512 h 298698"/>
                <a:gd name="connsiteX2" fmla="*/ 382865 w 470138"/>
                <a:gd name="connsiteY2" fmla="*/ 178512 h 298698"/>
                <a:gd name="connsiteX3" fmla="*/ 391894 w 470138"/>
                <a:gd name="connsiteY3" fmla="*/ 184447 h 298698"/>
                <a:gd name="connsiteX4" fmla="*/ 399417 w 470138"/>
                <a:gd name="connsiteY4" fmla="*/ 191866 h 298698"/>
                <a:gd name="connsiteX5" fmla="*/ 405436 w 470138"/>
                <a:gd name="connsiteY5" fmla="*/ 193350 h 298698"/>
                <a:gd name="connsiteX6" fmla="*/ 409950 w 470138"/>
                <a:gd name="connsiteY6" fmla="*/ 193350 h 298698"/>
                <a:gd name="connsiteX7" fmla="*/ 417474 w 470138"/>
                <a:gd name="connsiteY7" fmla="*/ 193350 h 298698"/>
                <a:gd name="connsiteX8" fmla="*/ 432521 w 470138"/>
                <a:gd name="connsiteY8" fmla="*/ 199285 h 298698"/>
                <a:gd name="connsiteX9" fmla="*/ 441549 w 470138"/>
                <a:gd name="connsiteY9" fmla="*/ 206704 h 298698"/>
                <a:gd name="connsiteX10" fmla="*/ 441549 w 470138"/>
                <a:gd name="connsiteY10" fmla="*/ 212639 h 298698"/>
                <a:gd name="connsiteX11" fmla="*/ 444558 w 470138"/>
                <a:gd name="connsiteY11" fmla="*/ 225993 h 298698"/>
                <a:gd name="connsiteX12" fmla="*/ 449072 w 470138"/>
                <a:gd name="connsiteY12" fmla="*/ 225993 h 298698"/>
                <a:gd name="connsiteX13" fmla="*/ 452082 w 470138"/>
                <a:gd name="connsiteY13" fmla="*/ 225993 h 298698"/>
                <a:gd name="connsiteX14" fmla="*/ 452082 w 470138"/>
                <a:gd name="connsiteY14" fmla="*/ 234896 h 298698"/>
                <a:gd name="connsiteX15" fmla="*/ 456596 w 470138"/>
                <a:gd name="connsiteY15" fmla="*/ 234896 h 298698"/>
                <a:gd name="connsiteX16" fmla="*/ 462615 w 470138"/>
                <a:gd name="connsiteY16" fmla="*/ 240831 h 298698"/>
                <a:gd name="connsiteX17" fmla="*/ 470138 w 470138"/>
                <a:gd name="connsiteY17" fmla="*/ 240831 h 298698"/>
                <a:gd name="connsiteX18" fmla="*/ 462615 w 470138"/>
                <a:gd name="connsiteY18" fmla="*/ 251217 h 298698"/>
                <a:gd name="connsiteX19" fmla="*/ 456596 w 470138"/>
                <a:gd name="connsiteY19" fmla="*/ 254185 h 298698"/>
                <a:gd name="connsiteX20" fmla="*/ 449072 w 470138"/>
                <a:gd name="connsiteY20" fmla="*/ 267539 h 298698"/>
                <a:gd name="connsiteX21" fmla="*/ 440044 w 470138"/>
                <a:gd name="connsiteY21" fmla="*/ 270506 h 298698"/>
                <a:gd name="connsiteX22" fmla="*/ 421988 w 470138"/>
                <a:gd name="connsiteY22" fmla="*/ 270506 h 298698"/>
                <a:gd name="connsiteX23" fmla="*/ 418978 w 470138"/>
                <a:gd name="connsiteY23" fmla="*/ 274958 h 298698"/>
                <a:gd name="connsiteX24" fmla="*/ 406941 w 470138"/>
                <a:gd name="connsiteY24" fmla="*/ 274958 h 298698"/>
                <a:gd name="connsiteX25" fmla="*/ 403931 w 470138"/>
                <a:gd name="connsiteY25" fmla="*/ 285344 h 298698"/>
                <a:gd name="connsiteX26" fmla="*/ 402427 w 470138"/>
                <a:gd name="connsiteY26" fmla="*/ 292763 h 298698"/>
                <a:gd name="connsiteX27" fmla="*/ 399417 w 470138"/>
                <a:gd name="connsiteY27" fmla="*/ 295731 h 298698"/>
                <a:gd name="connsiteX28" fmla="*/ 396408 w 470138"/>
                <a:gd name="connsiteY28" fmla="*/ 298698 h 298698"/>
                <a:gd name="connsiteX29" fmla="*/ 391894 w 470138"/>
                <a:gd name="connsiteY29" fmla="*/ 298698 h 298698"/>
                <a:gd name="connsiteX30" fmla="*/ 387380 w 470138"/>
                <a:gd name="connsiteY30" fmla="*/ 291279 h 298698"/>
                <a:gd name="connsiteX31" fmla="*/ 376847 w 470138"/>
                <a:gd name="connsiteY31" fmla="*/ 286828 h 298698"/>
                <a:gd name="connsiteX32" fmla="*/ 370828 w 470138"/>
                <a:gd name="connsiteY32" fmla="*/ 280893 h 298698"/>
                <a:gd name="connsiteX33" fmla="*/ 370828 w 470138"/>
                <a:gd name="connsiteY33" fmla="*/ 277925 h 298698"/>
                <a:gd name="connsiteX34" fmla="*/ 370828 w 470138"/>
                <a:gd name="connsiteY34" fmla="*/ 273474 h 298698"/>
                <a:gd name="connsiteX35" fmla="*/ 370828 w 470138"/>
                <a:gd name="connsiteY35" fmla="*/ 267539 h 298698"/>
                <a:gd name="connsiteX36" fmla="*/ 370828 w 470138"/>
                <a:gd name="connsiteY36" fmla="*/ 264571 h 298698"/>
                <a:gd name="connsiteX37" fmla="*/ 370828 w 470138"/>
                <a:gd name="connsiteY37" fmla="*/ 252701 h 298698"/>
                <a:gd name="connsiteX38" fmla="*/ 370828 w 470138"/>
                <a:gd name="connsiteY38" fmla="*/ 249733 h 298698"/>
                <a:gd name="connsiteX39" fmla="*/ 370828 w 470138"/>
                <a:gd name="connsiteY39" fmla="*/ 242315 h 298698"/>
                <a:gd name="connsiteX40" fmla="*/ 363304 w 470138"/>
                <a:gd name="connsiteY40" fmla="*/ 231928 h 298698"/>
                <a:gd name="connsiteX41" fmla="*/ 358790 w 470138"/>
                <a:gd name="connsiteY41" fmla="*/ 227477 h 298698"/>
                <a:gd name="connsiteX42" fmla="*/ 358790 w 470138"/>
                <a:gd name="connsiteY42" fmla="*/ 223025 h 298698"/>
                <a:gd name="connsiteX43" fmla="*/ 358790 w 470138"/>
                <a:gd name="connsiteY43" fmla="*/ 220058 h 298698"/>
                <a:gd name="connsiteX44" fmla="*/ 363304 w 470138"/>
                <a:gd name="connsiteY44" fmla="*/ 214123 h 298698"/>
                <a:gd name="connsiteX45" fmla="*/ 370828 w 470138"/>
                <a:gd name="connsiteY45" fmla="*/ 212639 h 298698"/>
                <a:gd name="connsiteX46" fmla="*/ 376847 w 470138"/>
                <a:gd name="connsiteY46" fmla="*/ 206704 h 298698"/>
                <a:gd name="connsiteX47" fmla="*/ 376847 w 470138"/>
                <a:gd name="connsiteY47" fmla="*/ 199285 h 298698"/>
                <a:gd name="connsiteX48" fmla="*/ 373837 w 470138"/>
                <a:gd name="connsiteY48" fmla="*/ 185931 h 298698"/>
                <a:gd name="connsiteX49" fmla="*/ 373837 w 470138"/>
                <a:gd name="connsiteY49" fmla="*/ 182963 h 298698"/>
                <a:gd name="connsiteX50" fmla="*/ 373837 w 470138"/>
                <a:gd name="connsiteY50" fmla="*/ 178512 h 298698"/>
                <a:gd name="connsiteX51" fmla="*/ 275720 w 470138"/>
                <a:gd name="connsiteY51" fmla="*/ 116651 h 298698"/>
                <a:gd name="connsiteX52" fmla="*/ 281022 w 470138"/>
                <a:gd name="connsiteY52" fmla="*/ 116651 h 298698"/>
                <a:gd name="connsiteX53" fmla="*/ 284556 w 470138"/>
                <a:gd name="connsiteY53" fmla="*/ 116651 h 298698"/>
                <a:gd name="connsiteX54" fmla="*/ 288091 w 470138"/>
                <a:gd name="connsiteY54" fmla="*/ 120186 h 298698"/>
                <a:gd name="connsiteX55" fmla="*/ 291626 w 470138"/>
                <a:gd name="connsiteY55" fmla="*/ 125488 h 298698"/>
                <a:gd name="connsiteX56" fmla="*/ 291626 w 470138"/>
                <a:gd name="connsiteY56" fmla="*/ 130790 h 298698"/>
                <a:gd name="connsiteX57" fmla="*/ 284556 w 470138"/>
                <a:gd name="connsiteY57" fmla="*/ 134325 h 298698"/>
                <a:gd name="connsiteX58" fmla="*/ 281022 w 470138"/>
                <a:gd name="connsiteY58" fmla="*/ 130790 h 298698"/>
                <a:gd name="connsiteX59" fmla="*/ 281022 w 470138"/>
                <a:gd name="connsiteY59" fmla="*/ 125488 h 298698"/>
                <a:gd name="connsiteX60" fmla="*/ 275720 w 470138"/>
                <a:gd name="connsiteY60" fmla="*/ 121953 h 298698"/>
                <a:gd name="connsiteX61" fmla="*/ 275720 w 470138"/>
                <a:gd name="connsiteY61" fmla="*/ 120186 h 298698"/>
                <a:gd name="connsiteX62" fmla="*/ 309302 w 470138"/>
                <a:gd name="connsiteY62" fmla="*/ 107814 h 298698"/>
                <a:gd name="connsiteX63" fmla="*/ 314604 w 470138"/>
                <a:gd name="connsiteY63" fmla="*/ 107814 h 298698"/>
                <a:gd name="connsiteX64" fmla="*/ 319906 w 470138"/>
                <a:gd name="connsiteY64" fmla="*/ 113116 h 298698"/>
                <a:gd name="connsiteX65" fmla="*/ 323441 w 470138"/>
                <a:gd name="connsiteY65" fmla="*/ 116651 h 298698"/>
                <a:gd name="connsiteX66" fmla="*/ 330511 w 470138"/>
                <a:gd name="connsiteY66" fmla="*/ 120186 h 298698"/>
                <a:gd name="connsiteX67" fmla="*/ 330511 w 470138"/>
                <a:gd name="connsiteY67" fmla="*/ 116651 h 298698"/>
                <a:gd name="connsiteX68" fmla="*/ 339348 w 470138"/>
                <a:gd name="connsiteY68" fmla="*/ 116651 h 298698"/>
                <a:gd name="connsiteX69" fmla="*/ 344650 w 470138"/>
                <a:gd name="connsiteY69" fmla="*/ 116651 h 298698"/>
                <a:gd name="connsiteX70" fmla="*/ 351720 w 470138"/>
                <a:gd name="connsiteY70" fmla="*/ 121954 h 298698"/>
                <a:gd name="connsiteX71" fmla="*/ 364092 w 470138"/>
                <a:gd name="connsiteY71" fmla="*/ 130791 h 298698"/>
                <a:gd name="connsiteX72" fmla="*/ 364092 w 470138"/>
                <a:gd name="connsiteY72" fmla="*/ 139628 h 298698"/>
                <a:gd name="connsiteX73" fmla="*/ 358789 w 470138"/>
                <a:gd name="connsiteY73" fmla="*/ 144930 h 298698"/>
                <a:gd name="connsiteX74" fmla="*/ 353487 w 470138"/>
                <a:gd name="connsiteY74" fmla="*/ 144930 h 298698"/>
                <a:gd name="connsiteX75" fmla="*/ 348185 w 470138"/>
                <a:gd name="connsiteY75" fmla="*/ 144930 h 298698"/>
                <a:gd name="connsiteX76" fmla="*/ 348185 w 470138"/>
                <a:gd name="connsiteY76" fmla="*/ 146698 h 298698"/>
                <a:gd name="connsiteX77" fmla="*/ 335813 w 470138"/>
                <a:gd name="connsiteY77" fmla="*/ 146698 h 298698"/>
                <a:gd name="connsiteX78" fmla="*/ 330511 w 470138"/>
                <a:gd name="connsiteY78" fmla="*/ 146698 h 298698"/>
                <a:gd name="connsiteX79" fmla="*/ 328743 w 470138"/>
                <a:gd name="connsiteY79" fmla="*/ 146698 h 298698"/>
                <a:gd name="connsiteX80" fmla="*/ 325209 w 470138"/>
                <a:gd name="connsiteY80" fmla="*/ 141396 h 298698"/>
                <a:gd name="connsiteX81" fmla="*/ 323441 w 470138"/>
                <a:gd name="connsiteY81" fmla="*/ 134326 h 298698"/>
                <a:gd name="connsiteX82" fmla="*/ 325209 w 470138"/>
                <a:gd name="connsiteY82" fmla="*/ 127256 h 298698"/>
                <a:gd name="connsiteX83" fmla="*/ 316371 w 470138"/>
                <a:gd name="connsiteY83" fmla="*/ 127256 h 298698"/>
                <a:gd name="connsiteX84" fmla="*/ 309302 w 470138"/>
                <a:gd name="connsiteY84" fmla="*/ 125488 h 298698"/>
                <a:gd name="connsiteX85" fmla="*/ 309302 w 470138"/>
                <a:gd name="connsiteY85" fmla="*/ 120186 h 298698"/>
                <a:gd name="connsiteX86" fmla="*/ 309302 w 470138"/>
                <a:gd name="connsiteY86" fmla="*/ 116651 h 298698"/>
                <a:gd name="connsiteX87" fmla="*/ 309302 w 470138"/>
                <a:gd name="connsiteY87" fmla="*/ 111349 h 298698"/>
                <a:gd name="connsiteX88" fmla="*/ 258045 w 470138"/>
                <a:gd name="connsiteY88" fmla="*/ 93675 h 298698"/>
                <a:gd name="connsiteX89" fmla="*/ 261580 w 470138"/>
                <a:gd name="connsiteY89" fmla="*/ 93675 h 298698"/>
                <a:gd name="connsiteX90" fmla="*/ 272184 w 470138"/>
                <a:gd name="connsiteY90" fmla="*/ 93675 h 298698"/>
                <a:gd name="connsiteX91" fmla="*/ 281021 w 470138"/>
                <a:gd name="connsiteY91" fmla="*/ 93675 h 298698"/>
                <a:gd name="connsiteX92" fmla="*/ 282788 w 470138"/>
                <a:gd name="connsiteY92" fmla="*/ 100745 h 298698"/>
                <a:gd name="connsiteX93" fmla="*/ 302230 w 470138"/>
                <a:gd name="connsiteY93" fmla="*/ 100745 h 298698"/>
                <a:gd name="connsiteX94" fmla="*/ 293393 w 470138"/>
                <a:gd name="connsiteY94" fmla="*/ 106047 h 298698"/>
                <a:gd name="connsiteX95" fmla="*/ 291625 w 470138"/>
                <a:gd name="connsiteY95" fmla="*/ 107815 h 298698"/>
                <a:gd name="connsiteX96" fmla="*/ 291625 w 470138"/>
                <a:gd name="connsiteY96" fmla="*/ 104280 h 298698"/>
                <a:gd name="connsiteX97" fmla="*/ 286323 w 470138"/>
                <a:gd name="connsiteY97" fmla="*/ 104280 h 298698"/>
                <a:gd name="connsiteX98" fmla="*/ 282788 w 470138"/>
                <a:gd name="connsiteY98" fmla="*/ 104280 h 298698"/>
                <a:gd name="connsiteX99" fmla="*/ 277486 w 470138"/>
                <a:gd name="connsiteY99" fmla="*/ 104280 h 298698"/>
                <a:gd name="connsiteX100" fmla="*/ 273951 w 470138"/>
                <a:gd name="connsiteY100" fmla="*/ 104280 h 298698"/>
                <a:gd name="connsiteX101" fmla="*/ 270417 w 470138"/>
                <a:gd name="connsiteY101" fmla="*/ 104280 h 298698"/>
                <a:gd name="connsiteX102" fmla="*/ 265114 w 470138"/>
                <a:gd name="connsiteY102" fmla="*/ 104280 h 298698"/>
                <a:gd name="connsiteX103" fmla="*/ 258045 w 470138"/>
                <a:gd name="connsiteY103" fmla="*/ 102512 h 298698"/>
                <a:gd name="connsiteX104" fmla="*/ 258045 w 470138"/>
                <a:gd name="connsiteY104" fmla="*/ 100745 h 298698"/>
                <a:gd name="connsiteX105" fmla="*/ 258045 w 470138"/>
                <a:gd name="connsiteY105" fmla="*/ 97210 h 298698"/>
                <a:gd name="connsiteX106" fmla="*/ 187348 w 470138"/>
                <a:gd name="connsiteY106" fmla="*/ 51256 h 298698"/>
                <a:gd name="connsiteX107" fmla="*/ 194417 w 470138"/>
                <a:gd name="connsiteY107" fmla="*/ 51256 h 298698"/>
                <a:gd name="connsiteX108" fmla="*/ 197952 w 470138"/>
                <a:gd name="connsiteY108" fmla="*/ 51256 h 298698"/>
                <a:gd name="connsiteX109" fmla="*/ 201487 w 470138"/>
                <a:gd name="connsiteY109" fmla="*/ 53023 h 298698"/>
                <a:gd name="connsiteX110" fmla="*/ 203254 w 470138"/>
                <a:gd name="connsiteY110" fmla="*/ 56558 h 298698"/>
                <a:gd name="connsiteX111" fmla="*/ 208557 w 470138"/>
                <a:gd name="connsiteY111" fmla="*/ 65395 h 298698"/>
                <a:gd name="connsiteX112" fmla="*/ 213859 w 470138"/>
                <a:gd name="connsiteY112" fmla="*/ 65395 h 298698"/>
                <a:gd name="connsiteX113" fmla="*/ 217394 w 470138"/>
                <a:gd name="connsiteY113" fmla="*/ 74233 h 298698"/>
                <a:gd name="connsiteX114" fmla="*/ 217394 w 470138"/>
                <a:gd name="connsiteY114" fmla="*/ 81303 h 298698"/>
                <a:gd name="connsiteX115" fmla="*/ 217394 w 470138"/>
                <a:gd name="connsiteY115" fmla="*/ 86605 h 298698"/>
                <a:gd name="connsiteX116" fmla="*/ 212092 w 470138"/>
                <a:gd name="connsiteY116" fmla="*/ 86605 h 298698"/>
                <a:gd name="connsiteX117" fmla="*/ 206789 w 470138"/>
                <a:gd name="connsiteY117" fmla="*/ 81303 h 298698"/>
                <a:gd name="connsiteX118" fmla="*/ 203254 w 470138"/>
                <a:gd name="connsiteY118" fmla="*/ 77768 h 298698"/>
                <a:gd name="connsiteX119" fmla="*/ 194417 w 470138"/>
                <a:gd name="connsiteY119" fmla="*/ 81303 h 298698"/>
                <a:gd name="connsiteX120" fmla="*/ 187348 w 470138"/>
                <a:gd name="connsiteY120" fmla="*/ 83070 h 298698"/>
                <a:gd name="connsiteX121" fmla="*/ 182046 w 470138"/>
                <a:gd name="connsiteY121" fmla="*/ 79535 h 298698"/>
                <a:gd name="connsiteX122" fmla="*/ 178511 w 470138"/>
                <a:gd name="connsiteY122" fmla="*/ 74233 h 298698"/>
                <a:gd name="connsiteX123" fmla="*/ 169674 w 470138"/>
                <a:gd name="connsiteY123" fmla="*/ 68930 h 298698"/>
                <a:gd name="connsiteX124" fmla="*/ 169674 w 470138"/>
                <a:gd name="connsiteY124" fmla="*/ 63628 h 298698"/>
                <a:gd name="connsiteX125" fmla="*/ 169674 w 470138"/>
                <a:gd name="connsiteY125" fmla="*/ 56558 h 298698"/>
                <a:gd name="connsiteX126" fmla="*/ 174976 w 470138"/>
                <a:gd name="connsiteY126" fmla="*/ 56558 h 298698"/>
                <a:gd name="connsiteX127" fmla="*/ 180278 w 470138"/>
                <a:gd name="connsiteY127" fmla="*/ 56558 h 298698"/>
                <a:gd name="connsiteX128" fmla="*/ 180278 w 470138"/>
                <a:gd name="connsiteY128" fmla="*/ 53023 h 298698"/>
                <a:gd name="connsiteX129" fmla="*/ 12372 w 470138"/>
                <a:gd name="connsiteY129" fmla="*/ 15908 h 298698"/>
                <a:gd name="connsiteX130" fmla="*/ 12372 w 470138"/>
                <a:gd name="connsiteY130" fmla="*/ 21210 h 298698"/>
                <a:gd name="connsiteX131" fmla="*/ 12372 w 470138"/>
                <a:gd name="connsiteY131" fmla="*/ 24745 h 298698"/>
                <a:gd name="connsiteX132" fmla="*/ 8837 w 470138"/>
                <a:gd name="connsiteY132" fmla="*/ 28280 h 298698"/>
                <a:gd name="connsiteX133" fmla="*/ 7069 w 470138"/>
                <a:gd name="connsiteY133" fmla="*/ 31815 h 298698"/>
                <a:gd name="connsiteX134" fmla="*/ 7069 w 470138"/>
                <a:gd name="connsiteY134" fmla="*/ 38885 h 298698"/>
                <a:gd name="connsiteX135" fmla="*/ 0 w 470138"/>
                <a:gd name="connsiteY135" fmla="*/ 35350 h 298698"/>
                <a:gd name="connsiteX136" fmla="*/ 0 w 470138"/>
                <a:gd name="connsiteY136" fmla="*/ 31815 h 298698"/>
                <a:gd name="connsiteX137" fmla="*/ 0 w 470138"/>
                <a:gd name="connsiteY137" fmla="*/ 28280 h 298698"/>
                <a:gd name="connsiteX138" fmla="*/ 7069 w 470138"/>
                <a:gd name="connsiteY138" fmla="*/ 21210 h 298698"/>
                <a:gd name="connsiteX139" fmla="*/ 58325 w 470138"/>
                <a:gd name="connsiteY139" fmla="*/ 0 h 298698"/>
                <a:gd name="connsiteX140" fmla="*/ 63627 w 470138"/>
                <a:gd name="connsiteY140" fmla="*/ 0 h 298698"/>
                <a:gd name="connsiteX141" fmla="*/ 77767 w 470138"/>
                <a:gd name="connsiteY141" fmla="*/ 0 h 298698"/>
                <a:gd name="connsiteX142" fmla="*/ 83069 w 470138"/>
                <a:gd name="connsiteY142" fmla="*/ 0 h 298698"/>
                <a:gd name="connsiteX143" fmla="*/ 88372 w 470138"/>
                <a:gd name="connsiteY143" fmla="*/ 8837 h 298698"/>
                <a:gd name="connsiteX144" fmla="*/ 88372 w 470138"/>
                <a:gd name="connsiteY144" fmla="*/ 10604 h 298698"/>
                <a:gd name="connsiteX145" fmla="*/ 88372 w 470138"/>
                <a:gd name="connsiteY145" fmla="*/ 15907 h 298698"/>
                <a:gd name="connsiteX146" fmla="*/ 86604 w 470138"/>
                <a:gd name="connsiteY146" fmla="*/ 21209 h 298698"/>
                <a:gd name="connsiteX147" fmla="*/ 86604 w 470138"/>
                <a:gd name="connsiteY147" fmla="*/ 22977 h 298698"/>
                <a:gd name="connsiteX148" fmla="*/ 81302 w 470138"/>
                <a:gd name="connsiteY148" fmla="*/ 28279 h 298698"/>
                <a:gd name="connsiteX149" fmla="*/ 77767 w 470138"/>
                <a:gd name="connsiteY149" fmla="*/ 28279 h 298698"/>
                <a:gd name="connsiteX150" fmla="*/ 72465 w 470138"/>
                <a:gd name="connsiteY150" fmla="*/ 28279 h 298698"/>
                <a:gd name="connsiteX151" fmla="*/ 68930 w 470138"/>
                <a:gd name="connsiteY151" fmla="*/ 28279 h 298698"/>
                <a:gd name="connsiteX152" fmla="*/ 60092 w 470138"/>
                <a:gd name="connsiteY152" fmla="*/ 22977 h 298698"/>
                <a:gd name="connsiteX153" fmla="*/ 58325 w 470138"/>
                <a:gd name="connsiteY153" fmla="*/ 22977 h 298698"/>
                <a:gd name="connsiteX154" fmla="*/ 49488 w 470138"/>
                <a:gd name="connsiteY154" fmla="*/ 15907 h 298698"/>
                <a:gd name="connsiteX155" fmla="*/ 49488 w 470138"/>
                <a:gd name="connsiteY155" fmla="*/ 7070 h 298698"/>
                <a:gd name="connsiteX156" fmla="*/ 49488 w 470138"/>
                <a:gd name="connsiteY156" fmla="*/ 3535 h 29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</a:cxnLst>
              <a:rect l="l" t="t" r="r" b="b"/>
              <a:pathLst>
                <a:path w="470138" h="298698">
                  <a:moveTo>
                    <a:pt x="373837" y="178512"/>
                  </a:moveTo>
                  <a:cubicBezTo>
                    <a:pt x="376847" y="178512"/>
                    <a:pt x="376847" y="178512"/>
                    <a:pt x="376847" y="178512"/>
                  </a:cubicBezTo>
                  <a:cubicBezTo>
                    <a:pt x="382865" y="178512"/>
                    <a:pt x="382865" y="178512"/>
                    <a:pt x="382865" y="178512"/>
                  </a:cubicBezTo>
                  <a:cubicBezTo>
                    <a:pt x="391894" y="184447"/>
                    <a:pt x="391894" y="184447"/>
                    <a:pt x="391894" y="184447"/>
                  </a:cubicBezTo>
                  <a:cubicBezTo>
                    <a:pt x="399417" y="191866"/>
                    <a:pt x="399417" y="191866"/>
                    <a:pt x="399417" y="191866"/>
                  </a:cubicBezTo>
                  <a:cubicBezTo>
                    <a:pt x="399417" y="191866"/>
                    <a:pt x="403931" y="193350"/>
                    <a:pt x="405436" y="193350"/>
                  </a:cubicBezTo>
                  <a:cubicBezTo>
                    <a:pt x="406941" y="193350"/>
                    <a:pt x="408445" y="193350"/>
                    <a:pt x="409950" y="193350"/>
                  </a:cubicBezTo>
                  <a:cubicBezTo>
                    <a:pt x="411455" y="193350"/>
                    <a:pt x="417474" y="193350"/>
                    <a:pt x="417474" y="193350"/>
                  </a:cubicBezTo>
                  <a:cubicBezTo>
                    <a:pt x="432521" y="199285"/>
                    <a:pt x="432521" y="199285"/>
                    <a:pt x="432521" y="199285"/>
                  </a:cubicBezTo>
                  <a:cubicBezTo>
                    <a:pt x="441549" y="206704"/>
                    <a:pt x="441549" y="206704"/>
                    <a:pt x="441549" y="206704"/>
                  </a:cubicBezTo>
                  <a:cubicBezTo>
                    <a:pt x="441549" y="212639"/>
                    <a:pt x="441549" y="212639"/>
                    <a:pt x="441549" y="212639"/>
                  </a:cubicBezTo>
                  <a:cubicBezTo>
                    <a:pt x="444558" y="225993"/>
                    <a:pt x="444558" y="225993"/>
                    <a:pt x="444558" y="225993"/>
                  </a:cubicBezTo>
                  <a:cubicBezTo>
                    <a:pt x="449072" y="225993"/>
                    <a:pt x="449072" y="225993"/>
                    <a:pt x="449072" y="225993"/>
                  </a:cubicBezTo>
                  <a:cubicBezTo>
                    <a:pt x="452082" y="225993"/>
                    <a:pt x="452082" y="225993"/>
                    <a:pt x="452082" y="225993"/>
                  </a:cubicBezTo>
                  <a:cubicBezTo>
                    <a:pt x="452082" y="234896"/>
                    <a:pt x="452082" y="234896"/>
                    <a:pt x="452082" y="234896"/>
                  </a:cubicBezTo>
                  <a:cubicBezTo>
                    <a:pt x="456596" y="234896"/>
                    <a:pt x="456596" y="234896"/>
                    <a:pt x="456596" y="234896"/>
                  </a:cubicBezTo>
                  <a:cubicBezTo>
                    <a:pt x="462615" y="240831"/>
                    <a:pt x="462615" y="240831"/>
                    <a:pt x="462615" y="240831"/>
                  </a:cubicBezTo>
                  <a:cubicBezTo>
                    <a:pt x="470138" y="240831"/>
                    <a:pt x="470138" y="240831"/>
                    <a:pt x="470138" y="240831"/>
                  </a:cubicBezTo>
                  <a:cubicBezTo>
                    <a:pt x="462615" y="251217"/>
                    <a:pt x="462615" y="251217"/>
                    <a:pt x="462615" y="251217"/>
                  </a:cubicBezTo>
                  <a:cubicBezTo>
                    <a:pt x="456596" y="254185"/>
                    <a:pt x="456596" y="254185"/>
                    <a:pt x="456596" y="254185"/>
                  </a:cubicBezTo>
                  <a:cubicBezTo>
                    <a:pt x="449072" y="267539"/>
                    <a:pt x="449072" y="267539"/>
                    <a:pt x="449072" y="267539"/>
                  </a:cubicBezTo>
                  <a:cubicBezTo>
                    <a:pt x="440044" y="270506"/>
                    <a:pt x="440044" y="270506"/>
                    <a:pt x="440044" y="270506"/>
                  </a:cubicBezTo>
                  <a:cubicBezTo>
                    <a:pt x="421988" y="270506"/>
                    <a:pt x="421988" y="270506"/>
                    <a:pt x="421988" y="270506"/>
                  </a:cubicBezTo>
                  <a:cubicBezTo>
                    <a:pt x="418978" y="274958"/>
                    <a:pt x="418978" y="274958"/>
                    <a:pt x="418978" y="274958"/>
                  </a:cubicBezTo>
                  <a:cubicBezTo>
                    <a:pt x="406941" y="274958"/>
                    <a:pt x="406941" y="274958"/>
                    <a:pt x="406941" y="274958"/>
                  </a:cubicBezTo>
                  <a:cubicBezTo>
                    <a:pt x="403931" y="285344"/>
                    <a:pt x="403931" y="285344"/>
                    <a:pt x="403931" y="285344"/>
                  </a:cubicBezTo>
                  <a:cubicBezTo>
                    <a:pt x="402427" y="292763"/>
                    <a:pt x="402427" y="292763"/>
                    <a:pt x="402427" y="292763"/>
                  </a:cubicBezTo>
                  <a:cubicBezTo>
                    <a:pt x="399417" y="295731"/>
                    <a:pt x="399417" y="295731"/>
                    <a:pt x="399417" y="295731"/>
                  </a:cubicBezTo>
                  <a:cubicBezTo>
                    <a:pt x="396408" y="298698"/>
                    <a:pt x="396408" y="298698"/>
                    <a:pt x="396408" y="298698"/>
                  </a:cubicBezTo>
                  <a:cubicBezTo>
                    <a:pt x="391894" y="298698"/>
                    <a:pt x="391894" y="298698"/>
                    <a:pt x="391894" y="298698"/>
                  </a:cubicBezTo>
                  <a:cubicBezTo>
                    <a:pt x="387380" y="291279"/>
                    <a:pt x="387380" y="291279"/>
                    <a:pt x="387380" y="291279"/>
                  </a:cubicBezTo>
                  <a:cubicBezTo>
                    <a:pt x="376847" y="286828"/>
                    <a:pt x="376847" y="286828"/>
                    <a:pt x="376847" y="286828"/>
                  </a:cubicBezTo>
                  <a:cubicBezTo>
                    <a:pt x="370828" y="280893"/>
                    <a:pt x="370828" y="280893"/>
                    <a:pt x="370828" y="280893"/>
                  </a:cubicBezTo>
                  <a:cubicBezTo>
                    <a:pt x="370828" y="277925"/>
                    <a:pt x="370828" y="277925"/>
                    <a:pt x="370828" y="277925"/>
                  </a:cubicBezTo>
                  <a:cubicBezTo>
                    <a:pt x="370828" y="273474"/>
                    <a:pt x="370828" y="273474"/>
                    <a:pt x="370828" y="273474"/>
                  </a:cubicBezTo>
                  <a:cubicBezTo>
                    <a:pt x="370828" y="267539"/>
                    <a:pt x="370828" y="267539"/>
                    <a:pt x="370828" y="267539"/>
                  </a:cubicBezTo>
                  <a:cubicBezTo>
                    <a:pt x="370828" y="264571"/>
                    <a:pt x="370828" y="264571"/>
                    <a:pt x="370828" y="264571"/>
                  </a:cubicBezTo>
                  <a:cubicBezTo>
                    <a:pt x="370828" y="252701"/>
                    <a:pt x="370828" y="252701"/>
                    <a:pt x="370828" y="252701"/>
                  </a:cubicBezTo>
                  <a:cubicBezTo>
                    <a:pt x="370828" y="249733"/>
                    <a:pt x="370828" y="249733"/>
                    <a:pt x="370828" y="249733"/>
                  </a:cubicBezTo>
                  <a:cubicBezTo>
                    <a:pt x="370828" y="242315"/>
                    <a:pt x="370828" y="242315"/>
                    <a:pt x="370828" y="242315"/>
                  </a:cubicBezTo>
                  <a:cubicBezTo>
                    <a:pt x="363304" y="231928"/>
                    <a:pt x="363304" y="231928"/>
                    <a:pt x="363304" y="231928"/>
                  </a:cubicBezTo>
                  <a:cubicBezTo>
                    <a:pt x="358790" y="227477"/>
                    <a:pt x="358790" y="227477"/>
                    <a:pt x="358790" y="227477"/>
                  </a:cubicBezTo>
                  <a:cubicBezTo>
                    <a:pt x="358790" y="223025"/>
                    <a:pt x="358790" y="223025"/>
                    <a:pt x="358790" y="223025"/>
                  </a:cubicBezTo>
                  <a:cubicBezTo>
                    <a:pt x="358790" y="220058"/>
                    <a:pt x="358790" y="220058"/>
                    <a:pt x="358790" y="220058"/>
                  </a:cubicBezTo>
                  <a:cubicBezTo>
                    <a:pt x="363304" y="214123"/>
                    <a:pt x="363304" y="214123"/>
                    <a:pt x="363304" y="214123"/>
                  </a:cubicBezTo>
                  <a:cubicBezTo>
                    <a:pt x="370828" y="212639"/>
                    <a:pt x="370828" y="212639"/>
                    <a:pt x="370828" y="212639"/>
                  </a:cubicBezTo>
                  <a:cubicBezTo>
                    <a:pt x="376847" y="206704"/>
                    <a:pt x="376847" y="206704"/>
                    <a:pt x="376847" y="206704"/>
                  </a:cubicBezTo>
                  <a:lnTo>
                    <a:pt x="376847" y="199285"/>
                  </a:lnTo>
                  <a:cubicBezTo>
                    <a:pt x="373837" y="185931"/>
                    <a:pt x="373837" y="185931"/>
                    <a:pt x="373837" y="185931"/>
                  </a:cubicBezTo>
                  <a:cubicBezTo>
                    <a:pt x="373837" y="182963"/>
                    <a:pt x="373837" y="182963"/>
                    <a:pt x="373837" y="182963"/>
                  </a:cubicBezTo>
                  <a:cubicBezTo>
                    <a:pt x="373837" y="178512"/>
                    <a:pt x="373837" y="178512"/>
                    <a:pt x="373837" y="178512"/>
                  </a:cubicBezTo>
                  <a:close/>
                  <a:moveTo>
                    <a:pt x="275720" y="116651"/>
                  </a:moveTo>
                  <a:lnTo>
                    <a:pt x="281022" y="116651"/>
                  </a:lnTo>
                  <a:lnTo>
                    <a:pt x="284556" y="116651"/>
                  </a:lnTo>
                  <a:lnTo>
                    <a:pt x="288091" y="120186"/>
                  </a:lnTo>
                  <a:lnTo>
                    <a:pt x="291626" y="125488"/>
                  </a:lnTo>
                  <a:lnTo>
                    <a:pt x="291626" y="130790"/>
                  </a:lnTo>
                  <a:lnTo>
                    <a:pt x="284556" y="134325"/>
                  </a:lnTo>
                  <a:lnTo>
                    <a:pt x="281022" y="130790"/>
                  </a:lnTo>
                  <a:lnTo>
                    <a:pt x="281022" y="125488"/>
                  </a:lnTo>
                  <a:lnTo>
                    <a:pt x="275720" y="121953"/>
                  </a:lnTo>
                  <a:lnTo>
                    <a:pt x="275720" y="120186"/>
                  </a:lnTo>
                  <a:close/>
                  <a:moveTo>
                    <a:pt x="309302" y="107814"/>
                  </a:moveTo>
                  <a:lnTo>
                    <a:pt x="314604" y="107814"/>
                  </a:lnTo>
                  <a:lnTo>
                    <a:pt x="319906" y="113116"/>
                  </a:lnTo>
                  <a:lnTo>
                    <a:pt x="323441" y="116651"/>
                  </a:lnTo>
                  <a:lnTo>
                    <a:pt x="330511" y="120186"/>
                  </a:lnTo>
                  <a:lnTo>
                    <a:pt x="330511" y="116651"/>
                  </a:lnTo>
                  <a:lnTo>
                    <a:pt x="339348" y="116651"/>
                  </a:lnTo>
                  <a:lnTo>
                    <a:pt x="344650" y="116651"/>
                  </a:lnTo>
                  <a:lnTo>
                    <a:pt x="351720" y="121954"/>
                  </a:lnTo>
                  <a:lnTo>
                    <a:pt x="364092" y="130791"/>
                  </a:lnTo>
                  <a:lnTo>
                    <a:pt x="364092" y="139628"/>
                  </a:lnTo>
                  <a:lnTo>
                    <a:pt x="358789" y="144930"/>
                  </a:lnTo>
                  <a:lnTo>
                    <a:pt x="353487" y="144930"/>
                  </a:lnTo>
                  <a:lnTo>
                    <a:pt x="348185" y="144930"/>
                  </a:lnTo>
                  <a:lnTo>
                    <a:pt x="348185" y="146698"/>
                  </a:lnTo>
                  <a:lnTo>
                    <a:pt x="335813" y="146698"/>
                  </a:lnTo>
                  <a:lnTo>
                    <a:pt x="330511" y="146698"/>
                  </a:lnTo>
                  <a:lnTo>
                    <a:pt x="328743" y="146698"/>
                  </a:lnTo>
                  <a:lnTo>
                    <a:pt x="325209" y="141396"/>
                  </a:lnTo>
                  <a:lnTo>
                    <a:pt x="323441" y="134326"/>
                  </a:lnTo>
                  <a:lnTo>
                    <a:pt x="325209" y="127256"/>
                  </a:lnTo>
                  <a:lnTo>
                    <a:pt x="316371" y="127256"/>
                  </a:lnTo>
                  <a:lnTo>
                    <a:pt x="309302" y="125488"/>
                  </a:lnTo>
                  <a:lnTo>
                    <a:pt x="309302" y="120186"/>
                  </a:lnTo>
                  <a:lnTo>
                    <a:pt x="309302" y="116651"/>
                  </a:lnTo>
                  <a:lnTo>
                    <a:pt x="309302" y="111349"/>
                  </a:lnTo>
                  <a:close/>
                  <a:moveTo>
                    <a:pt x="258045" y="93675"/>
                  </a:moveTo>
                  <a:lnTo>
                    <a:pt x="261580" y="93675"/>
                  </a:lnTo>
                  <a:lnTo>
                    <a:pt x="272184" y="93675"/>
                  </a:lnTo>
                  <a:lnTo>
                    <a:pt x="281021" y="93675"/>
                  </a:lnTo>
                  <a:lnTo>
                    <a:pt x="282788" y="100745"/>
                  </a:lnTo>
                  <a:lnTo>
                    <a:pt x="302230" y="100745"/>
                  </a:lnTo>
                  <a:lnTo>
                    <a:pt x="293393" y="106047"/>
                  </a:lnTo>
                  <a:lnTo>
                    <a:pt x="291625" y="107815"/>
                  </a:lnTo>
                  <a:lnTo>
                    <a:pt x="291625" y="104280"/>
                  </a:lnTo>
                  <a:lnTo>
                    <a:pt x="286323" y="104280"/>
                  </a:lnTo>
                  <a:lnTo>
                    <a:pt x="282788" y="104280"/>
                  </a:lnTo>
                  <a:lnTo>
                    <a:pt x="277486" y="104280"/>
                  </a:lnTo>
                  <a:lnTo>
                    <a:pt x="273951" y="104280"/>
                  </a:lnTo>
                  <a:lnTo>
                    <a:pt x="270417" y="104280"/>
                  </a:lnTo>
                  <a:lnTo>
                    <a:pt x="265114" y="104280"/>
                  </a:lnTo>
                  <a:lnTo>
                    <a:pt x="258045" y="102512"/>
                  </a:lnTo>
                  <a:lnTo>
                    <a:pt x="258045" y="100745"/>
                  </a:lnTo>
                  <a:lnTo>
                    <a:pt x="258045" y="97210"/>
                  </a:lnTo>
                  <a:close/>
                  <a:moveTo>
                    <a:pt x="187348" y="51256"/>
                  </a:moveTo>
                  <a:lnTo>
                    <a:pt x="194417" y="51256"/>
                  </a:lnTo>
                  <a:lnTo>
                    <a:pt x="197952" y="51256"/>
                  </a:lnTo>
                  <a:lnTo>
                    <a:pt x="201487" y="53023"/>
                  </a:lnTo>
                  <a:lnTo>
                    <a:pt x="203254" y="56558"/>
                  </a:lnTo>
                  <a:lnTo>
                    <a:pt x="208557" y="65395"/>
                  </a:lnTo>
                  <a:lnTo>
                    <a:pt x="213859" y="65395"/>
                  </a:lnTo>
                  <a:lnTo>
                    <a:pt x="217394" y="74233"/>
                  </a:lnTo>
                  <a:lnTo>
                    <a:pt x="217394" y="81303"/>
                  </a:lnTo>
                  <a:lnTo>
                    <a:pt x="217394" y="86605"/>
                  </a:lnTo>
                  <a:lnTo>
                    <a:pt x="212092" y="86605"/>
                  </a:lnTo>
                  <a:lnTo>
                    <a:pt x="206789" y="81303"/>
                  </a:lnTo>
                  <a:lnTo>
                    <a:pt x="203254" y="77768"/>
                  </a:lnTo>
                  <a:lnTo>
                    <a:pt x="194417" y="81303"/>
                  </a:lnTo>
                  <a:lnTo>
                    <a:pt x="187348" y="83070"/>
                  </a:lnTo>
                  <a:lnTo>
                    <a:pt x="182046" y="79535"/>
                  </a:lnTo>
                  <a:lnTo>
                    <a:pt x="178511" y="74233"/>
                  </a:lnTo>
                  <a:lnTo>
                    <a:pt x="169674" y="68930"/>
                  </a:lnTo>
                  <a:lnTo>
                    <a:pt x="169674" y="63628"/>
                  </a:lnTo>
                  <a:lnTo>
                    <a:pt x="169674" y="56558"/>
                  </a:lnTo>
                  <a:lnTo>
                    <a:pt x="174976" y="56558"/>
                  </a:lnTo>
                  <a:lnTo>
                    <a:pt x="180278" y="56558"/>
                  </a:lnTo>
                  <a:lnTo>
                    <a:pt x="180278" y="53023"/>
                  </a:lnTo>
                  <a:close/>
                  <a:moveTo>
                    <a:pt x="12372" y="15908"/>
                  </a:moveTo>
                  <a:lnTo>
                    <a:pt x="12372" y="21210"/>
                  </a:lnTo>
                  <a:lnTo>
                    <a:pt x="12372" y="24745"/>
                  </a:lnTo>
                  <a:lnTo>
                    <a:pt x="8837" y="28280"/>
                  </a:lnTo>
                  <a:lnTo>
                    <a:pt x="7069" y="31815"/>
                  </a:lnTo>
                  <a:lnTo>
                    <a:pt x="7069" y="38885"/>
                  </a:lnTo>
                  <a:lnTo>
                    <a:pt x="0" y="35350"/>
                  </a:lnTo>
                  <a:lnTo>
                    <a:pt x="0" y="31815"/>
                  </a:lnTo>
                  <a:lnTo>
                    <a:pt x="0" y="28280"/>
                  </a:lnTo>
                  <a:lnTo>
                    <a:pt x="7069" y="21210"/>
                  </a:lnTo>
                  <a:close/>
                  <a:moveTo>
                    <a:pt x="58325" y="0"/>
                  </a:moveTo>
                  <a:lnTo>
                    <a:pt x="63627" y="0"/>
                  </a:lnTo>
                  <a:lnTo>
                    <a:pt x="77767" y="0"/>
                  </a:lnTo>
                  <a:lnTo>
                    <a:pt x="83069" y="0"/>
                  </a:lnTo>
                  <a:lnTo>
                    <a:pt x="88372" y="8837"/>
                  </a:lnTo>
                  <a:lnTo>
                    <a:pt x="88372" y="10604"/>
                  </a:lnTo>
                  <a:lnTo>
                    <a:pt x="88372" y="15907"/>
                  </a:lnTo>
                  <a:lnTo>
                    <a:pt x="86604" y="21209"/>
                  </a:lnTo>
                  <a:lnTo>
                    <a:pt x="86604" y="22977"/>
                  </a:lnTo>
                  <a:lnTo>
                    <a:pt x="81302" y="28279"/>
                  </a:lnTo>
                  <a:lnTo>
                    <a:pt x="77767" y="28279"/>
                  </a:lnTo>
                  <a:lnTo>
                    <a:pt x="72465" y="28279"/>
                  </a:lnTo>
                  <a:lnTo>
                    <a:pt x="68930" y="28279"/>
                  </a:lnTo>
                  <a:lnTo>
                    <a:pt x="60092" y="22977"/>
                  </a:lnTo>
                  <a:lnTo>
                    <a:pt x="58325" y="22977"/>
                  </a:lnTo>
                  <a:lnTo>
                    <a:pt x="49488" y="15907"/>
                  </a:lnTo>
                  <a:lnTo>
                    <a:pt x="49488" y="7070"/>
                  </a:lnTo>
                  <a:lnTo>
                    <a:pt x="49488" y="353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</p:grpSp>
      <p:pic>
        <p:nvPicPr>
          <p:cNvPr id="62" name="Picture 6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0" y="590801"/>
            <a:ext cx="2127857" cy="420622"/>
          </a:xfrm>
          <a:prstGeom prst="rect">
            <a:avLst/>
          </a:prstGeom>
        </p:spPr>
      </p:pic>
      <p:sp>
        <p:nvSpPr>
          <p:cNvPr id="63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65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6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3047129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4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185195"/>
          </a:xfrm>
          <a:prstGeom prst="rect">
            <a:avLst/>
          </a:prstGeom>
          <a:solidFill>
            <a:srgbClr val="103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2630685"/>
            <a:ext cx="3657600" cy="443198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3200">
                <a:solidFill>
                  <a:srgbClr val="0AB8F0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3483398"/>
            <a:ext cx="3657600" cy="332399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buNone/>
              <a:defRPr sz="2400" b="0" i="0">
                <a:solidFill>
                  <a:srgbClr val="10336B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graphicFrame>
        <p:nvGraphicFramePr>
          <p:cNvPr id="68" name="Chart 67"/>
          <p:cNvGraphicFramePr/>
          <p:nvPr userDrawn="1">
            <p:extLst/>
          </p:nvPr>
        </p:nvGraphicFramePr>
        <p:xfrm>
          <a:off x="5762544" y="1499356"/>
          <a:ext cx="5696111" cy="4395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0" y="590801"/>
            <a:ext cx="2127857" cy="420622"/>
          </a:xfrm>
          <a:prstGeom prst="rect">
            <a:avLst/>
          </a:prstGeom>
        </p:spPr>
      </p:pic>
      <p:sp>
        <p:nvSpPr>
          <p:cNvPr id="10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4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</p:spTree>
    <p:extLst>
      <p:ext uri="{BB962C8B-B14F-4D97-AF65-F5344CB8AC3E}">
        <p14:creationId xmlns:p14="http://schemas.microsoft.com/office/powerpoint/2010/main" val="2053146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1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2496312"/>
          </a:xfrm>
          <a:prstGeom prst="rect">
            <a:avLst/>
          </a:prstGeom>
          <a:gradFill>
            <a:gsLst>
              <a:gs pos="10000">
                <a:srgbClr val="231932"/>
              </a:gs>
              <a:gs pos="100000">
                <a:srgbClr val="4B3273"/>
              </a:gs>
            </a:gsLst>
            <a:lin ang="135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026033"/>
            <a:ext cx="7315200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244755"/>
            <a:ext cx="10515600" cy="332399"/>
          </a:xfrm>
        </p:spPr>
        <p:txBody>
          <a:bodyPr lIns="0" tIns="0" rIns="0" bIns="0" anchor="b" anchorCtr="0">
            <a:spAutoFit/>
          </a:bodyPr>
          <a:lstStyle>
            <a:lvl1pPr marL="0" indent="0">
              <a:buNone/>
              <a:defRPr sz="2400" b="0" i="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1850" y="4783122"/>
            <a:ext cx="2743200" cy="184666"/>
          </a:xfrm>
        </p:spPr>
        <p:txBody>
          <a:bodyPr lIns="0" tIns="0" rIns="0" bIns="0">
            <a:spAutoFit/>
          </a:bodyPr>
          <a:lstStyle>
            <a:lvl1pPr>
              <a:defRPr sz="1200" baseline="0">
                <a:solidFill>
                  <a:srgbClr val="231932"/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823" y="1034511"/>
            <a:ext cx="2127863" cy="4206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4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185195"/>
          </a:xfrm>
          <a:prstGeom prst="rect">
            <a:avLst/>
          </a:prstGeom>
          <a:solidFill>
            <a:srgbClr val="103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2630685"/>
            <a:ext cx="3657600" cy="443198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3200">
                <a:solidFill>
                  <a:srgbClr val="0AB8F0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3483398"/>
            <a:ext cx="3657600" cy="332399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buNone/>
              <a:defRPr sz="2400" b="0" i="0">
                <a:solidFill>
                  <a:srgbClr val="10336B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graphicFrame>
        <p:nvGraphicFramePr>
          <p:cNvPr id="14" name="Chart 13"/>
          <p:cNvGraphicFramePr/>
          <p:nvPr userDrawn="1">
            <p:extLst/>
          </p:nvPr>
        </p:nvGraphicFramePr>
        <p:xfrm>
          <a:off x="5829300" y="1499616"/>
          <a:ext cx="5524500" cy="4413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0" y="590801"/>
            <a:ext cx="2127857" cy="420622"/>
          </a:xfrm>
          <a:prstGeom prst="rect">
            <a:avLst/>
          </a:prstGeom>
        </p:spPr>
      </p:pic>
      <p:sp>
        <p:nvSpPr>
          <p:cNvPr id="10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5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129250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4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185195"/>
          </a:xfrm>
          <a:prstGeom prst="rect">
            <a:avLst/>
          </a:prstGeom>
          <a:solidFill>
            <a:srgbClr val="103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2630685"/>
            <a:ext cx="3657600" cy="443198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3200">
                <a:solidFill>
                  <a:srgbClr val="0AB8F0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3483398"/>
            <a:ext cx="3657600" cy="332399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buNone/>
              <a:defRPr sz="2400" b="0" i="0">
                <a:solidFill>
                  <a:srgbClr val="10336B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15" name="Chart 14"/>
          <p:cNvGraphicFramePr/>
          <p:nvPr userDrawn="1">
            <p:extLst/>
          </p:nvPr>
        </p:nvGraphicFramePr>
        <p:xfrm>
          <a:off x="5768788" y="1499616"/>
          <a:ext cx="5683624" cy="4474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0" y="590801"/>
            <a:ext cx="2127857" cy="420622"/>
          </a:xfrm>
          <a:prstGeom prst="rect">
            <a:avLst/>
          </a:prstGeom>
        </p:spPr>
      </p:pic>
      <p:sp>
        <p:nvSpPr>
          <p:cNvPr id="10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</p:spTree>
    <p:extLst>
      <p:ext uri="{BB962C8B-B14F-4D97-AF65-F5344CB8AC3E}">
        <p14:creationId xmlns:p14="http://schemas.microsoft.com/office/powerpoint/2010/main" val="215704769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4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069080" cy="6858000"/>
          </a:xfrm>
          <a:prstGeom prst="rect">
            <a:avLst/>
          </a:prstGeom>
          <a:gradFill>
            <a:gsLst>
              <a:gs pos="1000">
                <a:srgbClr val="1F6AE2"/>
              </a:gs>
              <a:gs pos="100000">
                <a:srgbClr val="25DCF0"/>
              </a:gs>
            </a:gsLst>
            <a:lin ang="81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5798" y="1839508"/>
            <a:ext cx="3241802" cy="443198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15798" y="2694186"/>
            <a:ext cx="3241802" cy="125561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0" y="590801"/>
            <a:ext cx="2127857" cy="420622"/>
          </a:xfrm>
          <a:prstGeom prst="rect">
            <a:avLst/>
          </a:prstGeom>
        </p:spPr>
      </p:pic>
      <p:sp>
        <p:nvSpPr>
          <p:cNvPr id="10" name="Date Placeholder 5"/>
          <p:cNvSpPr>
            <a:spLocks noGrp="1"/>
          </p:cNvSpPr>
          <p:nvPr>
            <p:ph type="dt" sz="half" idx="12"/>
          </p:nvPr>
        </p:nvSpPr>
        <p:spPr>
          <a:xfrm>
            <a:off x="4480560" y="6469353"/>
            <a:ext cx="1372565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6264605" y="6469353"/>
            <a:ext cx="3735343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2" name="Slide Number Placeholder 12"/>
          <p:cNvSpPr>
            <a:spLocks noGrp="1"/>
          </p:cNvSpPr>
          <p:nvPr>
            <p:ph type="sldNum" sz="quarter" idx="14"/>
          </p:nvPr>
        </p:nvSpPr>
        <p:spPr>
          <a:xfrm>
            <a:off x="10411428" y="6469353"/>
            <a:ext cx="1369092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5"/>
          </p:nvPr>
        </p:nvSpPr>
        <p:spPr>
          <a:xfrm>
            <a:off x="4480560" y="1839507"/>
            <a:ext cx="7299960" cy="4300035"/>
          </a:xfrm>
        </p:spPr>
        <p:txBody>
          <a:bodyPr/>
          <a:lstStyle>
            <a:lvl1pPr>
              <a:defRPr sz="2400">
                <a:solidFill>
                  <a:srgbClr val="10336B"/>
                </a:solidFill>
              </a:defRPr>
            </a:lvl1pPr>
            <a:lvl2pPr>
              <a:defRPr sz="2000">
                <a:solidFill>
                  <a:srgbClr val="10336B"/>
                </a:solidFill>
              </a:defRPr>
            </a:lvl2pPr>
            <a:lvl3pPr>
              <a:defRPr sz="1800">
                <a:solidFill>
                  <a:srgbClr val="10336B"/>
                </a:solidFill>
              </a:defRPr>
            </a:lvl3pPr>
            <a:lvl4pPr>
              <a:defRPr sz="1600">
                <a:solidFill>
                  <a:srgbClr val="10336B"/>
                </a:solidFill>
              </a:defRPr>
            </a:lvl4pPr>
            <a:lvl5pPr>
              <a:defRPr sz="140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091638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5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069080" cy="6858000"/>
          </a:xfrm>
          <a:prstGeom prst="rect">
            <a:avLst/>
          </a:prstGeom>
          <a:solidFill>
            <a:srgbClr val="10336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5798" y="1839508"/>
            <a:ext cx="3241802" cy="443198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15798" y="2694186"/>
            <a:ext cx="3241802" cy="125561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Date Placeholder 5"/>
          <p:cNvSpPr>
            <a:spLocks noGrp="1"/>
          </p:cNvSpPr>
          <p:nvPr>
            <p:ph type="dt" sz="half" idx="12"/>
          </p:nvPr>
        </p:nvSpPr>
        <p:spPr>
          <a:xfrm>
            <a:off x="4480560" y="6469353"/>
            <a:ext cx="1372565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26" name="Slide Number Placeholder 12"/>
          <p:cNvSpPr>
            <a:spLocks noGrp="1"/>
          </p:cNvSpPr>
          <p:nvPr>
            <p:ph type="sldNum" sz="quarter" idx="14"/>
          </p:nvPr>
        </p:nvSpPr>
        <p:spPr>
          <a:xfrm>
            <a:off x="10411428" y="6469353"/>
            <a:ext cx="1369092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0" y="590801"/>
            <a:ext cx="2127857" cy="420622"/>
          </a:xfrm>
          <a:prstGeom prst="rect">
            <a:avLst/>
          </a:prstGeom>
        </p:spPr>
      </p:pic>
      <p:sp>
        <p:nvSpPr>
          <p:cNvPr id="10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6264605" y="6469353"/>
            <a:ext cx="3735343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5"/>
          </p:nvPr>
        </p:nvSpPr>
        <p:spPr>
          <a:xfrm>
            <a:off x="4480560" y="1837944"/>
            <a:ext cx="7299960" cy="4297680"/>
          </a:xfrm>
        </p:spPr>
        <p:txBody>
          <a:bodyPr/>
          <a:lstStyle>
            <a:lvl1pPr>
              <a:defRPr sz="2400">
                <a:solidFill>
                  <a:srgbClr val="10336B"/>
                </a:solidFill>
              </a:defRPr>
            </a:lvl1pPr>
            <a:lvl2pPr>
              <a:defRPr sz="2000">
                <a:solidFill>
                  <a:srgbClr val="10336B"/>
                </a:solidFill>
              </a:defRPr>
            </a:lvl2pPr>
            <a:lvl3pPr>
              <a:defRPr sz="1800">
                <a:solidFill>
                  <a:srgbClr val="10336B"/>
                </a:solidFill>
              </a:defRPr>
            </a:lvl3pPr>
            <a:lvl4pPr>
              <a:defRPr sz="1600">
                <a:solidFill>
                  <a:srgbClr val="10336B"/>
                </a:solidFill>
              </a:defRPr>
            </a:lvl4pPr>
            <a:lvl5pPr>
              <a:defRPr sz="140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849832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0" y="845981"/>
            <a:ext cx="2127857" cy="4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3995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17850" y="3262800"/>
            <a:ext cx="5956300" cy="332399"/>
          </a:xfrm>
        </p:spPr>
        <p:txBody>
          <a:bodyPr anchor="ctr">
            <a:spAutoFit/>
          </a:bodyPr>
          <a:lstStyle>
            <a:lvl1pPr marL="0" indent="0" algn="ctr">
              <a:buNone/>
              <a:defRPr sz="2400" b="1" i="0" spc="600" baseline="0">
                <a:solidFill>
                  <a:srgbClr val="10336B"/>
                </a:solidFill>
                <a:latin typeface="Calibri Bold" charset="0"/>
                <a:ea typeface="Calibri Bold" charset="0"/>
                <a:cs typeface="Calibri Bol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SECTION SEPARATOR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0" y="845981"/>
            <a:ext cx="2127857" cy="4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5629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17850" y="3262800"/>
            <a:ext cx="5956300" cy="332399"/>
          </a:xfrm>
        </p:spPr>
        <p:txBody>
          <a:bodyPr anchor="ctr">
            <a:spAutoFit/>
          </a:bodyPr>
          <a:lstStyle>
            <a:lvl1pPr marL="0" indent="0" algn="ctr">
              <a:buNone/>
              <a:defRPr sz="2400" b="1" i="0" spc="600">
                <a:solidFill>
                  <a:srgbClr val="0AB8F0"/>
                </a:solidFill>
                <a:latin typeface="Calibri Bold" charset="0"/>
                <a:ea typeface="Calibri Bold" charset="0"/>
                <a:cs typeface="Calibri Bol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SECTION SEPARATOR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0" y="845981"/>
            <a:ext cx="2127857" cy="4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1536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54">
    <p:bg>
      <p:bgPr>
        <a:gradFill>
          <a:gsLst>
            <a:gs pos="1000">
              <a:srgbClr val="1F6AE2"/>
            </a:gs>
            <a:gs pos="100000">
              <a:srgbClr val="25DCF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0" y="824716"/>
            <a:ext cx="2127857" cy="4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7369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55">
    <p:bg>
      <p:bgPr>
        <a:gradFill>
          <a:gsLst>
            <a:gs pos="1000">
              <a:srgbClr val="1F6AE2"/>
            </a:gs>
            <a:gs pos="100000">
              <a:srgbClr val="25DCF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17850" y="3262800"/>
            <a:ext cx="5956300" cy="332399"/>
          </a:xfrm>
        </p:spPr>
        <p:txBody>
          <a:bodyPr anchor="ctr">
            <a:spAutoFit/>
          </a:bodyPr>
          <a:lstStyle>
            <a:lvl1pPr marL="0" indent="0" algn="ctr">
              <a:buNone/>
              <a:defRPr sz="2400" b="1" i="0" spc="600">
                <a:solidFill>
                  <a:schemeClr val="bg1"/>
                </a:solidFill>
                <a:latin typeface="Calibri Bold" charset="0"/>
                <a:ea typeface="Calibri Bold" charset="0"/>
                <a:cs typeface="Calibri Bol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SECTION SEPARATOR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0" y="824716"/>
            <a:ext cx="2127857" cy="4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7089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56">
    <p:bg>
      <p:bgPr>
        <a:solidFill>
          <a:srgbClr val="1033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0" y="824716"/>
            <a:ext cx="2127857" cy="4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47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13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4069080" cy="6858000"/>
          </a:xfrm>
          <a:prstGeom prst="rect">
            <a:avLst/>
          </a:prstGeom>
          <a:gradFill flip="none" rotWithShape="1">
            <a:gsLst>
              <a:gs pos="10000">
                <a:srgbClr val="1F6AE2"/>
              </a:gs>
              <a:gs pos="100000">
                <a:srgbClr val="25DCF0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5925" y="3869467"/>
            <a:ext cx="3241675" cy="443198"/>
          </a:xfrm>
        </p:spPr>
        <p:txBody>
          <a:bodyPr wrap="square" lIns="0" tIns="0" rIns="0" bIns="0" anchor="b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5925" y="4502658"/>
            <a:ext cx="3241675" cy="27699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5" y="931040"/>
            <a:ext cx="2127857" cy="420623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57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0" y="824716"/>
            <a:ext cx="2127857" cy="4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6047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58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0" y="845981"/>
            <a:ext cx="2127857" cy="4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04451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59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0" y="824716"/>
            <a:ext cx="2127857" cy="4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8375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60">
    <p:bg>
      <p:bgPr>
        <a:solidFill>
          <a:srgbClr val="1033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17850" y="3262800"/>
            <a:ext cx="5956300" cy="332399"/>
          </a:xfrm>
        </p:spPr>
        <p:txBody>
          <a:bodyPr anchor="ctr">
            <a:spAutoFit/>
          </a:bodyPr>
          <a:lstStyle>
            <a:lvl1pPr marL="0" indent="0" algn="ctr">
              <a:buNone/>
              <a:defRPr sz="2400" b="1" i="0" spc="600">
                <a:solidFill>
                  <a:schemeClr val="bg1"/>
                </a:solidFill>
                <a:latin typeface="Calibri Bold" charset="0"/>
                <a:ea typeface="Calibri Bold" charset="0"/>
                <a:cs typeface="Calibri Bol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SECTION SEPARATOR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0" y="824716"/>
            <a:ext cx="2127857" cy="4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08100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61">
    <p:bg>
      <p:bgPr>
        <a:solidFill>
          <a:srgbClr val="1033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17850" y="3262800"/>
            <a:ext cx="5956300" cy="332399"/>
          </a:xfrm>
        </p:spPr>
        <p:txBody>
          <a:bodyPr anchor="ctr">
            <a:spAutoFit/>
          </a:bodyPr>
          <a:lstStyle>
            <a:lvl1pPr marL="0" indent="0" algn="ctr">
              <a:buNone/>
              <a:defRPr sz="2400" b="1" i="0" spc="600">
                <a:solidFill>
                  <a:schemeClr val="bg1"/>
                </a:solidFill>
                <a:latin typeface="Calibri Bold" charset="0"/>
                <a:ea typeface="Calibri Bold" charset="0"/>
                <a:cs typeface="Calibri Bol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SECTION SEPARATOR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0" y="824716"/>
            <a:ext cx="2127857" cy="4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4875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62">
    <p:bg>
      <p:bgPr>
        <a:solidFill>
          <a:srgbClr val="00A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17850" y="3262800"/>
            <a:ext cx="5956300" cy="332399"/>
          </a:xfrm>
        </p:spPr>
        <p:txBody>
          <a:bodyPr anchor="ctr">
            <a:spAutoFit/>
          </a:bodyPr>
          <a:lstStyle>
            <a:lvl1pPr marL="0" indent="0" algn="ctr">
              <a:buNone/>
              <a:defRPr sz="2400" b="1" i="0" spc="600">
                <a:solidFill>
                  <a:schemeClr val="bg1"/>
                </a:solidFill>
                <a:latin typeface="Calibri Bold" charset="0"/>
                <a:ea typeface="Calibri Bold" charset="0"/>
                <a:cs typeface="Calibri Bol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SECTION SEPARATOR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0" y="824716"/>
            <a:ext cx="2127857" cy="4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8590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6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17850" y="3262800"/>
            <a:ext cx="5956300" cy="332399"/>
          </a:xfrm>
        </p:spPr>
        <p:txBody>
          <a:bodyPr anchor="ctr">
            <a:spAutoFit/>
          </a:bodyPr>
          <a:lstStyle>
            <a:lvl1pPr marL="0" indent="0" algn="ctr">
              <a:buNone/>
              <a:defRPr sz="2400" b="1" i="0" spc="600">
                <a:solidFill>
                  <a:srgbClr val="10336B"/>
                </a:solidFill>
                <a:latin typeface="Calibri Bold" charset="0"/>
                <a:ea typeface="Calibri Bold" charset="0"/>
                <a:cs typeface="Calibri Bol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SECTION SEPARATOR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0" y="845981"/>
            <a:ext cx="2127857" cy="4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4024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64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17850" y="3262800"/>
            <a:ext cx="5956300" cy="332399"/>
          </a:xfrm>
        </p:spPr>
        <p:txBody>
          <a:bodyPr anchor="ctr">
            <a:spAutoFit/>
          </a:bodyPr>
          <a:lstStyle>
            <a:lvl1pPr marL="0" indent="0" algn="ctr">
              <a:buNone/>
              <a:defRPr sz="2400" b="1" i="0" spc="600">
                <a:solidFill>
                  <a:schemeClr val="bg1"/>
                </a:solidFill>
                <a:latin typeface="Calibri Bold" charset="0"/>
                <a:ea typeface="Calibri Bold" charset="0"/>
                <a:cs typeface="Calibri Bol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SECTION SEPARATOR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0" y="824716"/>
            <a:ext cx="2127857" cy="4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7729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65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17850" y="3262800"/>
            <a:ext cx="5956300" cy="332399"/>
          </a:xfrm>
        </p:spPr>
        <p:txBody>
          <a:bodyPr anchor="ctr">
            <a:spAutoFit/>
          </a:bodyPr>
          <a:lstStyle>
            <a:lvl1pPr marL="0" indent="0" algn="ctr">
              <a:buNone/>
              <a:defRPr sz="2400" b="1" i="0" spc="600">
                <a:solidFill>
                  <a:schemeClr val="bg1"/>
                </a:solidFill>
                <a:latin typeface="Calibri Bold" charset="0"/>
                <a:ea typeface="Calibri Bold" charset="0"/>
                <a:cs typeface="Calibri Bol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SECTION SEPARATOR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0" y="824716"/>
            <a:ext cx="2127857" cy="4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0745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6"/>
          <p:cNvSpPr/>
          <p:nvPr userDrawn="1"/>
        </p:nvSpPr>
        <p:spPr>
          <a:xfrm flipH="1">
            <a:off x="810" y="0"/>
            <a:ext cx="12191188" cy="2209800"/>
          </a:xfrm>
          <a:prstGeom prst="flowChartDocument">
            <a:avLst/>
          </a:prstGeom>
          <a:gradFill flip="none" rotWithShape="1">
            <a:gsLst>
              <a:gs pos="10000">
                <a:srgbClr val="446996"/>
              </a:gs>
              <a:gs pos="58000">
                <a:srgbClr val="11B3D9"/>
              </a:gs>
              <a:gs pos="23000">
                <a:srgbClr val="7395BF"/>
              </a:gs>
              <a:gs pos="93000">
                <a:srgbClr val="446996"/>
              </a:gs>
            </a:gsLst>
            <a:lin ang="90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2" name="Wave 21"/>
          <p:cNvSpPr/>
          <p:nvPr userDrawn="1"/>
        </p:nvSpPr>
        <p:spPr>
          <a:xfrm>
            <a:off x="0" y="1152974"/>
            <a:ext cx="12192000" cy="2438400"/>
          </a:xfrm>
          <a:prstGeom prst="wave">
            <a:avLst>
              <a:gd name="adj1" fmla="val 20000"/>
              <a:gd name="adj2" fmla="val 0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3" name="Wave 22"/>
          <p:cNvSpPr/>
          <p:nvPr userDrawn="1"/>
        </p:nvSpPr>
        <p:spPr>
          <a:xfrm>
            <a:off x="0" y="1324599"/>
            <a:ext cx="12192000" cy="2078769"/>
          </a:xfrm>
          <a:prstGeom prst="wave">
            <a:avLst>
              <a:gd name="adj1" fmla="val 20000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4800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4" name="Wave 23"/>
          <p:cNvSpPr/>
          <p:nvPr userDrawn="1"/>
        </p:nvSpPr>
        <p:spPr>
          <a:xfrm>
            <a:off x="0" y="1410056"/>
            <a:ext cx="12192000" cy="2078769"/>
          </a:xfrm>
          <a:prstGeom prst="wave">
            <a:avLst>
              <a:gd name="adj1" fmla="val 2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5" name="Wave 24"/>
          <p:cNvSpPr/>
          <p:nvPr userDrawn="1"/>
        </p:nvSpPr>
        <p:spPr>
          <a:xfrm>
            <a:off x="0" y="1392955"/>
            <a:ext cx="12192000" cy="1694204"/>
          </a:xfrm>
          <a:prstGeom prst="wave">
            <a:avLst>
              <a:gd name="adj1" fmla="val 20000"/>
              <a:gd name="adj2" fmla="val 0"/>
            </a:avLst>
          </a:prstGeom>
          <a:solidFill>
            <a:srgbClr val="11B3D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6" name="Wave 25"/>
          <p:cNvSpPr/>
          <p:nvPr userDrawn="1"/>
        </p:nvSpPr>
        <p:spPr>
          <a:xfrm>
            <a:off x="0" y="1450650"/>
            <a:ext cx="12192000" cy="2438400"/>
          </a:xfrm>
          <a:prstGeom prst="wave">
            <a:avLst>
              <a:gd name="adj1" fmla="val 2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7" name="Wave 26"/>
          <p:cNvSpPr/>
          <p:nvPr userDrawn="1"/>
        </p:nvSpPr>
        <p:spPr>
          <a:xfrm>
            <a:off x="0" y="1673553"/>
            <a:ext cx="12192000" cy="2078769"/>
          </a:xfrm>
          <a:prstGeom prst="wave">
            <a:avLst>
              <a:gd name="adj1" fmla="val 20000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4800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0" name="Freeform 29"/>
          <p:cNvSpPr/>
          <p:nvPr userDrawn="1"/>
        </p:nvSpPr>
        <p:spPr>
          <a:xfrm>
            <a:off x="-79759" y="1384419"/>
            <a:ext cx="12351521" cy="880218"/>
          </a:xfrm>
          <a:custGeom>
            <a:avLst/>
            <a:gdLst>
              <a:gd name="connsiteX0" fmla="*/ 0 w 9366191"/>
              <a:gd name="connsiteY0" fmla="*/ 642315 h 1089224"/>
              <a:gd name="connsiteX1" fmla="*/ 2888479 w 9366191"/>
              <a:gd name="connsiteY1" fmla="*/ 9926 h 1089224"/>
              <a:gd name="connsiteX2" fmla="*/ 7024643 w 9366191"/>
              <a:gd name="connsiteY2" fmla="*/ 1086696 h 1089224"/>
              <a:gd name="connsiteX3" fmla="*/ 9366191 w 9366191"/>
              <a:gd name="connsiteY3" fmla="*/ 249209 h 108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66191" h="1089224">
                <a:moveTo>
                  <a:pt x="0" y="642315"/>
                </a:moveTo>
                <a:cubicBezTo>
                  <a:pt x="858852" y="289088"/>
                  <a:pt x="1717705" y="-64138"/>
                  <a:pt x="2888479" y="9926"/>
                </a:cubicBezTo>
                <a:cubicBezTo>
                  <a:pt x="4059253" y="83990"/>
                  <a:pt x="5945024" y="1046816"/>
                  <a:pt x="7024643" y="1086696"/>
                </a:cubicBezTo>
                <a:cubicBezTo>
                  <a:pt x="8104262" y="1126576"/>
                  <a:pt x="8735226" y="687892"/>
                  <a:pt x="9366191" y="249209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1" name="Freeform 30"/>
          <p:cNvSpPr/>
          <p:nvPr userDrawn="1"/>
        </p:nvSpPr>
        <p:spPr>
          <a:xfrm>
            <a:off x="-56971" y="1085317"/>
            <a:ext cx="12271763" cy="1119500"/>
          </a:xfrm>
          <a:custGeom>
            <a:avLst/>
            <a:gdLst>
              <a:gd name="connsiteX0" fmla="*/ 0 w 9366191"/>
              <a:gd name="connsiteY0" fmla="*/ 642315 h 1089224"/>
              <a:gd name="connsiteX1" fmla="*/ 2888479 w 9366191"/>
              <a:gd name="connsiteY1" fmla="*/ 9926 h 1089224"/>
              <a:gd name="connsiteX2" fmla="*/ 7024643 w 9366191"/>
              <a:gd name="connsiteY2" fmla="*/ 1086696 h 1089224"/>
              <a:gd name="connsiteX3" fmla="*/ 9366191 w 9366191"/>
              <a:gd name="connsiteY3" fmla="*/ 249209 h 108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66191" h="1089224">
                <a:moveTo>
                  <a:pt x="0" y="642315"/>
                </a:moveTo>
                <a:cubicBezTo>
                  <a:pt x="858852" y="289088"/>
                  <a:pt x="1717705" y="-64138"/>
                  <a:pt x="2888479" y="9926"/>
                </a:cubicBezTo>
                <a:cubicBezTo>
                  <a:pt x="4059253" y="83990"/>
                  <a:pt x="5945024" y="1046816"/>
                  <a:pt x="7024643" y="1086696"/>
                </a:cubicBezTo>
                <a:cubicBezTo>
                  <a:pt x="8104262" y="1126576"/>
                  <a:pt x="8735226" y="687892"/>
                  <a:pt x="9366191" y="249209"/>
                </a:cubicBez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2" name="Wave 31"/>
          <p:cNvSpPr/>
          <p:nvPr userDrawn="1"/>
        </p:nvSpPr>
        <p:spPr>
          <a:xfrm>
            <a:off x="0" y="1888608"/>
            <a:ext cx="12192000" cy="1632958"/>
          </a:xfrm>
          <a:prstGeom prst="wave">
            <a:avLst>
              <a:gd name="adj1" fmla="val 2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8" name="Wave 27"/>
          <p:cNvSpPr/>
          <p:nvPr userDrawn="1"/>
        </p:nvSpPr>
        <p:spPr>
          <a:xfrm>
            <a:off x="0" y="1750459"/>
            <a:ext cx="12192000" cy="2078769"/>
          </a:xfrm>
          <a:prstGeom prst="wave">
            <a:avLst>
              <a:gd name="adj1" fmla="val 20000"/>
              <a:gd name="adj2" fmla="val 0"/>
            </a:avLst>
          </a:prstGeom>
          <a:gradFill flip="none" rotWithShape="1">
            <a:gsLst>
              <a:gs pos="0">
                <a:schemeClr val="bg1">
                  <a:lumMod val="75000"/>
                  <a:alpha val="70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3" name="Wave 32"/>
          <p:cNvSpPr/>
          <p:nvPr userDrawn="1"/>
        </p:nvSpPr>
        <p:spPr>
          <a:xfrm>
            <a:off x="0" y="1894309"/>
            <a:ext cx="12192000" cy="2078769"/>
          </a:xfrm>
          <a:prstGeom prst="wave">
            <a:avLst>
              <a:gd name="adj1" fmla="val 20000"/>
              <a:gd name="adj2" fmla="val 0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5" name="Oval 34"/>
          <p:cNvSpPr/>
          <p:nvPr userDrawn="1"/>
        </p:nvSpPr>
        <p:spPr>
          <a:xfrm>
            <a:off x="6916396" y="1478425"/>
            <a:ext cx="695059" cy="521294"/>
          </a:xfrm>
          <a:prstGeom prst="ellipse">
            <a:avLst/>
          </a:prstGeom>
          <a:solidFill>
            <a:srgbClr val="86D0EA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6" name="Oval 35"/>
          <p:cNvSpPr/>
          <p:nvPr userDrawn="1"/>
        </p:nvSpPr>
        <p:spPr>
          <a:xfrm>
            <a:off x="9947304" y="213647"/>
            <a:ext cx="455776" cy="341832"/>
          </a:xfrm>
          <a:prstGeom prst="ellipse">
            <a:avLst/>
          </a:prstGeom>
          <a:solidFill>
            <a:srgbClr val="86D0EA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7" name="Oval 36"/>
          <p:cNvSpPr/>
          <p:nvPr userDrawn="1"/>
        </p:nvSpPr>
        <p:spPr>
          <a:xfrm>
            <a:off x="4683096" y="606754"/>
            <a:ext cx="524139" cy="393104"/>
          </a:xfrm>
          <a:prstGeom prst="ellipse">
            <a:avLst/>
          </a:prstGeom>
          <a:solidFill>
            <a:srgbClr val="86D0EA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8" name="Oval 37"/>
          <p:cNvSpPr/>
          <p:nvPr userDrawn="1"/>
        </p:nvSpPr>
        <p:spPr>
          <a:xfrm>
            <a:off x="5230030" y="931498"/>
            <a:ext cx="353225" cy="264919"/>
          </a:xfrm>
          <a:prstGeom prst="ellipse">
            <a:avLst/>
          </a:prstGeom>
          <a:solidFill>
            <a:srgbClr val="86D0EA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9" name="Oval 38"/>
          <p:cNvSpPr/>
          <p:nvPr userDrawn="1"/>
        </p:nvSpPr>
        <p:spPr>
          <a:xfrm>
            <a:off x="2882782" y="931495"/>
            <a:ext cx="512748" cy="384561"/>
          </a:xfrm>
          <a:prstGeom prst="ellipse">
            <a:avLst/>
          </a:prstGeom>
          <a:solidFill>
            <a:srgbClr val="86D0EA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0" name="Freeform 39"/>
          <p:cNvSpPr/>
          <p:nvPr userDrawn="1"/>
        </p:nvSpPr>
        <p:spPr>
          <a:xfrm>
            <a:off x="-58874" y="1536819"/>
            <a:ext cx="12351521" cy="880218"/>
          </a:xfrm>
          <a:custGeom>
            <a:avLst/>
            <a:gdLst>
              <a:gd name="connsiteX0" fmla="*/ 0 w 9366191"/>
              <a:gd name="connsiteY0" fmla="*/ 642315 h 1089224"/>
              <a:gd name="connsiteX1" fmla="*/ 2888479 w 9366191"/>
              <a:gd name="connsiteY1" fmla="*/ 9926 h 1089224"/>
              <a:gd name="connsiteX2" fmla="*/ 7024643 w 9366191"/>
              <a:gd name="connsiteY2" fmla="*/ 1086696 h 1089224"/>
              <a:gd name="connsiteX3" fmla="*/ 9366191 w 9366191"/>
              <a:gd name="connsiteY3" fmla="*/ 249209 h 108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66191" h="1089224">
                <a:moveTo>
                  <a:pt x="0" y="642315"/>
                </a:moveTo>
                <a:cubicBezTo>
                  <a:pt x="858852" y="289088"/>
                  <a:pt x="1717705" y="-64138"/>
                  <a:pt x="2888479" y="9926"/>
                </a:cubicBezTo>
                <a:cubicBezTo>
                  <a:pt x="4059253" y="83990"/>
                  <a:pt x="5945024" y="1046816"/>
                  <a:pt x="7024643" y="1086696"/>
                </a:cubicBezTo>
                <a:cubicBezTo>
                  <a:pt x="8104262" y="1126576"/>
                  <a:pt x="8735226" y="687892"/>
                  <a:pt x="9366191" y="249209"/>
                </a:cubicBez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1" name="Oval 40"/>
          <p:cNvSpPr/>
          <p:nvPr userDrawn="1"/>
        </p:nvSpPr>
        <p:spPr>
          <a:xfrm>
            <a:off x="1162227" y="640937"/>
            <a:ext cx="455776" cy="341832"/>
          </a:xfrm>
          <a:prstGeom prst="ellipse">
            <a:avLst/>
          </a:prstGeom>
          <a:solidFill>
            <a:srgbClr val="86D0EA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81100" y="3657600"/>
            <a:ext cx="10363200" cy="962024"/>
          </a:xfrm>
        </p:spPr>
        <p:txBody>
          <a:bodyPr anchor="t">
            <a:normAutofit/>
          </a:bodyPr>
          <a:lstStyle>
            <a:lvl1pPr algn="l"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1100" y="4171951"/>
            <a:ext cx="8534400" cy="44318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2481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14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4069080" cy="6858000"/>
          </a:xfrm>
          <a:prstGeom prst="rect">
            <a:avLst/>
          </a:prstGeom>
          <a:gradFill>
            <a:gsLst>
              <a:gs pos="10000">
                <a:srgbClr val="231932"/>
              </a:gs>
              <a:gs pos="100000">
                <a:srgbClr val="4B3273"/>
              </a:gs>
            </a:gsLst>
            <a:lin ang="135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5925" y="3869467"/>
            <a:ext cx="3241675" cy="443198"/>
          </a:xfrm>
        </p:spPr>
        <p:txBody>
          <a:bodyPr wrap="square" lIns="0" tIns="0" rIns="0" bIns="0" anchor="b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5925" y="4502658"/>
            <a:ext cx="3241675" cy="27699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5" y="931040"/>
            <a:ext cx="2127857" cy="420623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3357589"/>
            <a:ext cx="10515600" cy="664797"/>
          </a:xfrm>
        </p:spPr>
        <p:txBody>
          <a:bodyPr lIns="0" tIns="0" rIns="0" bIns="0" anchor="b">
            <a:spAutoFit/>
          </a:bodyPr>
          <a:lstStyle>
            <a:lvl1pPr>
              <a:defRPr sz="2400" baseline="0">
                <a:solidFill>
                  <a:srgbClr val="10336B"/>
                </a:solidFill>
              </a:defRPr>
            </a:lvl1pPr>
          </a:lstStyle>
          <a:p>
            <a:r>
              <a:rPr lang="en-US" dirty="0"/>
              <a:t>Save lives, fight crime.</a:t>
            </a:r>
            <a:br>
              <a:rPr lang="en-US" dirty="0"/>
            </a:br>
            <a:r>
              <a:rPr lang="en-US" dirty="0"/>
              <a:t>Prevent fraud, manage risk.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212379"/>
            <a:ext cx="10515600" cy="581698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100" b="0" i="0" baseline="0">
                <a:solidFill>
                  <a:srgbClr val="0AB8F0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Make better informed decisions for early response </a:t>
            </a:r>
            <a:r>
              <a:rPr lang="en-US"/>
              <a:t>to people-driven risk</a:t>
            </a:r>
            <a:r>
              <a:rPr lang="en-US" dirty="0"/>
              <a:t>, with the nation’s most comprehensive arrest data network.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854" y="1992427"/>
            <a:ext cx="2127857" cy="420623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31851" y="5633193"/>
            <a:ext cx="2743200" cy="138499"/>
          </a:xfrm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10336B"/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10924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1851" y="5633193"/>
            <a:ext cx="2743200" cy="138499"/>
          </a:xfrm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10336B"/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3357589"/>
            <a:ext cx="10515600" cy="664797"/>
          </a:xfrm>
        </p:spPr>
        <p:txBody>
          <a:bodyPr lIns="0" tIns="0" rIns="0" bIns="0" anchor="b">
            <a:spAutoFit/>
          </a:bodyPr>
          <a:lstStyle>
            <a:lvl1pPr>
              <a:defRPr sz="2400" baseline="0">
                <a:solidFill>
                  <a:srgbClr val="10336B"/>
                </a:solidFill>
              </a:defRPr>
            </a:lvl1pPr>
          </a:lstStyle>
          <a:p>
            <a:r>
              <a:rPr lang="en-US" dirty="0"/>
              <a:t>Save lives, fight crime.</a:t>
            </a:r>
            <a:br>
              <a:rPr lang="en-US" dirty="0"/>
            </a:br>
            <a:r>
              <a:rPr lang="en-US" dirty="0"/>
              <a:t>Prevent fraud, manage risk.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212379"/>
            <a:ext cx="10515600" cy="581698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100" b="0" i="0" baseline="0">
                <a:solidFill>
                  <a:srgbClr val="0AB8F0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Make better informed decisions for early response </a:t>
            </a:r>
            <a:r>
              <a:rPr lang="en-US"/>
              <a:t>to people-driven risk</a:t>
            </a:r>
            <a:r>
              <a:rPr lang="en-US" dirty="0"/>
              <a:t>, with the nation’s most comprehensive arrest data network.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854" y="1992427"/>
            <a:ext cx="2127857" cy="420623"/>
          </a:xfrm>
          <a:prstGeom prst="rect">
            <a:avLst/>
          </a:prstGeom>
        </p:spPr>
      </p:pic>
      <p:sp>
        <p:nvSpPr>
          <p:cNvPr id="6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5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448742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1851" y="5633193"/>
            <a:ext cx="2743200" cy="138499"/>
          </a:xfrm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10336B"/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3689988"/>
            <a:ext cx="10515600" cy="332399"/>
          </a:xfrm>
        </p:spPr>
        <p:txBody>
          <a:bodyPr lIns="0" tIns="0" rIns="0" bIns="0" anchor="b">
            <a:spAutoFit/>
          </a:bodyPr>
          <a:lstStyle>
            <a:lvl1pPr>
              <a:defRPr sz="2400" baseline="0">
                <a:solidFill>
                  <a:srgbClr val="10336B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212379"/>
            <a:ext cx="10515600" cy="29084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100" b="0" i="0">
                <a:solidFill>
                  <a:srgbClr val="0AB8F0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854" y="1992427"/>
            <a:ext cx="2127857" cy="4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7951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1851" y="5633193"/>
            <a:ext cx="2743200" cy="138499"/>
          </a:xfrm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10336B"/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3689988"/>
            <a:ext cx="10515600" cy="332399"/>
          </a:xfrm>
        </p:spPr>
        <p:txBody>
          <a:bodyPr lIns="0" tIns="0" rIns="0" bIns="0" anchor="b">
            <a:spAutoFit/>
          </a:bodyPr>
          <a:lstStyle>
            <a:lvl1pPr>
              <a:defRPr sz="2400" baseline="0">
                <a:solidFill>
                  <a:srgbClr val="10336B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212379"/>
            <a:ext cx="10515600" cy="29084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100" b="0" i="0">
                <a:solidFill>
                  <a:srgbClr val="0AB8F0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854" y="1992427"/>
            <a:ext cx="2127857" cy="420623"/>
          </a:xfrm>
          <a:prstGeom prst="rect">
            <a:avLst/>
          </a:prstGeom>
        </p:spPr>
      </p:pic>
      <p:sp>
        <p:nvSpPr>
          <p:cNvPr id="6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5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</p:spTree>
    <p:extLst>
      <p:ext uri="{BB962C8B-B14F-4D97-AF65-F5344CB8AC3E}">
        <p14:creationId xmlns:p14="http://schemas.microsoft.com/office/powerpoint/2010/main" val="409591838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5">
    <p:bg>
      <p:bgPr>
        <a:gradFill>
          <a:gsLst>
            <a:gs pos="2000">
              <a:srgbClr val="1F6AE2"/>
            </a:gs>
            <a:gs pos="100000">
              <a:srgbClr val="25DCF0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3980268"/>
            <a:ext cx="10515600" cy="332399"/>
          </a:xfrm>
        </p:spPr>
        <p:txBody>
          <a:bodyPr lIns="0" tIns="0" rIns="0" bIns="0" anchor="b">
            <a:sp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02659"/>
            <a:ext cx="10515600" cy="29084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100" b="0" i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6" y="1034511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9037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6">
    <p:bg>
      <p:bgPr>
        <a:solidFill>
          <a:srgbClr val="1033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3980268"/>
            <a:ext cx="10515600" cy="332399"/>
          </a:xfrm>
        </p:spPr>
        <p:txBody>
          <a:bodyPr lIns="0" tIns="0" rIns="0" bIns="0" anchor="b">
            <a:sp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02659"/>
            <a:ext cx="10515600" cy="29084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100" b="0" i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6" y="1034511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8900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7">
    <p:bg>
      <p:bgPr>
        <a:gradFill>
          <a:gsLst>
            <a:gs pos="2000">
              <a:srgbClr val="1F6AE2"/>
            </a:gs>
            <a:gs pos="100000">
              <a:srgbClr val="25DCF0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6" y="1034511"/>
            <a:ext cx="2127863" cy="42062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3980268"/>
            <a:ext cx="10515600" cy="332399"/>
          </a:xfrm>
        </p:spPr>
        <p:txBody>
          <a:bodyPr lIns="0" tIns="0" rIns="0" bIns="0" anchor="b">
            <a:sp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8354203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8">
    <p:bg>
      <p:bgPr>
        <a:solidFill>
          <a:srgbClr val="1033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6" y="1034511"/>
            <a:ext cx="2127863" cy="42062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3980268"/>
            <a:ext cx="10515600" cy="332399"/>
          </a:xfrm>
        </p:spPr>
        <p:txBody>
          <a:bodyPr lIns="0" tIns="0" rIns="0" bIns="0" anchor="b">
            <a:sp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9060884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4069080" cy="6858000"/>
          </a:xfrm>
          <a:prstGeom prst="rect">
            <a:avLst/>
          </a:prstGeom>
          <a:gradFill>
            <a:gsLst>
              <a:gs pos="2000">
                <a:srgbClr val="1F6AE2"/>
              </a:gs>
              <a:gs pos="100000">
                <a:srgbClr val="25DCF0"/>
              </a:gs>
            </a:gsLst>
            <a:lin ang="81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5925" y="3980268"/>
            <a:ext cx="3241675" cy="332399"/>
          </a:xfrm>
        </p:spPr>
        <p:txBody>
          <a:bodyPr wrap="square" lIns="0" tIns="0" rIns="0" bIns="0" anchor="b">
            <a:sp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5925" y="4502660"/>
            <a:ext cx="3241675" cy="20774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927" y="931041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024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4069080" cy="6858000"/>
          </a:xfrm>
          <a:prstGeom prst="rect">
            <a:avLst/>
          </a:prstGeom>
          <a:solidFill>
            <a:srgbClr val="10336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5925" y="3980268"/>
            <a:ext cx="3241675" cy="332399"/>
          </a:xfrm>
        </p:spPr>
        <p:txBody>
          <a:bodyPr wrap="square" lIns="0" tIns="0" rIns="0" bIns="0" anchor="b">
            <a:sp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5925" y="4502660"/>
            <a:ext cx="3241675" cy="20774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927" y="931041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82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13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4069080" cy="6858000"/>
          </a:xfrm>
          <a:prstGeom prst="rect">
            <a:avLst/>
          </a:prstGeom>
          <a:gradFill flip="none" rotWithShape="1">
            <a:gsLst>
              <a:gs pos="10000">
                <a:srgbClr val="1F6AE2"/>
              </a:gs>
              <a:gs pos="100000">
                <a:srgbClr val="25DCF0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5925" y="3869467"/>
            <a:ext cx="3241675" cy="443198"/>
          </a:xfrm>
        </p:spPr>
        <p:txBody>
          <a:bodyPr wrap="square" lIns="0" tIns="0" rIns="0" bIns="0" anchor="b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5925" y="4502658"/>
            <a:ext cx="3241675" cy="27699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5" y="931040"/>
            <a:ext cx="2127857" cy="420623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1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2496312"/>
          </a:xfrm>
          <a:prstGeom prst="rect">
            <a:avLst/>
          </a:prstGeom>
          <a:gradFill>
            <a:gsLst>
              <a:gs pos="2000">
                <a:srgbClr val="1F6AE2"/>
              </a:gs>
              <a:gs pos="100000">
                <a:srgbClr val="25DCF0"/>
              </a:gs>
            </a:gsLst>
            <a:lin ang="81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081435"/>
            <a:ext cx="7315200" cy="332399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327858"/>
            <a:ext cx="10515600" cy="249299"/>
          </a:xfrm>
        </p:spPr>
        <p:txBody>
          <a:bodyPr lIns="0" tIns="0" rIns="0" bIns="0" anchor="b" anchorCtr="0">
            <a:spAutoFit/>
          </a:bodyPr>
          <a:lstStyle>
            <a:lvl1pPr marL="0" indent="0">
              <a:buNone/>
              <a:defRPr sz="1800" b="0" i="0">
                <a:solidFill>
                  <a:srgbClr val="10336B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1851" y="4806206"/>
            <a:ext cx="2743200" cy="138499"/>
          </a:xfrm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10336B"/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6" y="1034511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2232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1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2496312"/>
          </a:xfrm>
          <a:prstGeom prst="rect">
            <a:avLst/>
          </a:prstGeom>
          <a:solidFill>
            <a:srgbClr val="10336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081435"/>
            <a:ext cx="7315200" cy="332399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327858"/>
            <a:ext cx="10515600" cy="249299"/>
          </a:xfrm>
        </p:spPr>
        <p:txBody>
          <a:bodyPr lIns="0" tIns="0" rIns="0" bIns="0" anchor="b" anchorCtr="0">
            <a:spAutoFit/>
          </a:bodyPr>
          <a:lstStyle>
            <a:lvl1pPr marL="0" indent="0">
              <a:buNone/>
              <a:defRPr sz="1800" b="0" i="0">
                <a:solidFill>
                  <a:srgbClr val="10336B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1851" y="4806206"/>
            <a:ext cx="2743200" cy="138499"/>
          </a:xfrm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10336B"/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6" y="1034511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1932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1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4069080" cy="6858000"/>
          </a:xfrm>
          <a:prstGeom prst="rect">
            <a:avLst/>
          </a:prstGeom>
          <a:gradFill>
            <a:gsLst>
              <a:gs pos="2000">
                <a:srgbClr val="1F6AE2"/>
              </a:gs>
              <a:gs pos="100000">
                <a:srgbClr val="25DCF0"/>
              </a:gs>
            </a:gsLst>
            <a:lin ang="81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5925" y="3980268"/>
            <a:ext cx="3241675" cy="332399"/>
          </a:xfrm>
        </p:spPr>
        <p:txBody>
          <a:bodyPr wrap="square" lIns="0" tIns="0" rIns="0" bIns="0" anchor="b">
            <a:sp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5925" y="4502660"/>
            <a:ext cx="3241675" cy="20774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928" y="931043"/>
            <a:ext cx="2127857" cy="4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4680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14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4069080" cy="6858000"/>
          </a:xfrm>
          <a:prstGeom prst="rect">
            <a:avLst/>
          </a:prstGeom>
          <a:solidFill>
            <a:srgbClr val="10336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5925" y="3980268"/>
            <a:ext cx="3241675" cy="332399"/>
          </a:xfrm>
        </p:spPr>
        <p:txBody>
          <a:bodyPr wrap="square" lIns="0" tIns="0" rIns="0" bIns="0" anchor="b">
            <a:sp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5925" y="4502660"/>
            <a:ext cx="3241675" cy="20774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928" y="931043"/>
            <a:ext cx="2127857" cy="4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7727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1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>
            <a:gsLst>
              <a:gs pos="2000">
                <a:srgbClr val="1F6AE2"/>
              </a:gs>
              <a:gs pos="100000">
                <a:srgbClr val="25DCF0"/>
              </a:gs>
            </a:gsLst>
            <a:lin ang="81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414128"/>
            <a:ext cx="7987685" cy="332399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6" y="364892"/>
            <a:ext cx="2127863" cy="420624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831851" y="1501727"/>
            <a:ext cx="10521951" cy="4610143"/>
          </a:xfrm>
        </p:spPr>
        <p:txBody>
          <a:bodyPr/>
          <a:lstStyle>
            <a:lvl1pPr>
              <a:defRPr sz="1800">
                <a:solidFill>
                  <a:srgbClr val="10336B"/>
                </a:solidFill>
              </a:defRPr>
            </a:lvl1pPr>
            <a:lvl2pPr>
              <a:defRPr sz="1500">
                <a:solidFill>
                  <a:srgbClr val="10336B"/>
                </a:solidFill>
              </a:defRPr>
            </a:lvl2pPr>
            <a:lvl3pPr>
              <a:defRPr sz="1350">
                <a:solidFill>
                  <a:srgbClr val="10336B"/>
                </a:solidFill>
              </a:defRPr>
            </a:lvl3pPr>
            <a:lvl4pPr>
              <a:defRPr sz="1200">
                <a:solidFill>
                  <a:srgbClr val="10336B"/>
                </a:solidFill>
              </a:defRPr>
            </a:lvl4pPr>
            <a:lvl5pPr>
              <a:defRPr sz="105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5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4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39765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16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>
            <a:gsLst>
              <a:gs pos="2000">
                <a:srgbClr val="1F6AE2"/>
              </a:gs>
              <a:gs pos="100000">
                <a:srgbClr val="25DCF0"/>
              </a:gs>
            </a:gsLst>
            <a:lin ang="81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414128"/>
            <a:ext cx="7987685" cy="332399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6" y="364892"/>
            <a:ext cx="2127863" cy="420624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sz="half" idx="14"/>
          </p:nvPr>
        </p:nvSpPr>
        <p:spPr>
          <a:xfrm>
            <a:off x="831851" y="1501727"/>
            <a:ext cx="10521951" cy="4610143"/>
          </a:xfrm>
        </p:spPr>
        <p:txBody>
          <a:bodyPr/>
          <a:lstStyle>
            <a:lvl1pPr>
              <a:defRPr sz="1800">
                <a:solidFill>
                  <a:srgbClr val="10336B"/>
                </a:solidFill>
              </a:defRPr>
            </a:lvl1pPr>
            <a:lvl2pPr>
              <a:defRPr sz="1500">
                <a:solidFill>
                  <a:srgbClr val="10336B"/>
                </a:solidFill>
              </a:defRPr>
            </a:lvl2pPr>
            <a:lvl3pPr>
              <a:defRPr sz="1350">
                <a:solidFill>
                  <a:srgbClr val="10336B"/>
                </a:solidFill>
              </a:defRPr>
            </a:lvl3pPr>
            <a:lvl4pPr>
              <a:defRPr sz="1200">
                <a:solidFill>
                  <a:srgbClr val="10336B"/>
                </a:solidFill>
              </a:defRPr>
            </a:lvl4pPr>
            <a:lvl5pPr>
              <a:defRPr sz="105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5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3371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1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10336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831851" y="1501727"/>
            <a:ext cx="10521951" cy="4610143"/>
          </a:xfrm>
        </p:spPr>
        <p:txBody>
          <a:bodyPr/>
          <a:lstStyle>
            <a:lvl1pPr>
              <a:defRPr sz="1800">
                <a:solidFill>
                  <a:srgbClr val="10336B"/>
                </a:solidFill>
              </a:defRPr>
            </a:lvl1pPr>
            <a:lvl2pPr>
              <a:defRPr sz="1500">
                <a:solidFill>
                  <a:srgbClr val="10336B"/>
                </a:solidFill>
              </a:defRPr>
            </a:lvl2pPr>
            <a:lvl3pPr>
              <a:defRPr sz="1350">
                <a:solidFill>
                  <a:srgbClr val="10336B"/>
                </a:solidFill>
              </a:defRPr>
            </a:lvl3pPr>
            <a:lvl4pPr>
              <a:defRPr sz="1200">
                <a:solidFill>
                  <a:srgbClr val="10336B"/>
                </a:solidFill>
              </a:defRPr>
            </a:lvl4pPr>
            <a:lvl5pPr>
              <a:defRPr sz="105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4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5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414128"/>
            <a:ext cx="7987685" cy="332399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6" y="364892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112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18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10336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ontent Placeholder 3"/>
          <p:cNvSpPr>
            <a:spLocks noGrp="1"/>
          </p:cNvSpPr>
          <p:nvPr>
            <p:ph sz="half" idx="14"/>
          </p:nvPr>
        </p:nvSpPr>
        <p:spPr>
          <a:xfrm>
            <a:off x="831851" y="1501727"/>
            <a:ext cx="10521951" cy="4610143"/>
          </a:xfrm>
        </p:spPr>
        <p:txBody>
          <a:bodyPr/>
          <a:lstStyle>
            <a:lvl1pPr>
              <a:defRPr sz="1800">
                <a:solidFill>
                  <a:srgbClr val="10336B"/>
                </a:solidFill>
              </a:defRPr>
            </a:lvl1pPr>
            <a:lvl2pPr>
              <a:defRPr sz="1500">
                <a:solidFill>
                  <a:srgbClr val="10336B"/>
                </a:solidFill>
              </a:defRPr>
            </a:lvl2pPr>
            <a:lvl3pPr>
              <a:defRPr sz="1350">
                <a:solidFill>
                  <a:srgbClr val="10336B"/>
                </a:solidFill>
              </a:defRPr>
            </a:lvl3pPr>
            <a:lvl4pPr>
              <a:defRPr sz="1200">
                <a:solidFill>
                  <a:srgbClr val="10336B"/>
                </a:solidFill>
              </a:defRPr>
            </a:lvl4pPr>
            <a:lvl5pPr>
              <a:defRPr sz="105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5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414128"/>
            <a:ext cx="7987685" cy="332399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6" y="364892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547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1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>
            <a:gsLst>
              <a:gs pos="2000">
                <a:srgbClr val="1F6AE2"/>
              </a:gs>
              <a:gs pos="100000">
                <a:srgbClr val="25DCF0"/>
              </a:gs>
            </a:gsLst>
            <a:lin ang="81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414128"/>
            <a:ext cx="7987685" cy="332399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6" y="364892"/>
            <a:ext cx="2127863" cy="420624"/>
          </a:xfrm>
          <a:prstGeom prst="rect">
            <a:avLst/>
          </a:prstGeom>
        </p:spPr>
      </p:pic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5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4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831851" y="1499616"/>
            <a:ext cx="10521951" cy="457200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10336B"/>
                </a:solidFill>
              </a:defRPr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94772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20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>
            <a:gsLst>
              <a:gs pos="2000">
                <a:srgbClr val="1F6AE2"/>
              </a:gs>
              <a:gs pos="100000">
                <a:srgbClr val="25DCF0"/>
              </a:gs>
            </a:gsLst>
            <a:lin ang="81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414128"/>
            <a:ext cx="7987685" cy="332399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6" y="364892"/>
            <a:ext cx="2127863" cy="420624"/>
          </a:xfrm>
          <a:prstGeom prst="rect">
            <a:avLst/>
          </a:prstGeom>
        </p:spPr>
      </p:pic>
      <p:sp>
        <p:nvSpPr>
          <p:cNvPr id="7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5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831851" y="1499616"/>
            <a:ext cx="10521951" cy="457200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10336B"/>
                </a:solidFill>
              </a:defRPr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142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14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4069080" cy="6858000"/>
          </a:xfrm>
          <a:prstGeom prst="rect">
            <a:avLst/>
          </a:prstGeom>
          <a:gradFill>
            <a:gsLst>
              <a:gs pos="10000">
                <a:srgbClr val="231932"/>
              </a:gs>
              <a:gs pos="100000">
                <a:srgbClr val="4B3273"/>
              </a:gs>
            </a:gsLst>
            <a:lin ang="135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5925" y="3869467"/>
            <a:ext cx="3241675" cy="443198"/>
          </a:xfrm>
        </p:spPr>
        <p:txBody>
          <a:bodyPr wrap="square" lIns="0" tIns="0" rIns="0" bIns="0" anchor="b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5925" y="4502658"/>
            <a:ext cx="3241675" cy="27699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5" y="931040"/>
            <a:ext cx="2127857" cy="420623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2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10336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4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5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414128"/>
            <a:ext cx="7987685" cy="332399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6" y="364892"/>
            <a:ext cx="2127863" cy="420624"/>
          </a:xfrm>
          <a:prstGeom prst="rect">
            <a:avLst/>
          </a:prstGeom>
        </p:spPr>
      </p:pic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831851" y="1499616"/>
            <a:ext cx="10521951" cy="457200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10336B"/>
                </a:solidFill>
              </a:defRPr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1105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2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10336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5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414128"/>
            <a:ext cx="7987685" cy="332399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6" y="364892"/>
            <a:ext cx="2127863" cy="420624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831851" y="1499616"/>
            <a:ext cx="10521951" cy="457200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10336B"/>
                </a:solidFill>
              </a:defRPr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08818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2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14515"/>
            <a:ext cx="12192000" cy="1143000"/>
          </a:xfrm>
          <a:prstGeom prst="rect">
            <a:avLst/>
          </a:prstGeom>
          <a:gradFill>
            <a:gsLst>
              <a:gs pos="2000">
                <a:srgbClr val="1F6AE2"/>
              </a:gs>
              <a:gs pos="100000">
                <a:srgbClr val="25DCF0"/>
              </a:gs>
            </a:gsLst>
            <a:lin ang="81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831851" y="1501727"/>
            <a:ext cx="5029200" cy="4624656"/>
          </a:xfrm>
        </p:spPr>
        <p:txBody>
          <a:bodyPr/>
          <a:lstStyle>
            <a:lvl1pPr>
              <a:defRPr sz="1800">
                <a:solidFill>
                  <a:srgbClr val="10336B"/>
                </a:solidFill>
              </a:defRPr>
            </a:lvl1pPr>
            <a:lvl2pPr>
              <a:defRPr sz="1500">
                <a:solidFill>
                  <a:srgbClr val="10336B"/>
                </a:solidFill>
              </a:defRPr>
            </a:lvl2pPr>
            <a:lvl3pPr>
              <a:defRPr sz="1350">
                <a:solidFill>
                  <a:srgbClr val="10336B"/>
                </a:solidFill>
              </a:defRPr>
            </a:lvl3pPr>
            <a:lvl4pPr>
              <a:defRPr sz="1200">
                <a:solidFill>
                  <a:srgbClr val="10336B"/>
                </a:solidFill>
              </a:defRPr>
            </a:lvl4pPr>
            <a:lvl5pPr>
              <a:defRPr sz="105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6324600" y="1501727"/>
            <a:ext cx="5029200" cy="4624656"/>
          </a:xfrm>
        </p:spPr>
        <p:txBody>
          <a:bodyPr/>
          <a:lstStyle>
            <a:lvl1pPr>
              <a:defRPr sz="1800">
                <a:solidFill>
                  <a:srgbClr val="10336B"/>
                </a:solidFill>
              </a:defRPr>
            </a:lvl1pPr>
            <a:lvl2pPr>
              <a:defRPr sz="1500">
                <a:solidFill>
                  <a:srgbClr val="10336B"/>
                </a:solidFill>
              </a:defRPr>
            </a:lvl2pPr>
            <a:lvl3pPr>
              <a:defRPr sz="1350">
                <a:solidFill>
                  <a:srgbClr val="10336B"/>
                </a:solidFill>
              </a:defRPr>
            </a:lvl3pPr>
            <a:lvl4pPr>
              <a:defRPr sz="1200">
                <a:solidFill>
                  <a:srgbClr val="10336B"/>
                </a:solidFill>
              </a:defRPr>
            </a:lvl4pPr>
            <a:lvl5pPr>
              <a:defRPr sz="105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5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414128"/>
            <a:ext cx="7987685" cy="332399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6" y="364892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8091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24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14515"/>
            <a:ext cx="12192000" cy="1143000"/>
          </a:xfrm>
          <a:prstGeom prst="rect">
            <a:avLst/>
          </a:prstGeom>
          <a:gradFill>
            <a:gsLst>
              <a:gs pos="2000">
                <a:srgbClr val="1F6AE2"/>
              </a:gs>
              <a:gs pos="100000">
                <a:srgbClr val="25DCF0"/>
              </a:gs>
            </a:gsLst>
            <a:lin ang="81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ontent Placeholder 3"/>
          <p:cNvSpPr>
            <a:spLocks noGrp="1"/>
          </p:cNvSpPr>
          <p:nvPr>
            <p:ph sz="half" idx="14"/>
          </p:nvPr>
        </p:nvSpPr>
        <p:spPr>
          <a:xfrm>
            <a:off x="831851" y="1501727"/>
            <a:ext cx="5029200" cy="4624656"/>
          </a:xfrm>
        </p:spPr>
        <p:txBody>
          <a:bodyPr/>
          <a:lstStyle>
            <a:lvl1pPr>
              <a:defRPr sz="1800">
                <a:solidFill>
                  <a:srgbClr val="10336B"/>
                </a:solidFill>
              </a:defRPr>
            </a:lvl1pPr>
            <a:lvl2pPr>
              <a:defRPr sz="1500">
                <a:solidFill>
                  <a:srgbClr val="10336B"/>
                </a:solidFill>
              </a:defRPr>
            </a:lvl2pPr>
            <a:lvl3pPr>
              <a:defRPr sz="1350">
                <a:solidFill>
                  <a:srgbClr val="10336B"/>
                </a:solidFill>
              </a:defRPr>
            </a:lvl3pPr>
            <a:lvl4pPr>
              <a:defRPr sz="1200">
                <a:solidFill>
                  <a:srgbClr val="10336B"/>
                </a:solidFill>
              </a:defRPr>
            </a:lvl4pPr>
            <a:lvl5pPr>
              <a:defRPr sz="105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5"/>
          </p:nvPr>
        </p:nvSpPr>
        <p:spPr>
          <a:xfrm>
            <a:off x="6324600" y="1501727"/>
            <a:ext cx="5029200" cy="4624656"/>
          </a:xfrm>
        </p:spPr>
        <p:txBody>
          <a:bodyPr/>
          <a:lstStyle>
            <a:lvl1pPr>
              <a:defRPr sz="1800">
                <a:solidFill>
                  <a:srgbClr val="10336B"/>
                </a:solidFill>
              </a:defRPr>
            </a:lvl1pPr>
            <a:lvl2pPr>
              <a:defRPr sz="1500">
                <a:solidFill>
                  <a:srgbClr val="10336B"/>
                </a:solidFill>
              </a:defRPr>
            </a:lvl2pPr>
            <a:lvl3pPr>
              <a:defRPr sz="1350">
                <a:solidFill>
                  <a:srgbClr val="10336B"/>
                </a:solidFill>
              </a:defRPr>
            </a:lvl3pPr>
            <a:lvl4pPr>
              <a:defRPr sz="1200">
                <a:solidFill>
                  <a:srgbClr val="10336B"/>
                </a:solidFill>
              </a:defRPr>
            </a:lvl4pPr>
            <a:lvl5pPr>
              <a:defRPr sz="105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5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414128"/>
            <a:ext cx="7987685" cy="332399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6" y="364892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0117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2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10336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831851" y="1501727"/>
            <a:ext cx="5029200" cy="4610143"/>
          </a:xfrm>
        </p:spPr>
        <p:txBody>
          <a:bodyPr/>
          <a:lstStyle>
            <a:lvl1pPr>
              <a:defRPr sz="1800">
                <a:solidFill>
                  <a:srgbClr val="10336B"/>
                </a:solidFill>
              </a:defRPr>
            </a:lvl1pPr>
            <a:lvl2pPr>
              <a:defRPr sz="1500">
                <a:solidFill>
                  <a:srgbClr val="10336B"/>
                </a:solidFill>
              </a:defRPr>
            </a:lvl2pPr>
            <a:lvl3pPr>
              <a:defRPr sz="1350">
                <a:solidFill>
                  <a:srgbClr val="10336B"/>
                </a:solidFill>
              </a:defRPr>
            </a:lvl3pPr>
            <a:lvl4pPr>
              <a:defRPr sz="1200">
                <a:solidFill>
                  <a:srgbClr val="10336B"/>
                </a:solidFill>
              </a:defRPr>
            </a:lvl4pPr>
            <a:lvl5pPr>
              <a:defRPr sz="105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6324600" y="1501727"/>
            <a:ext cx="5029200" cy="4610143"/>
          </a:xfrm>
        </p:spPr>
        <p:txBody>
          <a:bodyPr/>
          <a:lstStyle>
            <a:lvl1pPr>
              <a:defRPr sz="1800">
                <a:solidFill>
                  <a:srgbClr val="10336B"/>
                </a:solidFill>
              </a:defRPr>
            </a:lvl1pPr>
            <a:lvl2pPr>
              <a:defRPr sz="1500">
                <a:solidFill>
                  <a:srgbClr val="10336B"/>
                </a:solidFill>
              </a:defRPr>
            </a:lvl2pPr>
            <a:lvl3pPr>
              <a:defRPr sz="1350">
                <a:solidFill>
                  <a:srgbClr val="10336B"/>
                </a:solidFill>
              </a:defRPr>
            </a:lvl3pPr>
            <a:lvl4pPr>
              <a:defRPr sz="1200">
                <a:solidFill>
                  <a:srgbClr val="10336B"/>
                </a:solidFill>
              </a:defRPr>
            </a:lvl4pPr>
            <a:lvl5pPr>
              <a:defRPr sz="105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5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414128"/>
            <a:ext cx="7987685" cy="332399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6" y="364892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7955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26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10336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ontent Placeholder 3"/>
          <p:cNvSpPr>
            <a:spLocks noGrp="1"/>
          </p:cNvSpPr>
          <p:nvPr>
            <p:ph sz="half" idx="14"/>
          </p:nvPr>
        </p:nvSpPr>
        <p:spPr>
          <a:xfrm>
            <a:off x="831851" y="1501727"/>
            <a:ext cx="5029200" cy="4610143"/>
          </a:xfrm>
        </p:spPr>
        <p:txBody>
          <a:bodyPr/>
          <a:lstStyle>
            <a:lvl1pPr>
              <a:defRPr sz="1800">
                <a:solidFill>
                  <a:srgbClr val="10336B"/>
                </a:solidFill>
              </a:defRPr>
            </a:lvl1pPr>
            <a:lvl2pPr>
              <a:defRPr sz="1500">
                <a:solidFill>
                  <a:srgbClr val="10336B"/>
                </a:solidFill>
              </a:defRPr>
            </a:lvl2pPr>
            <a:lvl3pPr>
              <a:defRPr sz="1350">
                <a:solidFill>
                  <a:srgbClr val="10336B"/>
                </a:solidFill>
              </a:defRPr>
            </a:lvl3pPr>
            <a:lvl4pPr>
              <a:defRPr sz="1200">
                <a:solidFill>
                  <a:srgbClr val="10336B"/>
                </a:solidFill>
              </a:defRPr>
            </a:lvl4pPr>
            <a:lvl5pPr>
              <a:defRPr sz="105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5"/>
          </p:nvPr>
        </p:nvSpPr>
        <p:spPr>
          <a:xfrm>
            <a:off x="6324600" y="1501727"/>
            <a:ext cx="5029200" cy="4610143"/>
          </a:xfrm>
        </p:spPr>
        <p:txBody>
          <a:bodyPr/>
          <a:lstStyle>
            <a:lvl1pPr>
              <a:defRPr sz="1800">
                <a:solidFill>
                  <a:srgbClr val="10336B"/>
                </a:solidFill>
              </a:defRPr>
            </a:lvl1pPr>
            <a:lvl2pPr>
              <a:defRPr sz="1500">
                <a:solidFill>
                  <a:srgbClr val="10336B"/>
                </a:solidFill>
              </a:defRPr>
            </a:lvl2pPr>
            <a:lvl3pPr>
              <a:defRPr sz="1350">
                <a:solidFill>
                  <a:srgbClr val="10336B"/>
                </a:solidFill>
              </a:defRPr>
            </a:lvl3pPr>
            <a:lvl4pPr>
              <a:defRPr sz="1200">
                <a:solidFill>
                  <a:srgbClr val="10336B"/>
                </a:solidFill>
              </a:defRPr>
            </a:lvl4pPr>
            <a:lvl5pPr>
              <a:defRPr sz="105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5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414128"/>
            <a:ext cx="7987685" cy="332399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6" y="364892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0654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2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>
            <a:gsLst>
              <a:gs pos="2000">
                <a:srgbClr val="1F6AE2"/>
              </a:gs>
              <a:gs pos="100000">
                <a:srgbClr val="25DCF0"/>
              </a:gs>
            </a:gsLst>
            <a:lin ang="81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Content Placeholder 3"/>
          <p:cNvSpPr>
            <a:spLocks noGrp="1"/>
          </p:cNvSpPr>
          <p:nvPr>
            <p:ph sz="half" idx="13"/>
          </p:nvPr>
        </p:nvSpPr>
        <p:spPr>
          <a:xfrm>
            <a:off x="8610600" y="1501728"/>
            <a:ext cx="2743200" cy="4610141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10336B"/>
                </a:solidFill>
              </a:defRPr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831851" y="1501728"/>
            <a:ext cx="7321551" cy="4610141"/>
          </a:xfrm>
        </p:spPr>
        <p:txBody>
          <a:bodyPr/>
          <a:lstStyle>
            <a:lvl1pPr>
              <a:defRPr sz="1800">
                <a:solidFill>
                  <a:srgbClr val="10336B"/>
                </a:solidFill>
              </a:defRPr>
            </a:lvl1pPr>
            <a:lvl2pPr>
              <a:defRPr sz="1500">
                <a:solidFill>
                  <a:srgbClr val="10336B"/>
                </a:solidFill>
              </a:defRPr>
            </a:lvl2pPr>
            <a:lvl3pPr>
              <a:defRPr sz="1350">
                <a:solidFill>
                  <a:srgbClr val="10336B"/>
                </a:solidFill>
              </a:defRPr>
            </a:lvl3pPr>
            <a:lvl4pPr>
              <a:defRPr sz="1200">
                <a:solidFill>
                  <a:srgbClr val="10336B"/>
                </a:solidFill>
              </a:defRPr>
            </a:lvl4pPr>
            <a:lvl5pPr>
              <a:defRPr sz="105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5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414128"/>
            <a:ext cx="7987685" cy="332399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6" y="364892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9976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28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>
            <a:gsLst>
              <a:gs pos="2000">
                <a:srgbClr val="1F6AE2"/>
              </a:gs>
              <a:gs pos="100000">
                <a:srgbClr val="25DCF0"/>
              </a:gs>
            </a:gsLst>
            <a:lin ang="81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ontent Placeholder 3"/>
          <p:cNvSpPr>
            <a:spLocks noGrp="1"/>
          </p:cNvSpPr>
          <p:nvPr>
            <p:ph sz="half" idx="13"/>
          </p:nvPr>
        </p:nvSpPr>
        <p:spPr>
          <a:xfrm>
            <a:off x="8610600" y="1501728"/>
            <a:ext cx="2743200" cy="4610141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10336B"/>
                </a:solidFill>
              </a:defRPr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4"/>
          </p:nvPr>
        </p:nvSpPr>
        <p:spPr>
          <a:xfrm>
            <a:off x="831851" y="1501728"/>
            <a:ext cx="7321551" cy="4610141"/>
          </a:xfrm>
        </p:spPr>
        <p:txBody>
          <a:bodyPr/>
          <a:lstStyle>
            <a:lvl1pPr>
              <a:defRPr sz="1800">
                <a:solidFill>
                  <a:srgbClr val="10336B"/>
                </a:solidFill>
              </a:defRPr>
            </a:lvl1pPr>
            <a:lvl2pPr>
              <a:defRPr sz="1500">
                <a:solidFill>
                  <a:srgbClr val="10336B"/>
                </a:solidFill>
              </a:defRPr>
            </a:lvl2pPr>
            <a:lvl3pPr>
              <a:defRPr sz="1350">
                <a:solidFill>
                  <a:srgbClr val="10336B"/>
                </a:solidFill>
              </a:defRPr>
            </a:lvl3pPr>
            <a:lvl4pPr>
              <a:defRPr sz="1200">
                <a:solidFill>
                  <a:srgbClr val="10336B"/>
                </a:solidFill>
              </a:defRPr>
            </a:lvl4pPr>
            <a:lvl5pPr>
              <a:defRPr sz="105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5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414128"/>
            <a:ext cx="7987685" cy="332399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6" y="364892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9775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2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10336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Content Placeholder 3"/>
          <p:cNvSpPr>
            <a:spLocks noGrp="1"/>
          </p:cNvSpPr>
          <p:nvPr>
            <p:ph sz="half" idx="13"/>
          </p:nvPr>
        </p:nvSpPr>
        <p:spPr>
          <a:xfrm>
            <a:off x="8610600" y="1501728"/>
            <a:ext cx="2743200" cy="4610141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10336B"/>
                </a:solidFill>
              </a:defRPr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831851" y="1501728"/>
            <a:ext cx="7321551" cy="4610141"/>
          </a:xfrm>
        </p:spPr>
        <p:txBody>
          <a:bodyPr/>
          <a:lstStyle>
            <a:lvl1pPr>
              <a:defRPr sz="1800">
                <a:solidFill>
                  <a:srgbClr val="10336B"/>
                </a:solidFill>
              </a:defRPr>
            </a:lvl1pPr>
            <a:lvl2pPr>
              <a:defRPr sz="1500">
                <a:solidFill>
                  <a:srgbClr val="10336B"/>
                </a:solidFill>
              </a:defRPr>
            </a:lvl2pPr>
            <a:lvl3pPr>
              <a:defRPr sz="1350">
                <a:solidFill>
                  <a:srgbClr val="10336B"/>
                </a:solidFill>
              </a:defRPr>
            </a:lvl3pPr>
            <a:lvl4pPr>
              <a:defRPr sz="1200">
                <a:solidFill>
                  <a:srgbClr val="10336B"/>
                </a:solidFill>
              </a:defRPr>
            </a:lvl4pPr>
            <a:lvl5pPr>
              <a:defRPr sz="105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5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414128"/>
            <a:ext cx="7987685" cy="332399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6" y="364892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6950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30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10336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ontent Placeholder 3"/>
          <p:cNvSpPr>
            <a:spLocks noGrp="1"/>
          </p:cNvSpPr>
          <p:nvPr>
            <p:ph sz="half" idx="13"/>
          </p:nvPr>
        </p:nvSpPr>
        <p:spPr>
          <a:xfrm>
            <a:off x="8610600" y="1501728"/>
            <a:ext cx="2743200" cy="4610141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10336B"/>
                </a:solidFill>
              </a:defRPr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4"/>
          </p:nvPr>
        </p:nvSpPr>
        <p:spPr>
          <a:xfrm>
            <a:off x="831851" y="1501728"/>
            <a:ext cx="7321551" cy="4610141"/>
          </a:xfrm>
        </p:spPr>
        <p:txBody>
          <a:bodyPr/>
          <a:lstStyle>
            <a:lvl1pPr>
              <a:defRPr sz="1800">
                <a:solidFill>
                  <a:srgbClr val="10336B"/>
                </a:solidFill>
              </a:defRPr>
            </a:lvl1pPr>
            <a:lvl2pPr>
              <a:defRPr sz="1500">
                <a:solidFill>
                  <a:srgbClr val="10336B"/>
                </a:solidFill>
              </a:defRPr>
            </a:lvl2pPr>
            <a:lvl3pPr>
              <a:defRPr sz="1350">
                <a:solidFill>
                  <a:srgbClr val="10336B"/>
                </a:solidFill>
              </a:defRPr>
            </a:lvl3pPr>
            <a:lvl4pPr>
              <a:defRPr sz="1200">
                <a:solidFill>
                  <a:srgbClr val="10336B"/>
                </a:solidFill>
              </a:defRPr>
            </a:lvl4pPr>
            <a:lvl5pPr>
              <a:defRPr sz="105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5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414128"/>
            <a:ext cx="7987685" cy="332399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6" y="364892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715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1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 flip="none" rotWithShape="1">
            <a:gsLst>
              <a:gs pos="10000">
                <a:srgbClr val="1F6AE2"/>
              </a:gs>
              <a:gs pos="100000">
                <a:srgbClr val="25DCF0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831850" y="1501727"/>
            <a:ext cx="10521950" cy="4610142"/>
          </a:xfrm>
        </p:spPr>
        <p:txBody>
          <a:bodyPr/>
          <a:lstStyle>
            <a:lvl1pPr>
              <a:defRPr sz="2400" baseline="0">
                <a:solidFill>
                  <a:srgbClr val="231932"/>
                </a:solidFill>
              </a:defRPr>
            </a:lvl1pPr>
            <a:lvl2pPr>
              <a:defRPr sz="2000" baseline="0">
                <a:solidFill>
                  <a:srgbClr val="231932"/>
                </a:solidFill>
              </a:defRPr>
            </a:lvl2pPr>
            <a:lvl3pPr>
              <a:defRPr sz="1800" baseline="0">
                <a:solidFill>
                  <a:srgbClr val="231932"/>
                </a:solidFill>
              </a:defRPr>
            </a:lvl3pPr>
            <a:lvl4pPr>
              <a:defRPr sz="1600" baseline="0">
                <a:solidFill>
                  <a:srgbClr val="231932"/>
                </a:solidFill>
              </a:defRPr>
            </a:lvl4pPr>
            <a:lvl5pPr>
              <a:defRPr sz="1400" baseline="0">
                <a:solidFill>
                  <a:srgbClr val="23193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4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3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>
            <a:gsLst>
              <a:gs pos="2000">
                <a:srgbClr val="1F6AE2"/>
              </a:gs>
              <a:gs pos="100000">
                <a:srgbClr val="25DCF0"/>
              </a:gs>
            </a:gsLst>
            <a:lin ang="81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Content Placeholder 3"/>
          <p:cNvSpPr>
            <a:spLocks noGrp="1"/>
          </p:cNvSpPr>
          <p:nvPr>
            <p:ph sz="half" idx="13"/>
          </p:nvPr>
        </p:nvSpPr>
        <p:spPr>
          <a:xfrm>
            <a:off x="838200" y="1501728"/>
            <a:ext cx="2743200" cy="4610141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10336B"/>
                </a:solidFill>
              </a:defRPr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4038600" y="1501727"/>
            <a:ext cx="7163835" cy="4610143"/>
          </a:xfrm>
        </p:spPr>
        <p:txBody>
          <a:bodyPr/>
          <a:lstStyle>
            <a:lvl1pPr>
              <a:defRPr sz="1800">
                <a:solidFill>
                  <a:srgbClr val="10336B"/>
                </a:solidFill>
              </a:defRPr>
            </a:lvl1pPr>
            <a:lvl2pPr>
              <a:defRPr sz="1500">
                <a:solidFill>
                  <a:srgbClr val="10336B"/>
                </a:solidFill>
              </a:defRPr>
            </a:lvl2pPr>
            <a:lvl3pPr>
              <a:defRPr sz="1350">
                <a:solidFill>
                  <a:srgbClr val="10336B"/>
                </a:solidFill>
              </a:defRPr>
            </a:lvl3pPr>
            <a:lvl4pPr>
              <a:defRPr sz="1200">
                <a:solidFill>
                  <a:srgbClr val="10336B"/>
                </a:solidFill>
              </a:defRPr>
            </a:lvl4pPr>
            <a:lvl5pPr>
              <a:defRPr sz="105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5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414128"/>
            <a:ext cx="7987685" cy="332399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6" y="364892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3651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3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>
            <a:gsLst>
              <a:gs pos="2000">
                <a:srgbClr val="1F6AE2"/>
              </a:gs>
              <a:gs pos="100000">
                <a:srgbClr val="25DCF0"/>
              </a:gs>
            </a:gsLst>
            <a:lin ang="81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ontent Placeholder 3"/>
          <p:cNvSpPr>
            <a:spLocks noGrp="1"/>
          </p:cNvSpPr>
          <p:nvPr>
            <p:ph sz="half" idx="13"/>
          </p:nvPr>
        </p:nvSpPr>
        <p:spPr>
          <a:xfrm>
            <a:off x="838200" y="1501728"/>
            <a:ext cx="2743200" cy="4610141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10336B"/>
                </a:solidFill>
              </a:defRPr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4"/>
          </p:nvPr>
        </p:nvSpPr>
        <p:spPr>
          <a:xfrm>
            <a:off x="4038600" y="1501727"/>
            <a:ext cx="7163835" cy="4610143"/>
          </a:xfrm>
        </p:spPr>
        <p:txBody>
          <a:bodyPr/>
          <a:lstStyle>
            <a:lvl1pPr>
              <a:defRPr sz="1800">
                <a:solidFill>
                  <a:srgbClr val="10336B"/>
                </a:solidFill>
              </a:defRPr>
            </a:lvl1pPr>
            <a:lvl2pPr>
              <a:defRPr sz="1500">
                <a:solidFill>
                  <a:srgbClr val="10336B"/>
                </a:solidFill>
              </a:defRPr>
            </a:lvl2pPr>
            <a:lvl3pPr>
              <a:defRPr sz="1350">
                <a:solidFill>
                  <a:srgbClr val="10336B"/>
                </a:solidFill>
              </a:defRPr>
            </a:lvl3pPr>
            <a:lvl4pPr>
              <a:defRPr sz="1200">
                <a:solidFill>
                  <a:srgbClr val="10336B"/>
                </a:solidFill>
              </a:defRPr>
            </a:lvl4pPr>
            <a:lvl5pPr>
              <a:defRPr sz="105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5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414128"/>
            <a:ext cx="7987685" cy="332399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6" y="364892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5885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3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10336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Content Placeholder 3"/>
          <p:cNvSpPr>
            <a:spLocks noGrp="1"/>
          </p:cNvSpPr>
          <p:nvPr>
            <p:ph sz="half" idx="13"/>
          </p:nvPr>
        </p:nvSpPr>
        <p:spPr>
          <a:xfrm>
            <a:off x="838200" y="1501728"/>
            <a:ext cx="2743200" cy="4626551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10336B"/>
                </a:solidFill>
              </a:defRPr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4038600" y="1501727"/>
            <a:ext cx="7163835" cy="4610143"/>
          </a:xfrm>
        </p:spPr>
        <p:txBody>
          <a:bodyPr/>
          <a:lstStyle>
            <a:lvl1pPr>
              <a:defRPr sz="1800">
                <a:solidFill>
                  <a:srgbClr val="10336B"/>
                </a:solidFill>
              </a:defRPr>
            </a:lvl1pPr>
            <a:lvl2pPr>
              <a:defRPr sz="1500">
                <a:solidFill>
                  <a:srgbClr val="10336B"/>
                </a:solidFill>
              </a:defRPr>
            </a:lvl2pPr>
            <a:lvl3pPr>
              <a:defRPr sz="1350">
                <a:solidFill>
                  <a:srgbClr val="10336B"/>
                </a:solidFill>
              </a:defRPr>
            </a:lvl3pPr>
            <a:lvl4pPr>
              <a:defRPr sz="1200">
                <a:solidFill>
                  <a:srgbClr val="10336B"/>
                </a:solidFill>
              </a:defRPr>
            </a:lvl4pPr>
            <a:lvl5pPr>
              <a:defRPr sz="105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5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414128"/>
            <a:ext cx="7987685" cy="332399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6" y="364892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2838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34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10336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ontent Placeholder 3"/>
          <p:cNvSpPr>
            <a:spLocks noGrp="1"/>
          </p:cNvSpPr>
          <p:nvPr>
            <p:ph sz="half" idx="13"/>
          </p:nvPr>
        </p:nvSpPr>
        <p:spPr>
          <a:xfrm>
            <a:off x="838200" y="1501728"/>
            <a:ext cx="2743200" cy="4626551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10336B"/>
                </a:solidFill>
              </a:defRPr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4"/>
          </p:nvPr>
        </p:nvSpPr>
        <p:spPr>
          <a:xfrm>
            <a:off x="4038600" y="1501727"/>
            <a:ext cx="7163835" cy="4610143"/>
          </a:xfrm>
        </p:spPr>
        <p:txBody>
          <a:bodyPr/>
          <a:lstStyle>
            <a:lvl1pPr>
              <a:defRPr sz="1800">
                <a:solidFill>
                  <a:srgbClr val="10336B"/>
                </a:solidFill>
              </a:defRPr>
            </a:lvl1pPr>
            <a:lvl2pPr>
              <a:defRPr sz="1500">
                <a:solidFill>
                  <a:srgbClr val="10336B"/>
                </a:solidFill>
              </a:defRPr>
            </a:lvl2pPr>
            <a:lvl3pPr>
              <a:defRPr sz="1350">
                <a:solidFill>
                  <a:srgbClr val="10336B"/>
                </a:solidFill>
              </a:defRPr>
            </a:lvl3pPr>
            <a:lvl4pPr>
              <a:defRPr sz="1200">
                <a:solidFill>
                  <a:srgbClr val="10336B"/>
                </a:solidFill>
              </a:defRPr>
            </a:lvl4pPr>
            <a:lvl5pPr>
              <a:defRPr sz="105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5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414128"/>
            <a:ext cx="7987685" cy="332399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6" y="364892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1432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3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2"/>
            <a:ext cx="12192000" cy="185195"/>
          </a:xfrm>
          <a:prstGeom prst="rect">
            <a:avLst/>
          </a:prstGeom>
          <a:gradFill>
            <a:gsLst>
              <a:gs pos="100000">
                <a:srgbClr val="1F6AE2"/>
              </a:gs>
              <a:gs pos="0">
                <a:srgbClr val="25DC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677730"/>
            <a:ext cx="7987685" cy="332399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2400">
                <a:solidFill>
                  <a:srgbClr val="10336B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3" y="590803"/>
            <a:ext cx="2127857" cy="420623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831851" y="1558987"/>
            <a:ext cx="10515597" cy="4572000"/>
          </a:xfrm>
        </p:spPr>
        <p:txBody>
          <a:bodyPr/>
          <a:lstStyle>
            <a:lvl1pPr>
              <a:defRPr sz="1800">
                <a:solidFill>
                  <a:srgbClr val="10336B"/>
                </a:solidFill>
              </a:defRPr>
            </a:lvl1pPr>
            <a:lvl2pPr>
              <a:defRPr sz="1500">
                <a:solidFill>
                  <a:srgbClr val="10336B"/>
                </a:solidFill>
              </a:defRPr>
            </a:lvl2pPr>
            <a:lvl3pPr>
              <a:defRPr sz="1350">
                <a:solidFill>
                  <a:srgbClr val="10336B"/>
                </a:solidFill>
              </a:defRPr>
            </a:lvl3pPr>
            <a:lvl4pPr>
              <a:defRPr sz="1200">
                <a:solidFill>
                  <a:srgbClr val="10336B"/>
                </a:solidFill>
              </a:defRPr>
            </a:lvl4pPr>
            <a:lvl5pPr>
              <a:defRPr sz="105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4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5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</p:spTree>
    <p:extLst>
      <p:ext uri="{BB962C8B-B14F-4D97-AF65-F5344CB8AC3E}">
        <p14:creationId xmlns:p14="http://schemas.microsoft.com/office/powerpoint/2010/main" val="78002369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3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2"/>
            <a:ext cx="12192000" cy="185195"/>
          </a:xfrm>
          <a:prstGeom prst="rect">
            <a:avLst/>
          </a:prstGeom>
          <a:gradFill>
            <a:gsLst>
              <a:gs pos="100000">
                <a:srgbClr val="1F6AE2"/>
              </a:gs>
              <a:gs pos="0">
                <a:srgbClr val="25DC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679025"/>
            <a:ext cx="7987685" cy="332399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2400">
                <a:solidFill>
                  <a:srgbClr val="10336B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3" y="590803"/>
            <a:ext cx="2127857" cy="420623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831851" y="1554480"/>
            <a:ext cx="5029200" cy="4572000"/>
          </a:xfrm>
        </p:spPr>
        <p:txBody>
          <a:bodyPr/>
          <a:lstStyle>
            <a:lvl1pPr>
              <a:defRPr sz="1800">
                <a:solidFill>
                  <a:srgbClr val="10336B"/>
                </a:solidFill>
              </a:defRPr>
            </a:lvl1pPr>
            <a:lvl2pPr>
              <a:defRPr sz="1500">
                <a:solidFill>
                  <a:srgbClr val="10336B"/>
                </a:solidFill>
              </a:defRPr>
            </a:lvl2pPr>
            <a:lvl3pPr>
              <a:defRPr sz="1350">
                <a:solidFill>
                  <a:srgbClr val="10336B"/>
                </a:solidFill>
              </a:defRPr>
            </a:lvl3pPr>
            <a:lvl4pPr>
              <a:defRPr sz="1200">
                <a:solidFill>
                  <a:srgbClr val="10336B"/>
                </a:solidFill>
              </a:defRPr>
            </a:lvl4pPr>
            <a:lvl5pPr>
              <a:defRPr sz="105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6324600" y="1554480"/>
            <a:ext cx="5029200" cy="4572000"/>
          </a:xfrm>
        </p:spPr>
        <p:txBody>
          <a:bodyPr/>
          <a:lstStyle>
            <a:lvl1pPr>
              <a:defRPr sz="1800">
                <a:solidFill>
                  <a:srgbClr val="10336B"/>
                </a:solidFill>
              </a:defRPr>
            </a:lvl1pPr>
            <a:lvl2pPr>
              <a:defRPr sz="1500">
                <a:solidFill>
                  <a:srgbClr val="10336B"/>
                </a:solidFill>
              </a:defRPr>
            </a:lvl2pPr>
            <a:lvl3pPr>
              <a:defRPr sz="1350">
                <a:solidFill>
                  <a:srgbClr val="10336B"/>
                </a:solidFill>
              </a:defRPr>
            </a:lvl3pPr>
            <a:lvl4pPr>
              <a:defRPr sz="1200">
                <a:solidFill>
                  <a:srgbClr val="10336B"/>
                </a:solidFill>
              </a:defRPr>
            </a:lvl4pPr>
            <a:lvl5pPr>
              <a:defRPr sz="105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5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</p:spTree>
    <p:extLst>
      <p:ext uri="{BB962C8B-B14F-4D97-AF65-F5344CB8AC3E}">
        <p14:creationId xmlns:p14="http://schemas.microsoft.com/office/powerpoint/2010/main" val="333182615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3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2"/>
            <a:ext cx="12192000" cy="185195"/>
          </a:xfrm>
          <a:prstGeom prst="rect">
            <a:avLst/>
          </a:prstGeom>
          <a:gradFill>
            <a:gsLst>
              <a:gs pos="100000">
                <a:srgbClr val="1F6AE2"/>
              </a:gs>
              <a:gs pos="0">
                <a:srgbClr val="25DC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679025"/>
            <a:ext cx="7987685" cy="332399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2400">
                <a:solidFill>
                  <a:srgbClr val="10336B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3"/>
          </p:nvPr>
        </p:nvSpPr>
        <p:spPr>
          <a:xfrm>
            <a:off x="6327648" y="1554480"/>
            <a:ext cx="5056632" cy="457200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10336B"/>
                </a:solidFill>
              </a:defRPr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3" y="590803"/>
            <a:ext cx="2127857" cy="420623"/>
          </a:xfrm>
          <a:prstGeom prst="rect">
            <a:avLst/>
          </a:prstGeom>
        </p:spPr>
      </p:pic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831851" y="1554480"/>
            <a:ext cx="5029200" cy="4572000"/>
          </a:xfrm>
        </p:spPr>
        <p:txBody>
          <a:bodyPr/>
          <a:lstStyle>
            <a:lvl1pPr>
              <a:defRPr sz="1800">
                <a:solidFill>
                  <a:srgbClr val="10336B"/>
                </a:solidFill>
              </a:defRPr>
            </a:lvl1pPr>
            <a:lvl2pPr>
              <a:defRPr sz="1500">
                <a:solidFill>
                  <a:srgbClr val="10336B"/>
                </a:solidFill>
              </a:defRPr>
            </a:lvl2pPr>
            <a:lvl3pPr>
              <a:defRPr sz="1350">
                <a:solidFill>
                  <a:srgbClr val="10336B"/>
                </a:solidFill>
              </a:defRPr>
            </a:lvl3pPr>
            <a:lvl4pPr>
              <a:defRPr sz="1200">
                <a:solidFill>
                  <a:srgbClr val="10336B"/>
                </a:solidFill>
              </a:defRPr>
            </a:lvl4pPr>
            <a:lvl5pPr>
              <a:defRPr sz="105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5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</p:spTree>
    <p:extLst>
      <p:ext uri="{BB962C8B-B14F-4D97-AF65-F5344CB8AC3E}">
        <p14:creationId xmlns:p14="http://schemas.microsoft.com/office/powerpoint/2010/main" val="74102160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3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2"/>
            <a:ext cx="12192000" cy="185195"/>
          </a:xfrm>
          <a:prstGeom prst="rect">
            <a:avLst/>
          </a:prstGeom>
          <a:gradFill>
            <a:gsLst>
              <a:gs pos="100000">
                <a:srgbClr val="1F6AE2"/>
              </a:gs>
              <a:gs pos="0">
                <a:srgbClr val="25DC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679025"/>
            <a:ext cx="7987685" cy="332399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2400">
                <a:solidFill>
                  <a:srgbClr val="10336B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3"/>
          </p:nvPr>
        </p:nvSpPr>
        <p:spPr>
          <a:xfrm>
            <a:off x="831851" y="1554480"/>
            <a:ext cx="5056632" cy="457200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10336B"/>
                </a:solidFill>
              </a:defRPr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3" y="590803"/>
            <a:ext cx="2127857" cy="420623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6324600" y="1554480"/>
            <a:ext cx="5029200" cy="4572000"/>
          </a:xfrm>
        </p:spPr>
        <p:txBody>
          <a:bodyPr/>
          <a:lstStyle>
            <a:lvl1pPr>
              <a:defRPr sz="1800">
                <a:solidFill>
                  <a:srgbClr val="10336B"/>
                </a:solidFill>
              </a:defRPr>
            </a:lvl1pPr>
            <a:lvl2pPr>
              <a:defRPr sz="1500">
                <a:solidFill>
                  <a:srgbClr val="10336B"/>
                </a:solidFill>
              </a:defRPr>
            </a:lvl2pPr>
            <a:lvl3pPr>
              <a:defRPr sz="1350">
                <a:solidFill>
                  <a:srgbClr val="10336B"/>
                </a:solidFill>
              </a:defRPr>
            </a:lvl3pPr>
            <a:lvl4pPr>
              <a:defRPr sz="1200">
                <a:solidFill>
                  <a:srgbClr val="10336B"/>
                </a:solidFill>
              </a:defRPr>
            </a:lvl4pPr>
            <a:lvl5pPr>
              <a:defRPr sz="105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5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</p:spTree>
    <p:extLst>
      <p:ext uri="{BB962C8B-B14F-4D97-AF65-F5344CB8AC3E}">
        <p14:creationId xmlns:p14="http://schemas.microsoft.com/office/powerpoint/2010/main" val="95260246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3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2"/>
            <a:ext cx="12192000" cy="185195"/>
          </a:xfrm>
          <a:prstGeom prst="rect">
            <a:avLst/>
          </a:prstGeom>
          <a:gradFill>
            <a:gsLst>
              <a:gs pos="100000">
                <a:srgbClr val="1F6AE2"/>
              </a:gs>
              <a:gs pos="0">
                <a:srgbClr val="25DC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679025"/>
            <a:ext cx="7987685" cy="332399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2400">
                <a:solidFill>
                  <a:srgbClr val="10336B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3"/>
          </p:nvPr>
        </p:nvSpPr>
        <p:spPr>
          <a:xfrm>
            <a:off x="831851" y="1554480"/>
            <a:ext cx="10521951" cy="457200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10336B"/>
                </a:solidFill>
              </a:defRPr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3" y="590803"/>
            <a:ext cx="2127857" cy="420623"/>
          </a:xfrm>
          <a:prstGeom prst="rect">
            <a:avLst/>
          </a:prstGeom>
        </p:spPr>
      </p:pic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1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5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7762967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4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2"/>
            <a:ext cx="12192000" cy="185195"/>
          </a:xfrm>
          <a:prstGeom prst="rect">
            <a:avLst/>
          </a:prstGeom>
          <a:solidFill>
            <a:srgbClr val="103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679025"/>
            <a:ext cx="7987685" cy="332399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2400">
                <a:solidFill>
                  <a:srgbClr val="0AB8F0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3" y="590803"/>
            <a:ext cx="2127857" cy="420623"/>
          </a:xfrm>
          <a:prstGeom prst="rect">
            <a:avLst/>
          </a:prstGeom>
        </p:spPr>
      </p:pic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831851" y="1558985"/>
            <a:ext cx="10515597" cy="4572000"/>
          </a:xfrm>
        </p:spPr>
        <p:txBody>
          <a:bodyPr/>
          <a:lstStyle>
            <a:lvl1pPr>
              <a:defRPr sz="1800">
                <a:solidFill>
                  <a:srgbClr val="10336B"/>
                </a:solidFill>
              </a:defRPr>
            </a:lvl1pPr>
            <a:lvl2pPr>
              <a:defRPr sz="1500">
                <a:solidFill>
                  <a:srgbClr val="10336B"/>
                </a:solidFill>
              </a:defRPr>
            </a:lvl2pPr>
            <a:lvl3pPr>
              <a:defRPr sz="1350">
                <a:solidFill>
                  <a:srgbClr val="10336B"/>
                </a:solidFill>
              </a:defRPr>
            </a:lvl3pPr>
            <a:lvl4pPr>
              <a:defRPr sz="1200">
                <a:solidFill>
                  <a:srgbClr val="10336B"/>
                </a:solidFill>
              </a:defRPr>
            </a:lvl4pPr>
            <a:lvl5pPr>
              <a:defRPr sz="105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4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5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594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1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 flip="none" rotWithShape="1">
            <a:gsLst>
              <a:gs pos="10000">
                <a:srgbClr val="1F6AE2"/>
              </a:gs>
              <a:gs pos="100000">
                <a:srgbClr val="25DCF0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sz="half" idx="14"/>
          </p:nvPr>
        </p:nvSpPr>
        <p:spPr>
          <a:xfrm>
            <a:off x="831850" y="1501727"/>
            <a:ext cx="10521950" cy="4610142"/>
          </a:xfrm>
        </p:spPr>
        <p:txBody>
          <a:bodyPr/>
          <a:lstStyle>
            <a:lvl1pPr>
              <a:defRPr sz="2400" baseline="0">
                <a:solidFill>
                  <a:srgbClr val="231932"/>
                </a:solidFill>
              </a:defRPr>
            </a:lvl1pPr>
            <a:lvl2pPr>
              <a:defRPr sz="2000" baseline="0">
                <a:solidFill>
                  <a:srgbClr val="231932"/>
                </a:solidFill>
              </a:defRPr>
            </a:lvl2pPr>
            <a:lvl3pPr>
              <a:defRPr sz="1800" baseline="0">
                <a:solidFill>
                  <a:srgbClr val="231932"/>
                </a:solidFill>
              </a:defRPr>
            </a:lvl3pPr>
            <a:lvl4pPr>
              <a:defRPr sz="1600" baseline="0">
                <a:solidFill>
                  <a:srgbClr val="231932"/>
                </a:solidFill>
              </a:defRPr>
            </a:lvl4pPr>
            <a:lvl5pPr>
              <a:defRPr sz="1400" baseline="0">
                <a:solidFill>
                  <a:srgbClr val="23193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4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2"/>
            <a:ext cx="12192000" cy="185195"/>
          </a:xfrm>
          <a:prstGeom prst="rect">
            <a:avLst/>
          </a:prstGeom>
          <a:solidFill>
            <a:srgbClr val="103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679025"/>
            <a:ext cx="7987685" cy="332399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2400">
                <a:solidFill>
                  <a:srgbClr val="0AB8F0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3" y="590803"/>
            <a:ext cx="2127857" cy="420623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831851" y="1554480"/>
            <a:ext cx="5029200" cy="4572000"/>
          </a:xfrm>
        </p:spPr>
        <p:txBody>
          <a:bodyPr/>
          <a:lstStyle>
            <a:lvl1pPr>
              <a:defRPr sz="1800">
                <a:solidFill>
                  <a:srgbClr val="10336B"/>
                </a:solidFill>
              </a:defRPr>
            </a:lvl1pPr>
            <a:lvl2pPr>
              <a:defRPr sz="1500">
                <a:solidFill>
                  <a:srgbClr val="10336B"/>
                </a:solidFill>
              </a:defRPr>
            </a:lvl2pPr>
            <a:lvl3pPr>
              <a:defRPr sz="1350">
                <a:solidFill>
                  <a:srgbClr val="10336B"/>
                </a:solidFill>
              </a:defRPr>
            </a:lvl3pPr>
            <a:lvl4pPr>
              <a:defRPr sz="1200">
                <a:solidFill>
                  <a:srgbClr val="10336B"/>
                </a:solidFill>
              </a:defRPr>
            </a:lvl4pPr>
            <a:lvl5pPr>
              <a:defRPr sz="105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6324600" y="1554479"/>
            <a:ext cx="5029200" cy="4572000"/>
          </a:xfrm>
        </p:spPr>
        <p:txBody>
          <a:bodyPr/>
          <a:lstStyle>
            <a:lvl1pPr>
              <a:defRPr sz="1800">
                <a:solidFill>
                  <a:srgbClr val="10336B"/>
                </a:solidFill>
              </a:defRPr>
            </a:lvl1pPr>
            <a:lvl2pPr>
              <a:defRPr sz="1500">
                <a:solidFill>
                  <a:srgbClr val="10336B"/>
                </a:solidFill>
              </a:defRPr>
            </a:lvl2pPr>
            <a:lvl3pPr>
              <a:defRPr sz="1350">
                <a:solidFill>
                  <a:srgbClr val="10336B"/>
                </a:solidFill>
              </a:defRPr>
            </a:lvl3pPr>
            <a:lvl4pPr>
              <a:defRPr sz="1200">
                <a:solidFill>
                  <a:srgbClr val="10336B"/>
                </a:solidFill>
              </a:defRPr>
            </a:lvl4pPr>
            <a:lvl5pPr>
              <a:defRPr sz="105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5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</p:spTree>
    <p:extLst>
      <p:ext uri="{BB962C8B-B14F-4D97-AF65-F5344CB8AC3E}">
        <p14:creationId xmlns:p14="http://schemas.microsoft.com/office/powerpoint/2010/main" val="51081859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4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2"/>
            <a:ext cx="12192000" cy="185195"/>
          </a:xfrm>
          <a:prstGeom prst="rect">
            <a:avLst/>
          </a:prstGeom>
          <a:solidFill>
            <a:srgbClr val="103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679025"/>
            <a:ext cx="7987685" cy="332399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2400">
                <a:solidFill>
                  <a:srgbClr val="0AB8F0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3"/>
          </p:nvPr>
        </p:nvSpPr>
        <p:spPr>
          <a:xfrm>
            <a:off x="6327648" y="1554480"/>
            <a:ext cx="5056632" cy="457200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10336B"/>
                </a:solidFill>
              </a:defRPr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3" y="590803"/>
            <a:ext cx="2127857" cy="420623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831851" y="1554480"/>
            <a:ext cx="5029200" cy="4572000"/>
          </a:xfrm>
        </p:spPr>
        <p:txBody>
          <a:bodyPr/>
          <a:lstStyle>
            <a:lvl1pPr>
              <a:defRPr sz="1800">
                <a:solidFill>
                  <a:srgbClr val="10336B"/>
                </a:solidFill>
              </a:defRPr>
            </a:lvl1pPr>
            <a:lvl2pPr>
              <a:defRPr sz="1500">
                <a:solidFill>
                  <a:srgbClr val="10336B"/>
                </a:solidFill>
              </a:defRPr>
            </a:lvl2pPr>
            <a:lvl3pPr>
              <a:defRPr sz="1350">
                <a:solidFill>
                  <a:srgbClr val="10336B"/>
                </a:solidFill>
              </a:defRPr>
            </a:lvl3pPr>
            <a:lvl4pPr>
              <a:defRPr sz="1200">
                <a:solidFill>
                  <a:srgbClr val="10336B"/>
                </a:solidFill>
              </a:defRPr>
            </a:lvl4pPr>
            <a:lvl5pPr>
              <a:defRPr sz="105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5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</p:spTree>
    <p:extLst>
      <p:ext uri="{BB962C8B-B14F-4D97-AF65-F5344CB8AC3E}">
        <p14:creationId xmlns:p14="http://schemas.microsoft.com/office/powerpoint/2010/main" val="367204345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4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2"/>
            <a:ext cx="12192000" cy="185195"/>
          </a:xfrm>
          <a:prstGeom prst="rect">
            <a:avLst/>
          </a:prstGeom>
          <a:solidFill>
            <a:srgbClr val="103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679025"/>
            <a:ext cx="7987685" cy="332399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2400">
                <a:solidFill>
                  <a:srgbClr val="0AB8F0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3"/>
          </p:nvPr>
        </p:nvSpPr>
        <p:spPr>
          <a:xfrm>
            <a:off x="831851" y="1554480"/>
            <a:ext cx="5056632" cy="457200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10336B"/>
                </a:solidFill>
              </a:defRPr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3" y="590803"/>
            <a:ext cx="2127857" cy="420623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6318247" y="1554480"/>
            <a:ext cx="5029200" cy="4572000"/>
          </a:xfrm>
        </p:spPr>
        <p:txBody>
          <a:bodyPr/>
          <a:lstStyle>
            <a:lvl1pPr>
              <a:defRPr sz="1800">
                <a:solidFill>
                  <a:srgbClr val="10336B"/>
                </a:solidFill>
              </a:defRPr>
            </a:lvl1pPr>
            <a:lvl2pPr>
              <a:defRPr sz="1500">
                <a:solidFill>
                  <a:srgbClr val="10336B"/>
                </a:solidFill>
              </a:defRPr>
            </a:lvl2pPr>
            <a:lvl3pPr>
              <a:defRPr sz="1350">
                <a:solidFill>
                  <a:srgbClr val="10336B"/>
                </a:solidFill>
              </a:defRPr>
            </a:lvl3pPr>
            <a:lvl4pPr>
              <a:defRPr sz="1200">
                <a:solidFill>
                  <a:srgbClr val="10336B"/>
                </a:solidFill>
              </a:defRPr>
            </a:lvl4pPr>
            <a:lvl5pPr>
              <a:defRPr sz="105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5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9934979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4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2"/>
            <a:ext cx="12192000" cy="185195"/>
          </a:xfrm>
          <a:prstGeom prst="rect">
            <a:avLst/>
          </a:prstGeom>
          <a:solidFill>
            <a:srgbClr val="103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679025"/>
            <a:ext cx="7987685" cy="332399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2400">
                <a:solidFill>
                  <a:srgbClr val="0AB8F0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3"/>
          </p:nvPr>
        </p:nvSpPr>
        <p:spPr>
          <a:xfrm>
            <a:off x="831851" y="1554480"/>
            <a:ext cx="10521951" cy="457200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10336B"/>
                </a:solidFill>
              </a:defRPr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3" y="590803"/>
            <a:ext cx="2127857" cy="420623"/>
          </a:xfrm>
          <a:prstGeom prst="rect">
            <a:avLst/>
          </a:prstGeom>
        </p:spPr>
      </p:pic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1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5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</p:spTree>
    <p:extLst>
      <p:ext uri="{BB962C8B-B14F-4D97-AF65-F5344CB8AC3E}">
        <p14:creationId xmlns:p14="http://schemas.microsoft.com/office/powerpoint/2010/main" val="65958111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4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2"/>
            <a:ext cx="12192000" cy="185195"/>
          </a:xfrm>
          <a:prstGeom prst="rect">
            <a:avLst/>
          </a:prstGeom>
          <a:solidFill>
            <a:srgbClr val="103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2741487"/>
            <a:ext cx="3657600" cy="332399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2400">
                <a:solidFill>
                  <a:srgbClr val="0AB8F0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3483400"/>
            <a:ext cx="3657600" cy="249299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10336B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grpSp>
        <p:nvGrpSpPr>
          <p:cNvPr id="122" name="Group 11"/>
          <p:cNvGrpSpPr/>
          <p:nvPr userDrawn="1"/>
        </p:nvGrpSpPr>
        <p:grpSpPr>
          <a:xfrm>
            <a:off x="5767155" y="1349864"/>
            <a:ext cx="5586645" cy="3681413"/>
            <a:chOff x="5157992" y="1665629"/>
            <a:chExt cx="2936367" cy="1919171"/>
          </a:xfrm>
          <a:solidFill>
            <a:schemeClr val="bg2">
              <a:lumMod val="90000"/>
            </a:schemeClr>
          </a:solidFill>
        </p:grpSpPr>
        <p:sp>
          <p:nvSpPr>
            <p:cNvPr id="123" name="Freeform 5"/>
            <p:cNvSpPr>
              <a:spLocks/>
            </p:cNvSpPr>
            <p:nvPr/>
          </p:nvSpPr>
          <p:spPr bwMode="auto">
            <a:xfrm>
              <a:off x="5379188" y="1665629"/>
              <a:ext cx="365958" cy="271518"/>
            </a:xfrm>
            <a:custGeom>
              <a:avLst/>
              <a:gdLst>
                <a:gd name="T0" fmla="*/ 228 w 257"/>
                <a:gd name="T1" fmla="*/ 167 h 190"/>
                <a:gd name="T2" fmla="*/ 227 w 257"/>
                <a:gd name="T3" fmla="*/ 190 h 190"/>
                <a:gd name="T4" fmla="*/ 150 w 257"/>
                <a:gd name="T5" fmla="*/ 172 h 190"/>
                <a:gd name="T6" fmla="*/ 141 w 257"/>
                <a:gd name="T7" fmla="*/ 172 h 190"/>
                <a:gd name="T8" fmla="*/ 108 w 257"/>
                <a:gd name="T9" fmla="*/ 174 h 190"/>
                <a:gd name="T10" fmla="*/ 102 w 257"/>
                <a:gd name="T11" fmla="*/ 173 h 190"/>
                <a:gd name="T12" fmla="*/ 97 w 257"/>
                <a:gd name="T13" fmla="*/ 174 h 190"/>
                <a:gd name="T14" fmla="*/ 94 w 257"/>
                <a:gd name="T15" fmla="*/ 172 h 190"/>
                <a:gd name="T16" fmla="*/ 86 w 257"/>
                <a:gd name="T17" fmla="*/ 171 h 190"/>
                <a:gd name="T18" fmla="*/ 85 w 257"/>
                <a:gd name="T19" fmla="*/ 168 h 190"/>
                <a:gd name="T20" fmla="*/ 73 w 257"/>
                <a:gd name="T21" fmla="*/ 165 h 190"/>
                <a:gd name="T22" fmla="*/ 66 w 257"/>
                <a:gd name="T23" fmla="*/ 162 h 190"/>
                <a:gd name="T24" fmla="*/ 51 w 257"/>
                <a:gd name="T25" fmla="*/ 165 h 190"/>
                <a:gd name="T26" fmla="*/ 33 w 257"/>
                <a:gd name="T27" fmla="*/ 156 h 190"/>
                <a:gd name="T28" fmla="*/ 29 w 257"/>
                <a:gd name="T29" fmla="*/ 128 h 190"/>
                <a:gd name="T30" fmla="*/ 20 w 257"/>
                <a:gd name="T31" fmla="*/ 126 h 190"/>
                <a:gd name="T32" fmla="*/ 10 w 257"/>
                <a:gd name="T33" fmla="*/ 120 h 190"/>
                <a:gd name="T34" fmla="*/ 0 w 257"/>
                <a:gd name="T35" fmla="*/ 116 h 190"/>
                <a:gd name="T36" fmla="*/ 3 w 257"/>
                <a:gd name="T37" fmla="*/ 103 h 190"/>
                <a:gd name="T38" fmla="*/ 5 w 257"/>
                <a:gd name="T39" fmla="*/ 105 h 190"/>
                <a:gd name="T40" fmla="*/ 7 w 257"/>
                <a:gd name="T41" fmla="*/ 105 h 190"/>
                <a:gd name="T42" fmla="*/ 11 w 257"/>
                <a:gd name="T43" fmla="*/ 99 h 190"/>
                <a:gd name="T44" fmla="*/ 9 w 257"/>
                <a:gd name="T45" fmla="*/ 96 h 190"/>
                <a:gd name="T46" fmla="*/ 7 w 257"/>
                <a:gd name="T47" fmla="*/ 88 h 190"/>
                <a:gd name="T48" fmla="*/ 16 w 257"/>
                <a:gd name="T49" fmla="*/ 85 h 190"/>
                <a:gd name="T50" fmla="*/ 8 w 257"/>
                <a:gd name="T51" fmla="*/ 78 h 190"/>
                <a:gd name="T52" fmla="*/ 6 w 257"/>
                <a:gd name="T53" fmla="*/ 60 h 190"/>
                <a:gd name="T54" fmla="*/ 8 w 257"/>
                <a:gd name="T55" fmla="*/ 41 h 190"/>
                <a:gd name="T56" fmla="*/ 3 w 257"/>
                <a:gd name="T57" fmla="*/ 23 h 190"/>
                <a:gd name="T58" fmla="*/ 10 w 257"/>
                <a:gd name="T59" fmla="*/ 10 h 190"/>
                <a:gd name="T60" fmla="*/ 33 w 257"/>
                <a:gd name="T61" fmla="*/ 30 h 190"/>
                <a:gd name="T62" fmla="*/ 49 w 257"/>
                <a:gd name="T63" fmla="*/ 36 h 190"/>
                <a:gd name="T64" fmla="*/ 55 w 257"/>
                <a:gd name="T65" fmla="*/ 36 h 190"/>
                <a:gd name="T66" fmla="*/ 65 w 257"/>
                <a:gd name="T67" fmla="*/ 42 h 190"/>
                <a:gd name="T68" fmla="*/ 63 w 257"/>
                <a:gd name="T69" fmla="*/ 56 h 190"/>
                <a:gd name="T70" fmla="*/ 48 w 257"/>
                <a:gd name="T71" fmla="*/ 69 h 190"/>
                <a:gd name="T72" fmla="*/ 48 w 257"/>
                <a:gd name="T73" fmla="*/ 74 h 190"/>
                <a:gd name="T74" fmla="*/ 55 w 257"/>
                <a:gd name="T75" fmla="*/ 66 h 190"/>
                <a:gd name="T76" fmla="*/ 70 w 257"/>
                <a:gd name="T77" fmla="*/ 57 h 190"/>
                <a:gd name="T78" fmla="*/ 66 w 257"/>
                <a:gd name="T79" fmla="*/ 64 h 190"/>
                <a:gd name="T80" fmla="*/ 52 w 257"/>
                <a:gd name="T81" fmla="*/ 80 h 190"/>
                <a:gd name="T82" fmla="*/ 46 w 257"/>
                <a:gd name="T83" fmla="*/ 91 h 190"/>
                <a:gd name="T84" fmla="*/ 55 w 257"/>
                <a:gd name="T85" fmla="*/ 87 h 190"/>
                <a:gd name="T86" fmla="*/ 65 w 257"/>
                <a:gd name="T87" fmla="*/ 82 h 190"/>
                <a:gd name="T88" fmla="*/ 71 w 257"/>
                <a:gd name="T89" fmla="*/ 68 h 190"/>
                <a:gd name="T90" fmla="*/ 80 w 257"/>
                <a:gd name="T91" fmla="*/ 54 h 190"/>
                <a:gd name="T92" fmla="*/ 78 w 257"/>
                <a:gd name="T93" fmla="*/ 42 h 190"/>
                <a:gd name="T94" fmla="*/ 75 w 257"/>
                <a:gd name="T95" fmla="*/ 35 h 190"/>
                <a:gd name="T96" fmla="*/ 74 w 257"/>
                <a:gd name="T97" fmla="*/ 46 h 190"/>
                <a:gd name="T98" fmla="*/ 76 w 257"/>
                <a:gd name="T99" fmla="*/ 54 h 190"/>
                <a:gd name="T100" fmla="*/ 72 w 257"/>
                <a:gd name="T101" fmla="*/ 51 h 190"/>
                <a:gd name="T102" fmla="*/ 68 w 257"/>
                <a:gd name="T103" fmla="*/ 41 h 190"/>
                <a:gd name="T104" fmla="*/ 73 w 257"/>
                <a:gd name="T105" fmla="*/ 32 h 190"/>
                <a:gd name="T106" fmla="*/ 74 w 257"/>
                <a:gd name="T107" fmla="*/ 24 h 190"/>
                <a:gd name="T108" fmla="*/ 80 w 257"/>
                <a:gd name="T109" fmla="*/ 30 h 190"/>
                <a:gd name="T110" fmla="*/ 79 w 257"/>
                <a:gd name="T111" fmla="*/ 15 h 190"/>
                <a:gd name="T112" fmla="*/ 77 w 257"/>
                <a:gd name="T113" fmla="*/ 11 h 190"/>
                <a:gd name="T114" fmla="*/ 145 w 257"/>
                <a:gd name="T115" fmla="*/ 19 h 190"/>
                <a:gd name="T116" fmla="*/ 246 w 257"/>
                <a:gd name="T117" fmla="*/ 4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7" h="190">
                  <a:moveTo>
                    <a:pt x="257" y="47"/>
                  </a:moveTo>
                  <a:cubicBezTo>
                    <a:pt x="257" y="47"/>
                    <a:pt x="233" y="161"/>
                    <a:pt x="228" y="167"/>
                  </a:cubicBezTo>
                  <a:cubicBezTo>
                    <a:pt x="224" y="174"/>
                    <a:pt x="229" y="172"/>
                    <a:pt x="229" y="179"/>
                  </a:cubicBezTo>
                  <a:cubicBezTo>
                    <a:pt x="229" y="185"/>
                    <a:pt x="227" y="190"/>
                    <a:pt x="227" y="190"/>
                  </a:cubicBezTo>
                  <a:cubicBezTo>
                    <a:pt x="161" y="173"/>
                    <a:pt x="161" y="173"/>
                    <a:pt x="161" y="173"/>
                  </a:cubicBezTo>
                  <a:cubicBezTo>
                    <a:pt x="150" y="172"/>
                    <a:pt x="150" y="172"/>
                    <a:pt x="150" y="172"/>
                  </a:cubicBezTo>
                  <a:cubicBezTo>
                    <a:pt x="146" y="173"/>
                    <a:pt x="146" y="173"/>
                    <a:pt x="146" y="173"/>
                  </a:cubicBezTo>
                  <a:cubicBezTo>
                    <a:pt x="141" y="172"/>
                    <a:pt x="141" y="172"/>
                    <a:pt x="141" y="172"/>
                  </a:cubicBezTo>
                  <a:cubicBezTo>
                    <a:pt x="137" y="173"/>
                    <a:pt x="137" y="173"/>
                    <a:pt x="137" y="173"/>
                  </a:cubicBezTo>
                  <a:cubicBezTo>
                    <a:pt x="108" y="174"/>
                    <a:pt x="108" y="174"/>
                    <a:pt x="108" y="174"/>
                  </a:cubicBezTo>
                  <a:cubicBezTo>
                    <a:pt x="105" y="172"/>
                    <a:pt x="105" y="172"/>
                    <a:pt x="105" y="172"/>
                  </a:cubicBezTo>
                  <a:cubicBezTo>
                    <a:pt x="102" y="173"/>
                    <a:pt x="102" y="173"/>
                    <a:pt x="102" y="173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4" y="173"/>
                    <a:pt x="94" y="173"/>
                    <a:pt x="94" y="173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89" y="172"/>
                    <a:pt x="89" y="172"/>
                    <a:pt x="89" y="172"/>
                  </a:cubicBezTo>
                  <a:cubicBezTo>
                    <a:pt x="86" y="171"/>
                    <a:pt x="86" y="171"/>
                    <a:pt x="86" y="171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1" y="167"/>
                    <a:pt x="81" y="167"/>
                    <a:pt x="81" y="167"/>
                  </a:cubicBezTo>
                  <a:cubicBezTo>
                    <a:pt x="73" y="165"/>
                    <a:pt x="73" y="165"/>
                    <a:pt x="73" y="165"/>
                  </a:cubicBezTo>
                  <a:cubicBezTo>
                    <a:pt x="68" y="163"/>
                    <a:pt x="68" y="163"/>
                    <a:pt x="68" y="163"/>
                  </a:cubicBezTo>
                  <a:cubicBezTo>
                    <a:pt x="66" y="162"/>
                    <a:pt x="66" y="162"/>
                    <a:pt x="66" y="162"/>
                  </a:cubicBezTo>
                  <a:cubicBezTo>
                    <a:pt x="60" y="163"/>
                    <a:pt x="60" y="163"/>
                    <a:pt x="60" y="163"/>
                  </a:cubicBezTo>
                  <a:cubicBezTo>
                    <a:pt x="51" y="165"/>
                    <a:pt x="51" y="165"/>
                    <a:pt x="51" y="165"/>
                  </a:cubicBezTo>
                  <a:cubicBezTo>
                    <a:pt x="40" y="162"/>
                    <a:pt x="40" y="162"/>
                    <a:pt x="40" y="162"/>
                  </a:cubicBezTo>
                  <a:cubicBezTo>
                    <a:pt x="33" y="156"/>
                    <a:pt x="33" y="156"/>
                    <a:pt x="33" y="156"/>
                  </a:cubicBezTo>
                  <a:cubicBezTo>
                    <a:pt x="33" y="156"/>
                    <a:pt x="36" y="149"/>
                    <a:pt x="35" y="140"/>
                  </a:cubicBezTo>
                  <a:cubicBezTo>
                    <a:pt x="34" y="130"/>
                    <a:pt x="29" y="128"/>
                    <a:pt x="29" y="128"/>
                  </a:cubicBezTo>
                  <a:cubicBezTo>
                    <a:pt x="24" y="128"/>
                    <a:pt x="24" y="128"/>
                    <a:pt x="24" y="128"/>
                  </a:cubicBezTo>
                  <a:cubicBezTo>
                    <a:pt x="20" y="126"/>
                    <a:pt x="20" y="126"/>
                    <a:pt x="20" y="126"/>
                  </a:cubicBezTo>
                  <a:cubicBezTo>
                    <a:pt x="20" y="126"/>
                    <a:pt x="20" y="120"/>
                    <a:pt x="15" y="120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1" y="109"/>
                    <a:pt x="1" y="109"/>
                    <a:pt x="1" y="109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6" y="106"/>
                    <a:pt x="6" y="106"/>
                    <a:pt x="6" y="106"/>
                  </a:cubicBezTo>
                  <a:cubicBezTo>
                    <a:pt x="7" y="105"/>
                    <a:pt x="7" y="105"/>
                    <a:pt x="7" y="105"/>
                  </a:cubicBezTo>
                  <a:cubicBezTo>
                    <a:pt x="7" y="101"/>
                    <a:pt x="7" y="101"/>
                    <a:pt x="7" y="101"/>
                  </a:cubicBezTo>
                  <a:cubicBezTo>
                    <a:pt x="11" y="99"/>
                    <a:pt x="11" y="99"/>
                    <a:pt x="11" y="99"/>
                  </a:cubicBezTo>
                  <a:cubicBezTo>
                    <a:pt x="11" y="98"/>
                    <a:pt x="11" y="98"/>
                    <a:pt x="11" y="98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48" y="69"/>
                    <a:pt x="48" y="69"/>
                    <a:pt x="48" y="69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70" y="57"/>
                    <a:pt x="70" y="57"/>
                    <a:pt x="70" y="57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91"/>
                    <a:pt x="46" y="91"/>
                    <a:pt x="46" y="91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71" y="68"/>
                    <a:pt x="71" y="68"/>
                    <a:pt x="71" y="68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1" y="50"/>
                    <a:pt x="81" y="50"/>
                    <a:pt x="81" y="50"/>
                  </a:cubicBezTo>
                  <a:cubicBezTo>
                    <a:pt x="78" y="42"/>
                    <a:pt x="78" y="42"/>
                    <a:pt x="78" y="42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0" y="46"/>
                    <a:pt x="70" y="46"/>
                    <a:pt x="70" y="46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8" y="37"/>
                    <a:pt x="68" y="37"/>
                    <a:pt x="68" y="37"/>
                  </a:cubicBezTo>
                  <a:cubicBezTo>
                    <a:pt x="73" y="32"/>
                    <a:pt x="73" y="32"/>
                    <a:pt x="73" y="32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9" y="29"/>
                    <a:pt x="79" y="29"/>
                    <a:pt x="79" y="29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1" y="24"/>
                    <a:pt x="81" y="24"/>
                    <a:pt x="81" y="24"/>
                  </a:cubicBezTo>
                  <a:cubicBezTo>
                    <a:pt x="79" y="15"/>
                    <a:pt x="79" y="15"/>
                    <a:pt x="79" y="15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133" y="16"/>
                    <a:pt x="145" y="19"/>
                  </a:cubicBezTo>
                  <a:cubicBezTo>
                    <a:pt x="156" y="22"/>
                    <a:pt x="230" y="42"/>
                    <a:pt x="235" y="43"/>
                  </a:cubicBezTo>
                  <a:cubicBezTo>
                    <a:pt x="240" y="45"/>
                    <a:pt x="246" y="45"/>
                    <a:pt x="246" y="45"/>
                  </a:cubicBezTo>
                  <a:lnTo>
                    <a:pt x="257" y="4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24" name="Freeform 6"/>
            <p:cNvSpPr>
              <a:spLocks/>
            </p:cNvSpPr>
            <p:nvPr/>
          </p:nvSpPr>
          <p:spPr bwMode="auto">
            <a:xfrm>
              <a:off x="5925595" y="2621841"/>
              <a:ext cx="384509" cy="394627"/>
            </a:xfrm>
            <a:custGeom>
              <a:avLst/>
              <a:gdLst>
                <a:gd name="T0" fmla="*/ 34 w 228"/>
                <a:gd name="T1" fmla="*/ 0 h 234"/>
                <a:gd name="T2" fmla="*/ 228 w 228"/>
                <a:gd name="T3" fmla="*/ 23 h 234"/>
                <a:gd name="T4" fmla="*/ 227 w 228"/>
                <a:gd name="T5" fmla="*/ 44 h 234"/>
                <a:gd name="T6" fmla="*/ 224 w 228"/>
                <a:gd name="T7" fmla="*/ 44 h 234"/>
                <a:gd name="T8" fmla="*/ 210 w 228"/>
                <a:gd name="T9" fmla="*/ 226 h 234"/>
                <a:gd name="T10" fmla="*/ 91 w 228"/>
                <a:gd name="T11" fmla="*/ 215 h 234"/>
                <a:gd name="T12" fmla="*/ 90 w 228"/>
                <a:gd name="T13" fmla="*/ 224 h 234"/>
                <a:gd name="T14" fmla="*/ 32 w 228"/>
                <a:gd name="T15" fmla="*/ 218 h 234"/>
                <a:gd name="T16" fmla="*/ 29 w 228"/>
                <a:gd name="T17" fmla="*/ 234 h 234"/>
                <a:gd name="T18" fmla="*/ 0 w 228"/>
                <a:gd name="T19" fmla="*/ 230 h 234"/>
                <a:gd name="T20" fmla="*/ 34 w 228"/>
                <a:gd name="T21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8" h="234">
                  <a:moveTo>
                    <a:pt x="34" y="0"/>
                  </a:moveTo>
                  <a:lnTo>
                    <a:pt x="228" y="23"/>
                  </a:lnTo>
                  <a:lnTo>
                    <a:pt x="227" y="44"/>
                  </a:lnTo>
                  <a:lnTo>
                    <a:pt x="224" y="44"/>
                  </a:lnTo>
                  <a:lnTo>
                    <a:pt x="210" y="226"/>
                  </a:lnTo>
                  <a:lnTo>
                    <a:pt x="91" y="215"/>
                  </a:lnTo>
                  <a:lnTo>
                    <a:pt x="90" y="224"/>
                  </a:lnTo>
                  <a:lnTo>
                    <a:pt x="32" y="218"/>
                  </a:lnTo>
                  <a:lnTo>
                    <a:pt x="29" y="234"/>
                  </a:lnTo>
                  <a:lnTo>
                    <a:pt x="0" y="23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25" name="Freeform 7"/>
            <p:cNvSpPr>
              <a:spLocks/>
            </p:cNvSpPr>
            <p:nvPr/>
          </p:nvSpPr>
          <p:spPr bwMode="auto">
            <a:xfrm>
              <a:off x="6068941" y="2696045"/>
              <a:ext cx="762272" cy="752153"/>
            </a:xfrm>
            <a:custGeom>
              <a:avLst/>
              <a:gdLst>
                <a:gd name="T0" fmla="*/ 450 w 452"/>
                <a:gd name="T1" fmla="*/ 234 h 446"/>
                <a:gd name="T2" fmla="*/ 446 w 452"/>
                <a:gd name="T3" fmla="*/ 215 h 446"/>
                <a:gd name="T4" fmla="*/ 435 w 452"/>
                <a:gd name="T5" fmla="*/ 131 h 446"/>
                <a:gd name="T6" fmla="*/ 417 w 452"/>
                <a:gd name="T7" fmla="*/ 128 h 446"/>
                <a:gd name="T8" fmla="*/ 398 w 452"/>
                <a:gd name="T9" fmla="*/ 117 h 446"/>
                <a:gd name="T10" fmla="*/ 378 w 452"/>
                <a:gd name="T11" fmla="*/ 116 h 446"/>
                <a:gd name="T12" fmla="*/ 365 w 452"/>
                <a:gd name="T13" fmla="*/ 118 h 446"/>
                <a:gd name="T14" fmla="*/ 352 w 452"/>
                <a:gd name="T15" fmla="*/ 122 h 446"/>
                <a:gd name="T16" fmla="*/ 332 w 452"/>
                <a:gd name="T17" fmla="*/ 118 h 446"/>
                <a:gd name="T18" fmla="*/ 325 w 452"/>
                <a:gd name="T19" fmla="*/ 116 h 446"/>
                <a:gd name="T20" fmla="*/ 310 w 452"/>
                <a:gd name="T21" fmla="*/ 112 h 446"/>
                <a:gd name="T22" fmla="*/ 301 w 452"/>
                <a:gd name="T23" fmla="*/ 111 h 446"/>
                <a:gd name="T24" fmla="*/ 284 w 452"/>
                <a:gd name="T25" fmla="*/ 107 h 446"/>
                <a:gd name="T26" fmla="*/ 269 w 452"/>
                <a:gd name="T27" fmla="*/ 101 h 446"/>
                <a:gd name="T28" fmla="*/ 253 w 452"/>
                <a:gd name="T29" fmla="*/ 93 h 446"/>
                <a:gd name="T30" fmla="*/ 242 w 452"/>
                <a:gd name="T31" fmla="*/ 90 h 446"/>
                <a:gd name="T32" fmla="*/ 125 w 452"/>
                <a:gd name="T33" fmla="*/ 182 h 446"/>
                <a:gd name="T34" fmla="*/ 2 w 452"/>
                <a:gd name="T35" fmla="*/ 183 h 446"/>
                <a:gd name="T36" fmla="*/ 13 w 452"/>
                <a:gd name="T37" fmla="*/ 197 h 446"/>
                <a:gd name="T38" fmla="*/ 22 w 452"/>
                <a:gd name="T39" fmla="*/ 205 h 446"/>
                <a:gd name="T40" fmla="*/ 41 w 452"/>
                <a:gd name="T41" fmla="*/ 224 h 446"/>
                <a:gd name="T42" fmla="*/ 55 w 452"/>
                <a:gd name="T43" fmla="*/ 238 h 446"/>
                <a:gd name="T44" fmla="*/ 59 w 452"/>
                <a:gd name="T45" fmla="*/ 259 h 446"/>
                <a:gd name="T46" fmla="*/ 66 w 452"/>
                <a:gd name="T47" fmla="*/ 278 h 446"/>
                <a:gd name="T48" fmla="*/ 74 w 452"/>
                <a:gd name="T49" fmla="*/ 286 h 446"/>
                <a:gd name="T50" fmla="*/ 88 w 452"/>
                <a:gd name="T51" fmla="*/ 296 h 446"/>
                <a:gd name="T52" fmla="*/ 109 w 452"/>
                <a:gd name="T53" fmla="*/ 307 h 446"/>
                <a:gd name="T54" fmla="*/ 120 w 452"/>
                <a:gd name="T55" fmla="*/ 298 h 446"/>
                <a:gd name="T56" fmla="*/ 127 w 452"/>
                <a:gd name="T57" fmla="*/ 283 h 446"/>
                <a:gd name="T58" fmla="*/ 148 w 452"/>
                <a:gd name="T59" fmla="*/ 275 h 446"/>
                <a:gd name="T60" fmla="*/ 170 w 452"/>
                <a:gd name="T61" fmla="*/ 279 h 446"/>
                <a:gd name="T62" fmla="*/ 183 w 452"/>
                <a:gd name="T63" fmla="*/ 292 h 446"/>
                <a:gd name="T64" fmla="*/ 200 w 452"/>
                <a:gd name="T65" fmla="*/ 320 h 446"/>
                <a:gd name="T66" fmla="*/ 210 w 452"/>
                <a:gd name="T67" fmla="*/ 343 h 446"/>
                <a:gd name="T68" fmla="*/ 235 w 452"/>
                <a:gd name="T69" fmla="*/ 372 h 446"/>
                <a:gd name="T70" fmla="*/ 237 w 452"/>
                <a:gd name="T71" fmla="*/ 388 h 446"/>
                <a:gd name="T72" fmla="*/ 249 w 452"/>
                <a:gd name="T73" fmla="*/ 416 h 446"/>
                <a:gd name="T74" fmla="*/ 273 w 452"/>
                <a:gd name="T75" fmla="*/ 427 h 446"/>
                <a:gd name="T76" fmla="*/ 291 w 452"/>
                <a:gd name="T77" fmla="*/ 438 h 446"/>
                <a:gd name="T78" fmla="*/ 305 w 452"/>
                <a:gd name="T79" fmla="*/ 442 h 446"/>
                <a:gd name="T80" fmla="*/ 321 w 452"/>
                <a:gd name="T81" fmla="*/ 441 h 446"/>
                <a:gd name="T82" fmla="*/ 317 w 452"/>
                <a:gd name="T83" fmla="*/ 425 h 446"/>
                <a:gd name="T84" fmla="*/ 308 w 452"/>
                <a:gd name="T85" fmla="*/ 404 h 446"/>
                <a:gd name="T86" fmla="*/ 318 w 452"/>
                <a:gd name="T87" fmla="*/ 370 h 446"/>
                <a:gd name="T88" fmla="*/ 311 w 452"/>
                <a:gd name="T89" fmla="*/ 361 h 446"/>
                <a:gd name="T90" fmla="*/ 326 w 452"/>
                <a:gd name="T91" fmla="*/ 355 h 446"/>
                <a:gd name="T92" fmla="*/ 324 w 452"/>
                <a:gd name="T93" fmla="*/ 350 h 446"/>
                <a:gd name="T94" fmla="*/ 338 w 452"/>
                <a:gd name="T95" fmla="*/ 350 h 446"/>
                <a:gd name="T96" fmla="*/ 336 w 452"/>
                <a:gd name="T97" fmla="*/ 345 h 446"/>
                <a:gd name="T98" fmla="*/ 347 w 452"/>
                <a:gd name="T99" fmla="*/ 342 h 446"/>
                <a:gd name="T100" fmla="*/ 346 w 452"/>
                <a:gd name="T101" fmla="*/ 331 h 446"/>
                <a:gd name="T102" fmla="*/ 357 w 452"/>
                <a:gd name="T103" fmla="*/ 329 h 446"/>
                <a:gd name="T104" fmla="*/ 367 w 452"/>
                <a:gd name="T105" fmla="*/ 329 h 446"/>
                <a:gd name="T106" fmla="*/ 395 w 452"/>
                <a:gd name="T107" fmla="*/ 314 h 446"/>
                <a:gd name="T108" fmla="*/ 403 w 452"/>
                <a:gd name="T109" fmla="*/ 305 h 446"/>
                <a:gd name="T110" fmla="*/ 403 w 452"/>
                <a:gd name="T111" fmla="*/ 296 h 446"/>
                <a:gd name="T112" fmla="*/ 410 w 452"/>
                <a:gd name="T113" fmla="*/ 286 h 446"/>
                <a:gd name="T114" fmla="*/ 412 w 452"/>
                <a:gd name="T115" fmla="*/ 299 h 446"/>
                <a:gd name="T116" fmla="*/ 439 w 452"/>
                <a:gd name="T117" fmla="*/ 288 h 446"/>
                <a:gd name="T118" fmla="*/ 447 w 452"/>
                <a:gd name="T119" fmla="*/ 26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52" h="446">
                  <a:moveTo>
                    <a:pt x="446" y="253"/>
                  </a:moveTo>
                  <a:lnTo>
                    <a:pt x="448" y="245"/>
                  </a:lnTo>
                  <a:lnTo>
                    <a:pt x="452" y="240"/>
                  </a:lnTo>
                  <a:lnTo>
                    <a:pt x="450" y="234"/>
                  </a:lnTo>
                  <a:lnTo>
                    <a:pt x="448" y="226"/>
                  </a:lnTo>
                  <a:lnTo>
                    <a:pt x="447" y="223"/>
                  </a:lnTo>
                  <a:lnTo>
                    <a:pt x="447" y="217"/>
                  </a:lnTo>
                  <a:lnTo>
                    <a:pt x="446" y="215"/>
                  </a:lnTo>
                  <a:lnTo>
                    <a:pt x="442" y="206"/>
                  </a:lnTo>
                  <a:lnTo>
                    <a:pt x="442" y="204"/>
                  </a:lnTo>
                  <a:lnTo>
                    <a:pt x="435" y="198"/>
                  </a:lnTo>
                  <a:lnTo>
                    <a:pt x="435" y="131"/>
                  </a:lnTo>
                  <a:lnTo>
                    <a:pt x="425" y="130"/>
                  </a:lnTo>
                  <a:lnTo>
                    <a:pt x="423" y="132"/>
                  </a:lnTo>
                  <a:lnTo>
                    <a:pt x="420" y="131"/>
                  </a:lnTo>
                  <a:lnTo>
                    <a:pt x="417" y="128"/>
                  </a:lnTo>
                  <a:lnTo>
                    <a:pt x="413" y="126"/>
                  </a:lnTo>
                  <a:lnTo>
                    <a:pt x="408" y="126"/>
                  </a:lnTo>
                  <a:lnTo>
                    <a:pt x="402" y="122"/>
                  </a:lnTo>
                  <a:lnTo>
                    <a:pt x="398" y="117"/>
                  </a:lnTo>
                  <a:lnTo>
                    <a:pt x="393" y="116"/>
                  </a:lnTo>
                  <a:lnTo>
                    <a:pt x="385" y="118"/>
                  </a:lnTo>
                  <a:lnTo>
                    <a:pt x="383" y="117"/>
                  </a:lnTo>
                  <a:lnTo>
                    <a:pt x="378" y="116"/>
                  </a:lnTo>
                  <a:lnTo>
                    <a:pt x="374" y="119"/>
                  </a:lnTo>
                  <a:lnTo>
                    <a:pt x="372" y="120"/>
                  </a:lnTo>
                  <a:lnTo>
                    <a:pt x="369" y="118"/>
                  </a:lnTo>
                  <a:lnTo>
                    <a:pt x="365" y="118"/>
                  </a:lnTo>
                  <a:lnTo>
                    <a:pt x="363" y="121"/>
                  </a:lnTo>
                  <a:lnTo>
                    <a:pt x="358" y="124"/>
                  </a:lnTo>
                  <a:lnTo>
                    <a:pt x="354" y="125"/>
                  </a:lnTo>
                  <a:lnTo>
                    <a:pt x="352" y="122"/>
                  </a:lnTo>
                  <a:lnTo>
                    <a:pt x="349" y="119"/>
                  </a:lnTo>
                  <a:lnTo>
                    <a:pt x="341" y="120"/>
                  </a:lnTo>
                  <a:lnTo>
                    <a:pt x="336" y="117"/>
                  </a:lnTo>
                  <a:lnTo>
                    <a:pt x="332" y="118"/>
                  </a:lnTo>
                  <a:lnTo>
                    <a:pt x="330" y="122"/>
                  </a:lnTo>
                  <a:lnTo>
                    <a:pt x="328" y="123"/>
                  </a:lnTo>
                  <a:lnTo>
                    <a:pt x="327" y="118"/>
                  </a:lnTo>
                  <a:lnTo>
                    <a:pt x="325" y="116"/>
                  </a:lnTo>
                  <a:lnTo>
                    <a:pt x="319" y="120"/>
                  </a:lnTo>
                  <a:lnTo>
                    <a:pt x="318" y="116"/>
                  </a:lnTo>
                  <a:lnTo>
                    <a:pt x="312" y="112"/>
                  </a:lnTo>
                  <a:lnTo>
                    <a:pt x="310" y="112"/>
                  </a:lnTo>
                  <a:lnTo>
                    <a:pt x="308" y="115"/>
                  </a:lnTo>
                  <a:lnTo>
                    <a:pt x="305" y="117"/>
                  </a:lnTo>
                  <a:lnTo>
                    <a:pt x="302" y="116"/>
                  </a:lnTo>
                  <a:lnTo>
                    <a:pt x="301" y="111"/>
                  </a:lnTo>
                  <a:lnTo>
                    <a:pt x="298" y="111"/>
                  </a:lnTo>
                  <a:lnTo>
                    <a:pt x="295" y="105"/>
                  </a:lnTo>
                  <a:lnTo>
                    <a:pt x="287" y="105"/>
                  </a:lnTo>
                  <a:lnTo>
                    <a:pt x="284" y="107"/>
                  </a:lnTo>
                  <a:lnTo>
                    <a:pt x="281" y="104"/>
                  </a:lnTo>
                  <a:lnTo>
                    <a:pt x="280" y="104"/>
                  </a:lnTo>
                  <a:lnTo>
                    <a:pt x="275" y="105"/>
                  </a:lnTo>
                  <a:lnTo>
                    <a:pt x="269" y="101"/>
                  </a:lnTo>
                  <a:lnTo>
                    <a:pt x="261" y="101"/>
                  </a:lnTo>
                  <a:lnTo>
                    <a:pt x="259" y="94"/>
                  </a:lnTo>
                  <a:lnTo>
                    <a:pt x="255" y="92"/>
                  </a:lnTo>
                  <a:lnTo>
                    <a:pt x="253" y="93"/>
                  </a:lnTo>
                  <a:lnTo>
                    <a:pt x="250" y="92"/>
                  </a:lnTo>
                  <a:lnTo>
                    <a:pt x="247" y="93"/>
                  </a:lnTo>
                  <a:lnTo>
                    <a:pt x="244" y="93"/>
                  </a:lnTo>
                  <a:lnTo>
                    <a:pt x="242" y="90"/>
                  </a:lnTo>
                  <a:lnTo>
                    <a:pt x="235" y="83"/>
                  </a:lnTo>
                  <a:lnTo>
                    <a:pt x="239" y="6"/>
                  </a:lnTo>
                  <a:lnTo>
                    <a:pt x="139" y="0"/>
                  </a:lnTo>
                  <a:lnTo>
                    <a:pt x="125" y="182"/>
                  </a:lnTo>
                  <a:lnTo>
                    <a:pt x="6" y="171"/>
                  </a:lnTo>
                  <a:lnTo>
                    <a:pt x="5" y="180"/>
                  </a:lnTo>
                  <a:lnTo>
                    <a:pt x="0" y="180"/>
                  </a:lnTo>
                  <a:lnTo>
                    <a:pt x="2" y="183"/>
                  </a:lnTo>
                  <a:lnTo>
                    <a:pt x="7" y="186"/>
                  </a:lnTo>
                  <a:lnTo>
                    <a:pt x="10" y="190"/>
                  </a:lnTo>
                  <a:lnTo>
                    <a:pt x="11" y="193"/>
                  </a:lnTo>
                  <a:lnTo>
                    <a:pt x="13" y="197"/>
                  </a:lnTo>
                  <a:lnTo>
                    <a:pt x="15" y="198"/>
                  </a:lnTo>
                  <a:lnTo>
                    <a:pt x="18" y="200"/>
                  </a:lnTo>
                  <a:lnTo>
                    <a:pt x="21" y="202"/>
                  </a:lnTo>
                  <a:lnTo>
                    <a:pt x="22" y="205"/>
                  </a:lnTo>
                  <a:lnTo>
                    <a:pt x="26" y="210"/>
                  </a:lnTo>
                  <a:lnTo>
                    <a:pt x="30" y="213"/>
                  </a:lnTo>
                  <a:lnTo>
                    <a:pt x="38" y="224"/>
                  </a:lnTo>
                  <a:lnTo>
                    <a:pt x="41" y="224"/>
                  </a:lnTo>
                  <a:lnTo>
                    <a:pt x="44" y="227"/>
                  </a:lnTo>
                  <a:lnTo>
                    <a:pt x="48" y="230"/>
                  </a:lnTo>
                  <a:lnTo>
                    <a:pt x="53" y="234"/>
                  </a:lnTo>
                  <a:lnTo>
                    <a:pt x="55" y="238"/>
                  </a:lnTo>
                  <a:lnTo>
                    <a:pt x="55" y="245"/>
                  </a:lnTo>
                  <a:lnTo>
                    <a:pt x="59" y="251"/>
                  </a:lnTo>
                  <a:lnTo>
                    <a:pt x="60" y="255"/>
                  </a:lnTo>
                  <a:lnTo>
                    <a:pt x="59" y="259"/>
                  </a:lnTo>
                  <a:lnTo>
                    <a:pt x="59" y="264"/>
                  </a:lnTo>
                  <a:lnTo>
                    <a:pt x="60" y="270"/>
                  </a:lnTo>
                  <a:lnTo>
                    <a:pt x="65" y="275"/>
                  </a:lnTo>
                  <a:lnTo>
                    <a:pt x="66" y="278"/>
                  </a:lnTo>
                  <a:lnTo>
                    <a:pt x="67" y="279"/>
                  </a:lnTo>
                  <a:lnTo>
                    <a:pt x="69" y="281"/>
                  </a:lnTo>
                  <a:lnTo>
                    <a:pt x="71" y="283"/>
                  </a:lnTo>
                  <a:lnTo>
                    <a:pt x="74" y="286"/>
                  </a:lnTo>
                  <a:lnTo>
                    <a:pt x="78" y="289"/>
                  </a:lnTo>
                  <a:lnTo>
                    <a:pt x="81" y="292"/>
                  </a:lnTo>
                  <a:lnTo>
                    <a:pt x="84" y="293"/>
                  </a:lnTo>
                  <a:lnTo>
                    <a:pt x="88" y="296"/>
                  </a:lnTo>
                  <a:lnTo>
                    <a:pt x="94" y="299"/>
                  </a:lnTo>
                  <a:lnTo>
                    <a:pt x="101" y="304"/>
                  </a:lnTo>
                  <a:lnTo>
                    <a:pt x="104" y="305"/>
                  </a:lnTo>
                  <a:lnTo>
                    <a:pt x="109" y="307"/>
                  </a:lnTo>
                  <a:lnTo>
                    <a:pt x="113" y="307"/>
                  </a:lnTo>
                  <a:lnTo>
                    <a:pt x="115" y="303"/>
                  </a:lnTo>
                  <a:lnTo>
                    <a:pt x="118" y="300"/>
                  </a:lnTo>
                  <a:lnTo>
                    <a:pt x="120" y="298"/>
                  </a:lnTo>
                  <a:lnTo>
                    <a:pt x="123" y="297"/>
                  </a:lnTo>
                  <a:lnTo>
                    <a:pt x="123" y="292"/>
                  </a:lnTo>
                  <a:lnTo>
                    <a:pt x="125" y="288"/>
                  </a:lnTo>
                  <a:lnTo>
                    <a:pt x="127" y="283"/>
                  </a:lnTo>
                  <a:lnTo>
                    <a:pt x="132" y="277"/>
                  </a:lnTo>
                  <a:lnTo>
                    <a:pt x="139" y="276"/>
                  </a:lnTo>
                  <a:lnTo>
                    <a:pt x="143" y="275"/>
                  </a:lnTo>
                  <a:lnTo>
                    <a:pt x="148" y="275"/>
                  </a:lnTo>
                  <a:lnTo>
                    <a:pt x="153" y="277"/>
                  </a:lnTo>
                  <a:lnTo>
                    <a:pt x="159" y="278"/>
                  </a:lnTo>
                  <a:lnTo>
                    <a:pt x="162" y="278"/>
                  </a:lnTo>
                  <a:lnTo>
                    <a:pt x="170" y="279"/>
                  </a:lnTo>
                  <a:lnTo>
                    <a:pt x="173" y="281"/>
                  </a:lnTo>
                  <a:lnTo>
                    <a:pt x="176" y="287"/>
                  </a:lnTo>
                  <a:lnTo>
                    <a:pt x="178" y="287"/>
                  </a:lnTo>
                  <a:lnTo>
                    <a:pt x="183" y="292"/>
                  </a:lnTo>
                  <a:lnTo>
                    <a:pt x="187" y="294"/>
                  </a:lnTo>
                  <a:lnTo>
                    <a:pt x="190" y="300"/>
                  </a:lnTo>
                  <a:lnTo>
                    <a:pt x="196" y="308"/>
                  </a:lnTo>
                  <a:lnTo>
                    <a:pt x="200" y="320"/>
                  </a:lnTo>
                  <a:lnTo>
                    <a:pt x="203" y="324"/>
                  </a:lnTo>
                  <a:lnTo>
                    <a:pt x="207" y="332"/>
                  </a:lnTo>
                  <a:lnTo>
                    <a:pt x="207" y="335"/>
                  </a:lnTo>
                  <a:lnTo>
                    <a:pt x="210" y="343"/>
                  </a:lnTo>
                  <a:lnTo>
                    <a:pt x="218" y="350"/>
                  </a:lnTo>
                  <a:lnTo>
                    <a:pt x="220" y="358"/>
                  </a:lnTo>
                  <a:lnTo>
                    <a:pt x="230" y="370"/>
                  </a:lnTo>
                  <a:lnTo>
                    <a:pt x="235" y="372"/>
                  </a:lnTo>
                  <a:lnTo>
                    <a:pt x="234" y="381"/>
                  </a:lnTo>
                  <a:lnTo>
                    <a:pt x="232" y="383"/>
                  </a:lnTo>
                  <a:lnTo>
                    <a:pt x="234" y="385"/>
                  </a:lnTo>
                  <a:lnTo>
                    <a:pt x="237" y="388"/>
                  </a:lnTo>
                  <a:lnTo>
                    <a:pt x="237" y="394"/>
                  </a:lnTo>
                  <a:lnTo>
                    <a:pt x="243" y="405"/>
                  </a:lnTo>
                  <a:lnTo>
                    <a:pt x="246" y="411"/>
                  </a:lnTo>
                  <a:lnTo>
                    <a:pt x="249" y="416"/>
                  </a:lnTo>
                  <a:lnTo>
                    <a:pt x="251" y="421"/>
                  </a:lnTo>
                  <a:lnTo>
                    <a:pt x="259" y="422"/>
                  </a:lnTo>
                  <a:lnTo>
                    <a:pt x="264" y="427"/>
                  </a:lnTo>
                  <a:lnTo>
                    <a:pt x="273" y="427"/>
                  </a:lnTo>
                  <a:lnTo>
                    <a:pt x="280" y="434"/>
                  </a:lnTo>
                  <a:lnTo>
                    <a:pt x="284" y="434"/>
                  </a:lnTo>
                  <a:lnTo>
                    <a:pt x="286" y="437"/>
                  </a:lnTo>
                  <a:lnTo>
                    <a:pt x="291" y="438"/>
                  </a:lnTo>
                  <a:lnTo>
                    <a:pt x="292" y="436"/>
                  </a:lnTo>
                  <a:lnTo>
                    <a:pt x="302" y="438"/>
                  </a:lnTo>
                  <a:lnTo>
                    <a:pt x="302" y="439"/>
                  </a:lnTo>
                  <a:lnTo>
                    <a:pt x="305" y="442"/>
                  </a:lnTo>
                  <a:lnTo>
                    <a:pt x="310" y="446"/>
                  </a:lnTo>
                  <a:lnTo>
                    <a:pt x="313" y="444"/>
                  </a:lnTo>
                  <a:lnTo>
                    <a:pt x="314" y="442"/>
                  </a:lnTo>
                  <a:lnTo>
                    <a:pt x="321" y="441"/>
                  </a:lnTo>
                  <a:lnTo>
                    <a:pt x="319" y="436"/>
                  </a:lnTo>
                  <a:lnTo>
                    <a:pt x="319" y="433"/>
                  </a:lnTo>
                  <a:lnTo>
                    <a:pt x="318" y="429"/>
                  </a:lnTo>
                  <a:lnTo>
                    <a:pt x="317" y="425"/>
                  </a:lnTo>
                  <a:lnTo>
                    <a:pt x="314" y="423"/>
                  </a:lnTo>
                  <a:lnTo>
                    <a:pt x="312" y="417"/>
                  </a:lnTo>
                  <a:lnTo>
                    <a:pt x="311" y="411"/>
                  </a:lnTo>
                  <a:lnTo>
                    <a:pt x="308" y="404"/>
                  </a:lnTo>
                  <a:lnTo>
                    <a:pt x="308" y="398"/>
                  </a:lnTo>
                  <a:lnTo>
                    <a:pt x="311" y="389"/>
                  </a:lnTo>
                  <a:lnTo>
                    <a:pt x="314" y="380"/>
                  </a:lnTo>
                  <a:lnTo>
                    <a:pt x="318" y="370"/>
                  </a:lnTo>
                  <a:lnTo>
                    <a:pt x="317" y="368"/>
                  </a:lnTo>
                  <a:lnTo>
                    <a:pt x="314" y="366"/>
                  </a:lnTo>
                  <a:lnTo>
                    <a:pt x="311" y="363"/>
                  </a:lnTo>
                  <a:lnTo>
                    <a:pt x="311" y="361"/>
                  </a:lnTo>
                  <a:lnTo>
                    <a:pt x="313" y="362"/>
                  </a:lnTo>
                  <a:lnTo>
                    <a:pt x="322" y="361"/>
                  </a:lnTo>
                  <a:lnTo>
                    <a:pt x="323" y="361"/>
                  </a:lnTo>
                  <a:lnTo>
                    <a:pt x="326" y="355"/>
                  </a:lnTo>
                  <a:lnTo>
                    <a:pt x="323" y="355"/>
                  </a:lnTo>
                  <a:lnTo>
                    <a:pt x="322" y="353"/>
                  </a:lnTo>
                  <a:lnTo>
                    <a:pt x="322" y="351"/>
                  </a:lnTo>
                  <a:lnTo>
                    <a:pt x="324" y="350"/>
                  </a:lnTo>
                  <a:lnTo>
                    <a:pt x="328" y="350"/>
                  </a:lnTo>
                  <a:lnTo>
                    <a:pt x="333" y="350"/>
                  </a:lnTo>
                  <a:lnTo>
                    <a:pt x="335" y="351"/>
                  </a:lnTo>
                  <a:lnTo>
                    <a:pt x="338" y="350"/>
                  </a:lnTo>
                  <a:lnTo>
                    <a:pt x="343" y="346"/>
                  </a:lnTo>
                  <a:lnTo>
                    <a:pt x="341" y="346"/>
                  </a:lnTo>
                  <a:lnTo>
                    <a:pt x="337" y="349"/>
                  </a:lnTo>
                  <a:lnTo>
                    <a:pt x="336" y="345"/>
                  </a:lnTo>
                  <a:lnTo>
                    <a:pt x="338" y="339"/>
                  </a:lnTo>
                  <a:lnTo>
                    <a:pt x="340" y="341"/>
                  </a:lnTo>
                  <a:lnTo>
                    <a:pt x="342" y="342"/>
                  </a:lnTo>
                  <a:lnTo>
                    <a:pt x="347" y="342"/>
                  </a:lnTo>
                  <a:lnTo>
                    <a:pt x="349" y="340"/>
                  </a:lnTo>
                  <a:lnTo>
                    <a:pt x="348" y="336"/>
                  </a:lnTo>
                  <a:lnTo>
                    <a:pt x="345" y="332"/>
                  </a:lnTo>
                  <a:lnTo>
                    <a:pt x="346" y="331"/>
                  </a:lnTo>
                  <a:lnTo>
                    <a:pt x="349" y="331"/>
                  </a:lnTo>
                  <a:lnTo>
                    <a:pt x="352" y="329"/>
                  </a:lnTo>
                  <a:lnTo>
                    <a:pt x="354" y="331"/>
                  </a:lnTo>
                  <a:lnTo>
                    <a:pt x="357" y="329"/>
                  </a:lnTo>
                  <a:lnTo>
                    <a:pt x="358" y="331"/>
                  </a:lnTo>
                  <a:lnTo>
                    <a:pt x="361" y="333"/>
                  </a:lnTo>
                  <a:lnTo>
                    <a:pt x="364" y="331"/>
                  </a:lnTo>
                  <a:lnTo>
                    <a:pt x="367" y="329"/>
                  </a:lnTo>
                  <a:lnTo>
                    <a:pt x="374" y="327"/>
                  </a:lnTo>
                  <a:lnTo>
                    <a:pt x="381" y="326"/>
                  </a:lnTo>
                  <a:lnTo>
                    <a:pt x="392" y="320"/>
                  </a:lnTo>
                  <a:lnTo>
                    <a:pt x="395" y="314"/>
                  </a:lnTo>
                  <a:lnTo>
                    <a:pt x="396" y="309"/>
                  </a:lnTo>
                  <a:lnTo>
                    <a:pt x="399" y="307"/>
                  </a:lnTo>
                  <a:lnTo>
                    <a:pt x="402" y="306"/>
                  </a:lnTo>
                  <a:lnTo>
                    <a:pt x="403" y="305"/>
                  </a:lnTo>
                  <a:lnTo>
                    <a:pt x="406" y="303"/>
                  </a:lnTo>
                  <a:lnTo>
                    <a:pt x="405" y="300"/>
                  </a:lnTo>
                  <a:lnTo>
                    <a:pt x="404" y="297"/>
                  </a:lnTo>
                  <a:lnTo>
                    <a:pt x="403" y="296"/>
                  </a:lnTo>
                  <a:lnTo>
                    <a:pt x="402" y="294"/>
                  </a:lnTo>
                  <a:lnTo>
                    <a:pt x="403" y="291"/>
                  </a:lnTo>
                  <a:lnTo>
                    <a:pt x="407" y="288"/>
                  </a:lnTo>
                  <a:lnTo>
                    <a:pt x="410" y="286"/>
                  </a:lnTo>
                  <a:lnTo>
                    <a:pt x="412" y="286"/>
                  </a:lnTo>
                  <a:lnTo>
                    <a:pt x="412" y="289"/>
                  </a:lnTo>
                  <a:lnTo>
                    <a:pt x="412" y="293"/>
                  </a:lnTo>
                  <a:lnTo>
                    <a:pt x="412" y="299"/>
                  </a:lnTo>
                  <a:lnTo>
                    <a:pt x="413" y="300"/>
                  </a:lnTo>
                  <a:lnTo>
                    <a:pt x="419" y="295"/>
                  </a:lnTo>
                  <a:lnTo>
                    <a:pt x="424" y="294"/>
                  </a:lnTo>
                  <a:lnTo>
                    <a:pt x="439" y="288"/>
                  </a:lnTo>
                  <a:lnTo>
                    <a:pt x="441" y="287"/>
                  </a:lnTo>
                  <a:lnTo>
                    <a:pt x="444" y="282"/>
                  </a:lnTo>
                  <a:lnTo>
                    <a:pt x="447" y="272"/>
                  </a:lnTo>
                  <a:lnTo>
                    <a:pt x="447" y="268"/>
                  </a:lnTo>
                  <a:lnTo>
                    <a:pt x="444" y="261"/>
                  </a:lnTo>
                  <a:lnTo>
                    <a:pt x="446" y="256"/>
                  </a:lnTo>
                  <a:lnTo>
                    <a:pt x="446" y="253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26" name="Freeform 8"/>
            <p:cNvSpPr>
              <a:spLocks/>
            </p:cNvSpPr>
            <p:nvPr/>
          </p:nvSpPr>
          <p:spPr bwMode="auto">
            <a:xfrm>
              <a:off x="5613602" y="2574620"/>
              <a:ext cx="369330" cy="435102"/>
            </a:xfrm>
            <a:custGeom>
              <a:avLst/>
              <a:gdLst>
                <a:gd name="T0" fmla="*/ 73 w 259"/>
                <a:gd name="T1" fmla="*/ 0 h 304"/>
                <a:gd name="T2" fmla="*/ 68 w 259"/>
                <a:gd name="T3" fmla="*/ 25 h 304"/>
                <a:gd name="T4" fmla="*/ 62 w 259"/>
                <a:gd name="T5" fmla="*/ 43 h 304"/>
                <a:gd name="T6" fmla="*/ 59 w 259"/>
                <a:gd name="T7" fmla="*/ 45 h 304"/>
                <a:gd name="T8" fmla="*/ 56 w 259"/>
                <a:gd name="T9" fmla="*/ 43 h 304"/>
                <a:gd name="T10" fmla="*/ 51 w 259"/>
                <a:gd name="T11" fmla="*/ 39 h 304"/>
                <a:gd name="T12" fmla="*/ 47 w 259"/>
                <a:gd name="T13" fmla="*/ 41 h 304"/>
                <a:gd name="T14" fmla="*/ 45 w 259"/>
                <a:gd name="T15" fmla="*/ 37 h 304"/>
                <a:gd name="T16" fmla="*/ 38 w 259"/>
                <a:gd name="T17" fmla="*/ 39 h 304"/>
                <a:gd name="T18" fmla="*/ 35 w 259"/>
                <a:gd name="T19" fmla="*/ 42 h 304"/>
                <a:gd name="T20" fmla="*/ 35 w 259"/>
                <a:gd name="T21" fmla="*/ 53 h 304"/>
                <a:gd name="T22" fmla="*/ 35 w 259"/>
                <a:gd name="T23" fmla="*/ 67 h 304"/>
                <a:gd name="T24" fmla="*/ 35 w 259"/>
                <a:gd name="T25" fmla="*/ 80 h 304"/>
                <a:gd name="T26" fmla="*/ 34 w 259"/>
                <a:gd name="T27" fmla="*/ 84 h 304"/>
                <a:gd name="T28" fmla="*/ 31 w 259"/>
                <a:gd name="T29" fmla="*/ 89 h 304"/>
                <a:gd name="T30" fmla="*/ 30 w 259"/>
                <a:gd name="T31" fmla="*/ 94 h 304"/>
                <a:gd name="T32" fmla="*/ 30 w 259"/>
                <a:gd name="T33" fmla="*/ 101 h 304"/>
                <a:gd name="T34" fmla="*/ 34 w 259"/>
                <a:gd name="T35" fmla="*/ 110 h 304"/>
                <a:gd name="T36" fmla="*/ 35 w 259"/>
                <a:gd name="T37" fmla="*/ 119 h 304"/>
                <a:gd name="T38" fmla="*/ 37 w 259"/>
                <a:gd name="T39" fmla="*/ 122 h 304"/>
                <a:gd name="T40" fmla="*/ 42 w 259"/>
                <a:gd name="T41" fmla="*/ 128 h 304"/>
                <a:gd name="T42" fmla="*/ 39 w 259"/>
                <a:gd name="T43" fmla="*/ 130 h 304"/>
                <a:gd name="T44" fmla="*/ 34 w 259"/>
                <a:gd name="T45" fmla="*/ 134 h 304"/>
                <a:gd name="T46" fmla="*/ 24 w 259"/>
                <a:gd name="T47" fmla="*/ 141 h 304"/>
                <a:gd name="T48" fmla="*/ 21 w 259"/>
                <a:gd name="T49" fmla="*/ 154 h 304"/>
                <a:gd name="T50" fmla="*/ 17 w 259"/>
                <a:gd name="T51" fmla="*/ 162 h 304"/>
                <a:gd name="T52" fmla="*/ 13 w 259"/>
                <a:gd name="T53" fmla="*/ 166 h 304"/>
                <a:gd name="T54" fmla="*/ 11 w 259"/>
                <a:gd name="T55" fmla="*/ 167 h 304"/>
                <a:gd name="T56" fmla="*/ 9 w 259"/>
                <a:gd name="T57" fmla="*/ 171 h 304"/>
                <a:gd name="T58" fmla="*/ 10 w 259"/>
                <a:gd name="T59" fmla="*/ 178 h 304"/>
                <a:gd name="T60" fmla="*/ 9 w 259"/>
                <a:gd name="T61" fmla="*/ 183 h 304"/>
                <a:gd name="T62" fmla="*/ 15 w 259"/>
                <a:gd name="T63" fmla="*/ 188 h 304"/>
                <a:gd name="T64" fmla="*/ 13 w 259"/>
                <a:gd name="T65" fmla="*/ 192 h 304"/>
                <a:gd name="T66" fmla="*/ 5 w 259"/>
                <a:gd name="T67" fmla="*/ 196 h 304"/>
                <a:gd name="T68" fmla="*/ 3 w 259"/>
                <a:gd name="T69" fmla="*/ 200 h 304"/>
                <a:gd name="T70" fmla="*/ 0 w 259"/>
                <a:gd name="T71" fmla="*/ 206 h 304"/>
                <a:gd name="T72" fmla="*/ 139 w 259"/>
                <a:gd name="T73" fmla="*/ 291 h 304"/>
                <a:gd name="T74" fmla="*/ 182 w 259"/>
                <a:gd name="T75" fmla="*/ 299 h 304"/>
                <a:gd name="T76" fmla="*/ 218 w 259"/>
                <a:gd name="T77" fmla="*/ 304 h 304"/>
                <a:gd name="T78" fmla="*/ 219 w 259"/>
                <a:gd name="T79" fmla="*/ 304 h 304"/>
                <a:gd name="T80" fmla="*/ 259 w 259"/>
                <a:gd name="T81" fmla="*/ 33 h 304"/>
                <a:gd name="T82" fmla="*/ 73 w 259"/>
                <a:gd name="T83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9" h="304">
                  <a:moveTo>
                    <a:pt x="73" y="0"/>
                  </a:moveTo>
                  <a:cubicBezTo>
                    <a:pt x="73" y="0"/>
                    <a:pt x="69" y="19"/>
                    <a:pt x="68" y="25"/>
                  </a:cubicBezTo>
                  <a:cubicBezTo>
                    <a:pt x="66" y="29"/>
                    <a:pt x="62" y="43"/>
                    <a:pt x="62" y="43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31" y="89"/>
                    <a:pt x="31" y="89"/>
                    <a:pt x="31" y="89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7" y="122"/>
                    <a:pt x="37" y="122"/>
                    <a:pt x="37" y="122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39" y="130"/>
                    <a:pt x="39" y="130"/>
                    <a:pt x="39" y="130"/>
                  </a:cubicBezTo>
                  <a:cubicBezTo>
                    <a:pt x="34" y="134"/>
                    <a:pt x="34" y="134"/>
                    <a:pt x="34" y="134"/>
                  </a:cubicBezTo>
                  <a:cubicBezTo>
                    <a:pt x="24" y="141"/>
                    <a:pt x="24" y="141"/>
                    <a:pt x="24" y="141"/>
                  </a:cubicBezTo>
                  <a:cubicBezTo>
                    <a:pt x="21" y="154"/>
                    <a:pt x="21" y="154"/>
                    <a:pt x="21" y="154"/>
                  </a:cubicBezTo>
                  <a:cubicBezTo>
                    <a:pt x="17" y="162"/>
                    <a:pt x="17" y="162"/>
                    <a:pt x="17" y="162"/>
                  </a:cubicBezTo>
                  <a:cubicBezTo>
                    <a:pt x="13" y="166"/>
                    <a:pt x="13" y="166"/>
                    <a:pt x="13" y="166"/>
                  </a:cubicBezTo>
                  <a:cubicBezTo>
                    <a:pt x="11" y="167"/>
                    <a:pt x="11" y="167"/>
                    <a:pt x="11" y="167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10" y="178"/>
                    <a:pt x="10" y="178"/>
                    <a:pt x="10" y="178"/>
                  </a:cubicBezTo>
                  <a:cubicBezTo>
                    <a:pt x="9" y="183"/>
                    <a:pt x="9" y="183"/>
                    <a:pt x="9" y="183"/>
                  </a:cubicBezTo>
                  <a:cubicBezTo>
                    <a:pt x="15" y="188"/>
                    <a:pt x="15" y="188"/>
                    <a:pt x="15" y="188"/>
                  </a:cubicBezTo>
                  <a:cubicBezTo>
                    <a:pt x="13" y="192"/>
                    <a:pt x="13" y="192"/>
                    <a:pt x="13" y="192"/>
                  </a:cubicBezTo>
                  <a:cubicBezTo>
                    <a:pt x="5" y="196"/>
                    <a:pt x="5" y="196"/>
                    <a:pt x="5" y="196"/>
                  </a:cubicBezTo>
                  <a:cubicBezTo>
                    <a:pt x="3" y="200"/>
                    <a:pt x="3" y="200"/>
                    <a:pt x="3" y="200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139" y="291"/>
                    <a:pt x="139" y="291"/>
                    <a:pt x="139" y="291"/>
                  </a:cubicBezTo>
                  <a:cubicBezTo>
                    <a:pt x="182" y="299"/>
                    <a:pt x="182" y="299"/>
                    <a:pt x="182" y="299"/>
                  </a:cubicBezTo>
                  <a:cubicBezTo>
                    <a:pt x="218" y="304"/>
                    <a:pt x="218" y="304"/>
                    <a:pt x="218" y="304"/>
                  </a:cubicBezTo>
                  <a:cubicBezTo>
                    <a:pt x="219" y="304"/>
                    <a:pt x="219" y="304"/>
                    <a:pt x="219" y="304"/>
                  </a:cubicBezTo>
                  <a:cubicBezTo>
                    <a:pt x="259" y="33"/>
                    <a:pt x="259" y="33"/>
                    <a:pt x="259" y="33"/>
                  </a:cubicBezTo>
                  <a:lnTo>
                    <a:pt x="73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27" name="Freeform 9"/>
            <p:cNvSpPr>
              <a:spLocks/>
            </p:cNvSpPr>
            <p:nvPr/>
          </p:nvSpPr>
          <p:spPr bwMode="auto">
            <a:xfrm>
              <a:off x="5239212" y="2105790"/>
              <a:ext cx="433415" cy="750467"/>
            </a:xfrm>
            <a:custGeom>
              <a:avLst/>
              <a:gdLst>
                <a:gd name="T0" fmla="*/ 229 w 257"/>
                <a:gd name="T1" fmla="*/ 433 h 445"/>
                <a:gd name="T2" fmla="*/ 231 w 257"/>
                <a:gd name="T3" fmla="*/ 420 h 445"/>
                <a:gd name="T4" fmla="*/ 239 w 257"/>
                <a:gd name="T5" fmla="*/ 409 h 445"/>
                <a:gd name="T6" fmla="*/ 255 w 257"/>
                <a:gd name="T7" fmla="*/ 388 h 445"/>
                <a:gd name="T8" fmla="*/ 251 w 257"/>
                <a:gd name="T9" fmla="*/ 379 h 445"/>
                <a:gd name="T10" fmla="*/ 247 w 257"/>
                <a:gd name="T11" fmla="*/ 358 h 445"/>
                <a:gd name="T12" fmla="*/ 118 w 257"/>
                <a:gd name="T13" fmla="*/ 158 h 445"/>
                <a:gd name="T14" fmla="*/ 113 w 257"/>
                <a:gd name="T15" fmla="*/ 153 h 445"/>
                <a:gd name="T16" fmla="*/ 117 w 257"/>
                <a:gd name="T17" fmla="*/ 146 h 445"/>
                <a:gd name="T18" fmla="*/ 26 w 257"/>
                <a:gd name="T19" fmla="*/ 0 h 445"/>
                <a:gd name="T20" fmla="*/ 23 w 257"/>
                <a:gd name="T21" fmla="*/ 9 h 445"/>
                <a:gd name="T22" fmla="*/ 22 w 257"/>
                <a:gd name="T23" fmla="*/ 25 h 445"/>
                <a:gd name="T24" fmla="*/ 17 w 257"/>
                <a:gd name="T25" fmla="*/ 34 h 445"/>
                <a:gd name="T26" fmla="*/ 7 w 257"/>
                <a:gd name="T27" fmla="*/ 50 h 445"/>
                <a:gd name="T28" fmla="*/ 0 w 257"/>
                <a:gd name="T29" fmla="*/ 62 h 445"/>
                <a:gd name="T30" fmla="*/ 3 w 257"/>
                <a:gd name="T31" fmla="*/ 75 h 445"/>
                <a:gd name="T32" fmla="*/ 9 w 257"/>
                <a:gd name="T33" fmla="*/ 90 h 445"/>
                <a:gd name="T34" fmla="*/ 5 w 257"/>
                <a:gd name="T35" fmla="*/ 110 h 445"/>
                <a:gd name="T36" fmla="*/ 2 w 257"/>
                <a:gd name="T37" fmla="*/ 122 h 445"/>
                <a:gd name="T38" fmla="*/ 11 w 257"/>
                <a:gd name="T39" fmla="*/ 145 h 445"/>
                <a:gd name="T40" fmla="*/ 17 w 257"/>
                <a:gd name="T41" fmla="*/ 161 h 445"/>
                <a:gd name="T42" fmla="*/ 14 w 257"/>
                <a:gd name="T43" fmla="*/ 169 h 445"/>
                <a:gd name="T44" fmla="*/ 23 w 257"/>
                <a:gd name="T45" fmla="*/ 176 h 445"/>
                <a:gd name="T46" fmla="*/ 29 w 257"/>
                <a:gd name="T47" fmla="*/ 175 h 445"/>
                <a:gd name="T48" fmla="*/ 37 w 257"/>
                <a:gd name="T49" fmla="*/ 172 h 445"/>
                <a:gd name="T50" fmla="*/ 51 w 257"/>
                <a:gd name="T51" fmla="*/ 177 h 445"/>
                <a:gd name="T52" fmla="*/ 49 w 257"/>
                <a:gd name="T53" fmla="*/ 179 h 445"/>
                <a:gd name="T54" fmla="*/ 40 w 257"/>
                <a:gd name="T55" fmla="*/ 176 h 445"/>
                <a:gd name="T56" fmla="*/ 33 w 257"/>
                <a:gd name="T57" fmla="*/ 175 h 445"/>
                <a:gd name="T58" fmla="*/ 35 w 257"/>
                <a:gd name="T59" fmla="*/ 187 h 445"/>
                <a:gd name="T60" fmla="*/ 30 w 257"/>
                <a:gd name="T61" fmla="*/ 192 h 445"/>
                <a:gd name="T62" fmla="*/ 29 w 257"/>
                <a:gd name="T63" fmla="*/ 185 h 445"/>
                <a:gd name="T64" fmla="*/ 24 w 257"/>
                <a:gd name="T65" fmla="*/ 187 h 445"/>
                <a:gd name="T66" fmla="*/ 23 w 257"/>
                <a:gd name="T67" fmla="*/ 204 h 445"/>
                <a:gd name="T68" fmla="*/ 30 w 257"/>
                <a:gd name="T69" fmla="*/ 217 h 445"/>
                <a:gd name="T70" fmla="*/ 35 w 257"/>
                <a:gd name="T71" fmla="*/ 229 h 445"/>
                <a:gd name="T72" fmla="*/ 28 w 257"/>
                <a:gd name="T73" fmla="*/ 234 h 445"/>
                <a:gd name="T74" fmla="*/ 34 w 257"/>
                <a:gd name="T75" fmla="*/ 255 h 445"/>
                <a:gd name="T76" fmla="*/ 42 w 257"/>
                <a:gd name="T77" fmla="*/ 275 h 445"/>
                <a:gd name="T78" fmla="*/ 50 w 257"/>
                <a:gd name="T79" fmla="*/ 288 h 445"/>
                <a:gd name="T80" fmla="*/ 50 w 257"/>
                <a:gd name="T81" fmla="*/ 298 h 445"/>
                <a:gd name="T82" fmla="*/ 53 w 257"/>
                <a:gd name="T83" fmla="*/ 307 h 445"/>
                <a:gd name="T84" fmla="*/ 50 w 257"/>
                <a:gd name="T85" fmla="*/ 327 h 445"/>
                <a:gd name="T86" fmla="*/ 73 w 257"/>
                <a:gd name="T87" fmla="*/ 339 h 445"/>
                <a:gd name="T88" fmla="*/ 91 w 257"/>
                <a:gd name="T89" fmla="*/ 355 h 445"/>
                <a:gd name="T90" fmla="*/ 112 w 257"/>
                <a:gd name="T91" fmla="*/ 374 h 445"/>
                <a:gd name="T92" fmla="*/ 128 w 257"/>
                <a:gd name="T93" fmla="*/ 388 h 445"/>
                <a:gd name="T94" fmla="*/ 143 w 257"/>
                <a:gd name="T95" fmla="*/ 414 h 445"/>
                <a:gd name="T96" fmla="*/ 143 w 257"/>
                <a:gd name="T97" fmla="*/ 434 h 445"/>
                <a:gd name="T98" fmla="*/ 226 w 257"/>
                <a:gd name="T99" fmla="*/ 444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7" h="445">
                  <a:moveTo>
                    <a:pt x="233" y="441"/>
                  </a:moveTo>
                  <a:lnTo>
                    <a:pt x="234" y="438"/>
                  </a:lnTo>
                  <a:lnTo>
                    <a:pt x="229" y="433"/>
                  </a:lnTo>
                  <a:lnTo>
                    <a:pt x="230" y="429"/>
                  </a:lnTo>
                  <a:lnTo>
                    <a:pt x="229" y="423"/>
                  </a:lnTo>
                  <a:lnTo>
                    <a:pt x="231" y="420"/>
                  </a:lnTo>
                  <a:lnTo>
                    <a:pt x="233" y="419"/>
                  </a:lnTo>
                  <a:lnTo>
                    <a:pt x="236" y="416"/>
                  </a:lnTo>
                  <a:lnTo>
                    <a:pt x="239" y="409"/>
                  </a:lnTo>
                  <a:lnTo>
                    <a:pt x="242" y="398"/>
                  </a:lnTo>
                  <a:lnTo>
                    <a:pt x="250" y="392"/>
                  </a:lnTo>
                  <a:lnTo>
                    <a:pt x="255" y="388"/>
                  </a:lnTo>
                  <a:lnTo>
                    <a:pt x="257" y="387"/>
                  </a:lnTo>
                  <a:lnTo>
                    <a:pt x="253" y="382"/>
                  </a:lnTo>
                  <a:lnTo>
                    <a:pt x="251" y="379"/>
                  </a:lnTo>
                  <a:lnTo>
                    <a:pt x="250" y="372"/>
                  </a:lnTo>
                  <a:lnTo>
                    <a:pt x="247" y="364"/>
                  </a:lnTo>
                  <a:lnTo>
                    <a:pt x="247" y="358"/>
                  </a:lnTo>
                  <a:lnTo>
                    <a:pt x="248" y="354"/>
                  </a:lnTo>
                  <a:lnTo>
                    <a:pt x="248" y="353"/>
                  </a:lnTo>
                  <a:lnTo>
                    <a:pt x="118" y="158"/>
                  </a:lnTo>
                  <a:lnTo>
                    <a:pt x="115" y="156"/>
                  </a:lnTo>
                  <a:lnTo>
                    <a:pt x="114" y="155"/>
                  </a:lnTo>
                  <a:lnTo>
                    <a:pt x="113" y="153"/>
                  </a:lnTo>
                  <a:lnTo>
                    <a:pt x="112" y="150"/>
                  </a:lnTo>
                  <a:lnTo>
                    <a:pt x="113" y="147"/>
                  </a:lnTo>
                  <a:lnTo>
                    <a:pt x="117" y="146"/>
                  </a:lnTo>
                  <a:lnTo>
                    <a:pt x="119" y="145"/>
                  </a:lnTo>
                  <a:lnTo>
                    <a:pt x="148" y="35"/>
                  </a:lnTo>
                  <a:lnTo>
                    <a:pt x="26" y="0"/>
                  </a:lnTo>
                  <a:lnTo>
                    <a:pt x="25" y="4"/>
                  </a:lnTo>
                  <a:lnTo>
                    <a:pt x="23" y="5"/>
                  </a:lnTo>
                  <a:lnTo>
                    <a:pt x="23" y="9"/>
                  </a:lnTo>
                  <a:lnTo>
                    <a:pt x="23" y="12"/>
                  </a:lnTo>
                  <a:lnTo>
                    <a:pt x="23" y="21"/>
                  </a:lnTo>
                  <a:lnTo>
                    <a:pt x="22" y="25"/>
                  </a:lnTo>
                  <a:lnTo>
                    <a:pt x="19" y="30"/>
                  </a:lnTo>
                  <a:lnTo>
                    <a:pt x="17" y="33"/>
                  </a:lnTo>
                  <a:lnTo>
                    <a:pt x="17" y="34"/>
                  </a:lnTo>
                  <a:lnTo>
                    <a:pt x="17" y="40"/>
                  </a:lnTo>
                  <a:lnTo>
                    <a:pt x="13" y="45"/>
                  </a:lnTo>
                  <a:lnTo>
                    <a:pt x="7" y="50"/>
                  </a:lnTo>
                  <a:lnTo>
                    <a:pt x="2" y="55"/>
                  </a:lnTo>
                  <a:lnTo>
                    <a:pt x="1" y="57"/>
                  </a:lnTo>
                  <a:lnTo>
                    <a:pt x="0" y="62"/>
                  </a:lnTo>
                  <a:lnTo>
                    <a:pt x="0" y="66"/>
                  </a:lnTo>
                  <a:lnTo>
                    <a:pt x="1" y="71"/>
                  </a:lnTo>
                  <a:lnTo>
                    <a:pt x="3" y="75"/>
                  </a:lnTo>
                  <a:lnTo>
                    <a:pt x="7" y="81"/>
                  </a:lnTo>
                  <a:lnTo>
                    <a:pt x="8" y="85"/>
                  </a:lnTo>
                  <a:lnTo>
                    <a:pt x="9" y="90"/>
                  </a:lnTo>
                  <a:lnTo>
                    <a:pt x="9" y="98"/>
                  </a:lnTo>
                  <a:lnTo>
                    <a:pt x="6" y="104"/>
                  </a:lnTo>
                  <a:lnTo>
                    <a:pt x="5" y="110"/>
                  </a:lnTo>
                  <a:lnTo>
                    <a:pt x="5" y="117"/>
                  </a:lnTo>
                  <a:lnTo>
                    <a:pt x="4" y="120"/>
                  </a:lnTo>
                  <a:lnTo>
                    <a:pt x="2" y="122"/>
                  </a:lnTo>
                  <a:lnTo>
                    <a:pt x="3" y="126"/>
                  </a:lnTo>
                  <a:lnTo>
                    <a:pt x="7" y="133"/>
                  </a:lnTo>
                  <a:lnTo>
                    <a:pt x="11" y="145"/>
                  </a:lnTo>
                  <a:lnTo>
                    <a:pt x="15" y="153"/>
                  </a:lnTo>
                  <a:lnTo>
                    <a:pt x="17" y="156"/>
                  </a:lnTo>
                  <a:lnTo>
                    <a:pt x="17" y="161"/>
                  </a:lnTo>
                  <a:lnTo>
                    <a:pt x="16" y="164"/>
                  </a:lnTo>
                  <a:lnTo>
                    <a:pt x="14" y="166"/>
                  </a:lnTo>
                  <a:lnTo>
                    <a:pt x="14" y="169"/>
                  </a:lnTo>
                  <a:lnTo>
                    <a:pt x="18" y="169"/>
                  </a:lnTo>
                  <a:lnTo>
                    <a:pt x="20" y="172"/>
                  </a:lnTo>
                  <a:lnTo>
                    <a:pt x="23" y="176"/>
                  </a:lnTo>
                  <a:lnTo>
                    <a:pt x="24" y="178"/>
                  </a:lnTo>
                  <a:lnTo>
                    <a:pt x="27" y="179"/>
                  </a:lnTo>
                  <a:lnTo>
                    <a:pt x="29" y="175"/>
                  </a:lnTo>
                  <a:lnTo>
                    <a:pt x="29" y="170"/>
                  </a:lnTo>
                  <a:lnTo>
                    <a:pt x="34" y="169"/>
                  </a:lnTo>
                  <a:lnTo>
                    <a:pt x="37" y="172"/>
                  </a:lnTo>
                  <a:lnTo>
                    <a:pt x="44" y="172"/>
                  </a:lnTo>
                  <a:lnTo>
                    <a:pt x="48" y="176"/>
                  </a:lnTo>
                  <a:lnTo>
                    <a:pt x="51" y="177"/>
                  </a:lnTo>
                  <a:lnTo>
                    <a:pt x="53" y="178"/>
                  </a:lnTo>
                  <a:lnTo>
                    <a:pt x="51" y="180"/>
                  </a:lnTo>
                  <a:lnTo>
                    <a:pt x="49" y="179"/>
                  </a:lnTo>
                  <a:lnTo>
                    <a:pt x="45" y="177"/>
                  </a:lnTo>
                  <a:lnTo>
                    <a:pt x="44" y="177"/>
                  </a:lnTo>
                  <a:lnTo>
                    <a:pt x="40" y="176"/>
                  </a:lnTo>
                  <a:lnTo>
                    <a:pt x="38" y="175"/>
                  </a:lnTo>
                  <a:lnTo>
                    <a:pt x="35" y="174"/>
                  </a:lnTo>
                  <a:lnTo>
                    <a:pt x="33" y="175"/>
                  </a:lnTo>
                  <a:lnTo>
                    <a:pt x="33" y="177"/>
                  </a:lnTo>
                  <a:lnTo>
                    <a:pt x="33" y="184"/>
                  </a:lnTo>
                  <a:lnTo>
                    <a:pt x="35" y="187"/>
                  </a:lnTo>
                  <a:lnTo>
                    <a:pt x="34" y="194"/>
                  </a:lnTo>
                  <a:lnTo>
                    <a:pt x="33" y="194"/>
                  </a:lnTo>
                  <a:lnTo>
                    <a:pt x="30" y="192"/>
                  </a:lnTo>
                  <a:lnTo>
                    <a:pt x="29" y="190"/>
                  </a:lnTo>
                  <a:lnTo>
                    <a:pt x="29" y="186"/>
                  </a:lnTo>
                  <a:lnTo>
                    <a:pt x="29" y="185"/>
                  </a:lnTo>
                  <a:lnTo>
                    <a:pt x="28" y="184"/>
                  </a:lnTo>
                  <a:lnTo>
                    <a:pt x="25" y="183"/>
                  </a:lnTo>
                  <a:lnTo>
                    <a:pt x="24" y="187"/>
                  </a:lnTo>
                  <a:lnTo>
                    <a:pt x="23" y="189"/>
                  </a:lnTo>
                  <a:lnTo>
                    <a:pt x="23" y="195"/>
                  </a:lnTo>
                  <a:lnTo>
                    <a:pt x="23" y="204"/>
                  </a:lnTo>
                  <a:lnTo>
                    <a:pt x="23" y="209"/>
                  </a:lnTo>
                  <a:lnTo>
                    <a:pt x="26" y="214"/>
                  </a:lnTo>
                  <a:lnTo>
                    <a:pt x="30" y="217"/>
                  </a:lnTo>
                  <a:lnTo>
                    <a:pt x="34" y="220"/>
                  </a:lnTo>
                  <a:lnTo>
                    <a:pt x="35" y="225"/>
                  </a:lnTo>
                  <a:lnTo>
                    <a:pt x="35" y="229"/>
                  </a:lnTo>
                  <a:lnTo>
                    <a:pt x="34" y="233"/>
                  </a:lnTo>
                  <a:lnTo>
                    <a:pt x="31" y="234"/>
                  </a:lnTo>
                  <a:lnTo>
                    <a:pt x="28" y="234"/>
                  </a:lnTo>
                  <a:lnTo>
                    <a:pt x="28" y="244"/>
                  </a:lnTo>
                  <a:lnTo>
                    <a:pt x="29" y="247"/>
                  </a:lnTo>
                  <a:lnTo>
                    <a:pt x="34" y="255"/>
                  </a:lnTo>
                  <a:lnTo>
                    <a:pt x="35" y="261"/>
                  </a:lnTo>
                  <a:lnTo>
                    <a:pt x="40" y="268"/>
                  </a:lnTo>
                  <a:lnTo>
                    <a:pt x="42" y="275"/>
                  </a:lnTo>
                  <a:lnTo>
                    <a:pt x="45" y="280"/>
                  </a:lnTo>
                  <a:lnTo>
                    <a:pt x="48" y="287"/>
                  </a:lnTo>
                  <a:lnTo>
                    <a:pt x="50" y="288"/>
                  </a:lnTo>
                  <a:lnTo>
                    <a:pt x="50" y="293"/>
                  </a:lnTo>
                  <a:lnTo>
                    <a:pt x="50" y="296"/>
                  </a:lnTo>
                  <a:lnTo>
                    <a:pt x="50" y="298"/>
                  </a:lnTo>
                  <a:lnTo>
                    <a:pt x="52" y="300"/>
                  </a:lnTo>
                  <a:lnTo>
                    <a:pt x="53" y="303"/>
                  </a:lnTo>
                  <a:lnTo>
                    <a:pt x="53" y="307"/>
                  </a:lnTo>
                  <a:lnTo>
                    <a:pt x="52" y="316"/>
                  </a:lnTo>
                  <a:lnTo>
                    <a:pt x="51" y="322"/>
                  </a:lnTo>
                  <a:lnTo>
                    <a:pt x="50" y="327"/>
                  </a:lnTo>
                  <a:lnTo>
                    <a:pt x="59" y="332"/>
                  </a:lnTo>
                  <a:lnTo>
                    <a:pt x="67" y="335"/>
                  </a:lnTo>
                  <a:lnTo>
                    <a:pt x="73" y="339"/>
                  </a:lnTo>
                  <a:lnTo>
                    <a:pt x="82" y="342"/>
                  </a:lnTo>
                  <a:lnTo>
                    <a:pt x="85" y="345"/>
                  </a:lnTo>
                  <a:lnTo>
                    <a:pt x="91" y="355"/>
                  </a:lnTo>
                  <a:lnTo>
                    <a:pt x="99" y="362"/>
                  </a:lnTo>
                  <a:lnTo>
                    <a:pt x="111" y="365"/>
                  </a:lnTo>
                  <a:lnTo>
                    <a:pt x="112" y="374"/>
                  </a:lnTo>
                  <a:lnTo>
                    <a:pt x="114" y="378"/>
                  </a:lnTo>
                  <a:lnTo>
                    <a:pt x="121" y="380"/>
                  </a:lnTo>
                  <a:lnTo>
                    <a:pt x="128" y="388"/>
                  </a:lnTo>
                  <a:lnTo>
                    <a:pt x="136" y="400"/>
                  </a:lnTo>
                  <a:lnTo>
                    <a:pt x="140" y="405"/>
                  </a:lnTo>
                  <a:lnTo>
                    <a:pt x="143" y="414"/>
                  </a:lnTo>
                  <a:lnTo>
                    <a:pt x="140" y="422"/>
                  </a:lnTo>
                  <a:lnTo>
                    <a:pt x="140" y="427"/>
                  </a:lnTo>
                  <a:lnTo>
                    <a:pt x="143" y="434"/>
                  </a:lnTo>
                  <a:lnTo>
                    <a:pt x="147" y="435"/>
                  </a:lnTo>
                  <a:lnTo>
                    <a:pt x="225" y="445"/>
                  </a:lnTo>
                  <a:lnTo>
                    <a:pt x="226" y="444"/>
                  </a:lnTo>
                  <a:lnTo>
                    <a:pt x="233" y="44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28" name="Freeform 10"/>
            <p:cNvSpPr>
              <a:spLocks/>
            </p:cNvSpPr>
            <p:nvPr/>
          </p:nvSpPr>
          <p:spPr bwMode="auto">
            <a:xfrm>
              <a:off x="6303358" y="2660630"/>
              <a:ext cx="473890" cy="254654"/>
            </a:xfrm>
            <a:custGeom>
              <a:avLst/>
              <a:gdLst>
                <a:gd name="T0" fmla="*/ 0 w 332"/>
                <a:gd name="T1" fmla="*/ 25 h 178"/>
                <a:gd name="T2" fmla="*/ 0 w 332"/>
                <a:gd name="T3" fmla="*/ 28 h 178"/>
                <a:gd name="T4" fmla="*/ 0 w 332"/>
                <a:gd name="T5" fmla="*/ 25 h 178"/>
                <a:gd name="T6" fmla="*/ 118 w 332"/>
                <a:gd name="T7" fmla="*/ 32 h 178"/>
                <a:gd name="T8" fmla="*/ 113 w 332"/>
                <a:gd name="T9" fmla="*/ 123 h 178"/>
                <a:gd name="T10" fmla="*/ 121 w 332"/>
                <a:gd name="T11" fmla="*/ 131 h 178"/>
                <a:gd name="T12" fmla="*/ 124 w 332"/>
                <a:gd name="T13" fmla="*/ 134 h 178"/>
                <a:gd name="T14" fmla="*/ 127 w 332"/>
                <a:gd name="T15" fmla="*/ 134 h 178"/>
                <a:gd name="T16" fmla="*/ 131 w 332"/>
                <a:gd name="T17" fmla="*/ 133 h 178"/>
                <a:gd name="T18" fmla="*/ 134 w 332"/>
                <a:gd name="T19" fmla="*/ 134 h 178"/>
                <a:gd name="T20" fmla="*/ 137 w 332"/>
                <a:gd name="T21" fmla="*/ 133 h 178"/>
                <a:gd name="T22" fmla="*/ 141 w 332"/>
                <a:gd name="T23" fmla="*/ 135 h 178"/>
                <a:gd name="T24" fmla="*/ 144 w 332"/>
                <a:gd name="T25" fmla="*/ 144 h 178"/>
                <a:gd name="T26" fmla="*/ 153 w 332"/>
                <a:gd name="T27" fmla="*/ 144 h 178"/>
                <a:gd name="T28" fmla="*/ 160 w 332"/>
                <a:gd name="T29" fmla="*/ 148 h 178"/>
                <a:gd name="T30" fmla="*/ 166 w 332"/>
                <a:gd name="T31" fmla="*/ 147 h 178"/>
                <a:gd name="T32" fmla="*/ 167 w 332"/>
                <a:gd name="T33" fmla="*/ 147 h 178"/>
                <a:gd name="T34" fmla="*/ 171 w 332"/>
                <a:gd name="T35" fmla="*/ 151 h 178"/>
                <a:gd name="T36" fmla="*/ 175 w 332"/>
                <a:gd name="T37" fmla="*/ 148 h 178"/>
                <a:gd name="T38" fmla="*/ 184 w 332"/>
                <a:gd name="T39" fmla="*/ 149 h 178"/>
                <a:gd name="T40" fmla="*/ 188 w 332"/>
                <a:gd name="T41" fmla="*/ 156 h 178"/>
                <a:gd name="T42" fmla="*/ 191 w 332"/>
                <a:gd name="T43" fmla="*/ 156 h 178"/>
                <a:gd name="T44" fmla="*/ 192 w 332"/>
                <a:gd name="T45" fmla="*/ 162 h 178"/>
                <a:gd name="T46" fmla="*/ 196 w 332"/>
                <a:gd name="T47" fmla="*/ 163 h 178"/>
                <a:gd name="T48" fmla="*/ 200 w 332"/>
                <a:gd name="T49" fmla="*/ 160 h 178"/>
                <a:gd name="T50" fmla="*/ 202 w 332"/>
                <a:gd name="T51" fmla="*/ 157 h 178"/>
                <a:gd name="T52" fmla="*/ 204 w 332"/>
                <a:gd name="T53" fmla="*/ 157 h 178"/>
                <a:gd name="T54" fmla="*/ 211 w 332"/>
                <a:gd name="T55" fmla="*/ 162 h 178"/>
                <a:gd name="T56" fmla="*/ 213 w 332"/>
                <a:gd name="T57" fmla="*/ 166 h 178"/>
                <a:gd name="T58" fmla="*/ 220 w 332"/>
                <a:gd name="T59" fmla="*/ 162 h 178"/>
                <a:gd name="T60" fmla="*/ 222 w 332"/>
                <a:gd name="T61" fmla="*/ 164 h 178"/>
                <a:gd name="T62" fmla="*/ 223 w 332"/>
                <a:gd name="T63" fmla="*/ 170 h 178"/>
                <a:gd name="T64" fmla="*/ 225 w 332"/>
                <a:gd name="T65" fmla="*/ 169 h 178"/>
                <a:gd name="T66" fmla="*/ 228 w 332"/>
                <a:gd name="T67" fmla="*/ 164 h 178"/>
                <a:gd name="T68" fmla="*/ 233 w 332"/>
                <a:gd name="T69" fmla="*/ 163 h 178"/>
                <a:gd name="T70" fmla="*/ 239 w 332"/>
                <a:gd name="T71" fmla="*/ 166 h 178"/>
                <a:gd name="T72" fmla="*/ 248 w 332"/>
                <a:gd name="T73" fmla="*/ 165 h 178"/>
                <a:gd name="T74" fmla="*/ 252 w 332"/>
                <a:gd name="T75" fmla="*/ 169 h 178"/>
                <a:gd name="T76" fmla="*/ 254 w 332"/>
                <a:gd name="T77" fmla="*/ 172 h 178"/>
                <a:gd name="T78" fmla="*/ 259 w 332"/>
                <a:gd name="T79" fmla="*/ 171 h 178"/>
                <a:gd name="T80" fmla="*/ 264 w 332"/>
                <a:gd name="T81" fmla="*/ 167 h 178"/>
                <a:gd name="T82" fmla="*/ 267 w 332"/>
                <a:gd name="T83" fmla="*/ 164 h 178"/>
                <a:gd name="T84" fmla="*/ 271 w 332"/>
                <a:gd name="T85" fmla="*/ 164 h 178"/>
                <a:gd name="T86" fmla="*/ 275 w 332"/>
                <a:gd name="T87" fmla="*/ 166 h 178"/>
                <a:gd name="T88" fmla="*/ 278 w 332"/>
                <a:gd name="T89" fmla="*/ 165 h 178"/>
                <a:gd name="T90" fmla="*/ 282 w 332"/>
                <a:gd name="T91" fmla="*/ 162 h 178"/>
                <a:gd name="T92" fmla="*/ 288 w 332"/>
                <a:gd name="T93" fmla="*/ 163 h 178"/>
                <a:gd name="T94" fmla="*/ 291 w 332"/>
                <a:gd name="T95" fmla="*/ 164 h 178"/>
                <a:gd name="T96" fmla="*/ 300 w 332"/>
                <a:gd name="T97" fmla="*/ 161 h 178"/>
                <a:gd name="T98" fmla="*/ 306 w 332"/>
                <a:gd name="T99" fmla="*/ 163 h 178"/>
                <a:gd name="T100" fmla="*/ 311 w 332"/>
                <a:gd name="T101" fmla="*/ 168 h 178"/>
                <a:gd name="T102" fmla="*/ 318 w 332"/>
                <a:gd name="T103" fmla="*/ 173 h 178"/>
                <a:gd name="T104" fmla="*/ 324 w 332"/>
                <a:gd name="T105" fmla="*/ 173 h 178"/>
                <a:gd name="T106" fmla="*/ 328 w 332"/>
                <a:gd name="T107" fmla="*/ 176 h 178"/>
                <a:gd name="T108" fmla="*/ 331 w 332"/>
                <a:gd name="T109" fmla="*/ 178 h 178"/>
                <a:gd name="T110" fmla="*/ 332 w 332"/>
                <a:gd name="T111" fmla="*/ 88 h 178"/>
                <a:gd name="T112" fmla="*/ 324 w 332"/>
                <a:gd name="T113" fmla="*/ 37 h 178"/>
                <a:gd name="T114" fmla="*/ 324 w 332"/>
                <a:gd name="T115" fmla="*/ 12 h 178"/>
                <a:gd name="T116" fmla="*/ 175 w 332"/>
                <a:gd name="T117" fmla="*/ 9 h 178"/>
                <a:gd name="T118" fmla="*/ 4 w 332"/>
                <a:gd name="T119" fmla="*/ 0 h 178"/>
                <a:gd name="T120" fmla="*/ 3 w 332"/>
                <a:gd name="T121" fmla="*/ 25 h 178"/>
                <a:gd name="T122" fmla="*/ 0 w 332"/>
                <a:gd name="T123" fmla="*/ 25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2" h="178">
                  <a:moveTo>
                    <a:pt x="0" y="2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18" y="32"/>
                    <a:pt x="118" y="32"/>
                    <a:pt x="118" y="32"/>
                  </a:cubicBezTo>
                  <a:cubicBezTo>
                    <a:pt x="113" y="123"/>
                    <a:pt x="113" y="123"/>
                    <a:pt x="113" y="123"/>
                  </a:cubicBezTo>
                  <a:cubicBezTo>
                    <a:pt x="121" y="131"/>
                    <a:pt x="121" y="131"/>
                    <a:pt x="121" y="131"/>
                  </a:cubicBezTo>
                  <a:cubicBezTo>
                    <a:pt x="124" y="134"/>
                    <a:pt x="124" y="134"/>
                    <a:pt x="124" y="134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31" y="133"/>
                    <a:pt x="131" y="133"/>
                    <a:pt x="131" y="133"/>
                  </a:cubicBezTo>
                  <a:cubicBezTo>
                    <a:pt x="134" y="134"/>
                    <a:pt x="134" y="134"/>
                    <a:pt x="134" y="134"/>
                  </a:cubicBezTo>
                  <a:cubicBezTo>
                    <a:pt x="137" y="133"/>
                    <a:pt x="137" y="133"/>
                    <a:pt x="137" y="133"/>
                  </a:cubicBezTo>
                  <a:cubicBezTo>
                    <a:pt x="141" y="135"/>
                    <a:pt x="141" y="135"/>
                    <a:pt x="141" y="135"/>
                  </a:cubicBezTo>
                  <a:cubicBezTo>
                    <a:pt x="144" y="144"/>
                    <a:pt x="144" y="144"/>
                    <a:pt x="144" y="144"/>
                  </a:cubicBezTo>
                  <a:cubicBezTo>
                    <a:pt x="153" y="144"/>
                    <a:pt x="153" y="144"/>
                    <a:pt x="153" y="144"/>
                  </a:cubicBezTo>
                  <a:cubicBezTo>
                    <a:pt x="160" y="148"/>
                    <a:pt x="160" y="148"/>
                    <a:pt x="160" y="148"/>
                  </a:cubicBezTo>
                  <a:cubicBezTo>
                    <a:pt x="166" y="147"/>
                    <a:pt x="166" y="147"/>
                    <a:pt x="166" y="147"/>
                  </a:cubicBezTo>
                  <a:cubicBezTo>
                    <a:pt x="167" y="147"/>
                    <a:pt x="167" y="147"/>
                    <a:pt x="167" y="147"/>
                  </a:cubicBezTo>
                  <a:cubicBezTo>
                    <a:pt x="171" y="151"/>
                    <a:pt x="171" y="151"/>
                    <a:pt x="171" y="151"/>
                  </a:cubicBezTo>
                  <a:cubicBezTo>
                    <a:pt x="175" y="148"/>
                    <a:pt x="175" y="148"/>
                    <a:pt x="175" y="148"/>
                  </a:cubicBezTo>
                  <a:cubicBezTo>
                    <a:pt x="184" y="149"/>
                    <a:pt x="184" y="149"/>
                    <a:pt x="184" y="149"/>
                  </a:cubicBezTo>
                  <a:cubicBezTo>
                    <a:pt x="188" y="156"/>
                    <a:pt x="188" y="156"/>
                    <a:pt x="188" y="156"/>
                  </a:cubicBezTo>
                  <a:cubicBezTo>
                    <a:pt x="191" y="156"/>
                    <a:pt x="191" y="156"/>
                    <a:pt x="191" y="156"/>
                  </a:cubicBezTo>
                  <a:cubicBezTo>
                    <a:pt x="192" y="162"/>
                    <a:pt x="192" y="162"/>
                    <a:pt x="192" y="162"/>
                  </a:cubicBezTo>
                  <a:cubicBezTo>
                    <a:pt x="196" y="163"/>
                    <a:pt x="196" y="163"/>
                    <a:pt x="196" y="163"/>
                  </a:cubicBezTo>
                  <a:cubicBezTo>
                    <a:pt x="200" y="160"/>
                    <a:pt x="200" y="160"/>
                    <a:pt x="200" y="160"/>
                  </a:cubicBezTo>
                  <a:cubicBezTo>
                    <a:pt x="202" y="157"/>
                    <a:pt x="202" y="157"/>
                    <a:pt x="202" y="157"/>
                  </a:cubicBezTo>
                  <a:cubicBezTo>
                    <a:pt x="204" y="157"/>
                    <a:pt x="204" y="157"/>
                    <a:pt x="204" y="157"/>
                  </a:cubicBezTo>
                  <a:cubicBezTo>
                    <a:pt x="211" y="162"/>
                    <a:pt x="211" y="162"/>
                    <a:pt x="211" y="162"/>
                  </a:cubicBezTo>
                  <a:cubicBezTo>
                    <a:pt x="213" y="166"/>
                    <a:pt x="213" y="166"/>
                    <a:pt x="213" y="166"/>
                  </a:cubicBezTo>
                  <a:cubicBezTo>
                    <a:pt x="220" y="162"/>
                    <a:pt x="220" y="162"/>
                    <a:pt x="220" y="162"/>
                  </a:cubicBezTo>
                  <a:cubicBezTo>
                    <a:pt x="222" y="164"/>
                    <a:pt x="222" y="164"/>
                    <a:pt x="222" y="164"/>
                  </a:cubicBezTo>
                  <a:cubicBezTo>
                    <a:pt x="223" y="170"/>
                    <a:pt x="223" y="170"/>
                    <a:pt x="223" y="170"/>
                  </a:cubicBezTo>
                  <a:cubicBezTo>
                    <a:pt x="225" y="169"/>
                    <a:pt x="225" y="169"/>
                    <a:pt x="225" y="169"/>
                  </a:cubicBezTo>
                  <a:cubicBezTo>
                    <a:pt x="228" y="164"/>
                    <a:pt x="228" y="164"/>
                    <a:pt x="228" y="164"/>
                  </a:cubicBezTo>
                  <a:cubicBezTo>
                    <a:pt x="233" y="163"/>
                    <a:pt x="233" y="163"/>
                    <a:pt x="233" y="163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48" y="165"/>
                    <a:pt x="248" y="165"/>
                    <a:pt x="248" y="165"/>
                  </a:cubicBezTo>
                  <a:cubicBezTo>
                    <a:pt x="252" y="169"/>
                    <a:pt x="252" y="169"/>
                    <a:pt x="252" y="169"/>
                  </a:cubicBezTo>
                  <a:cubicBezTo>
                    <a:pt x="254" y="172"/>
                    <a:pt x="254" y="172"/>
                    <a:pt x="254" y="172"/>
                  </a:cubicBezTo>
                  <a:cubicBezTo>
                    <a:pt x="259" y="171"/>
                    <a:pt x="259" y="171"/>
                    <a:pt x="259" y="171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7" y="164"/>
                    <a:pt x="267" y="164"/>
                    <a:pt x="267" y="164"/>
                  </a:cubicBezTo>
                  <a:cubicBezTo>
                    <a:pt x="271" y="164"/>
                    <a:pt x="271" y="164"/>
                    <a:pt x="271" y="164"/>
                  </a:cubicBezTo>
                  <a:cubicBezTo>
                    <a:pt x="275" y="166"/>
                    <a:pt x="275" y="166"/>
                    <a:pt x="275" y="166"/>
                  </a:cubicBezTo>
                  <a:cubicBezTo>
                    <a:pt x="278" y="165"/>
                    <a:pt x="278" y="165"/>
                    <a:pt x="278" y="165"/>
                  </a:cubicBezTo>
                  <a:cubicBezTo>
                    <a:pt x="282" y="162"/>
                    <a:pt x="282" y="162"/>
                    <a:pt x="282" y="162"/>
                  </a:cubicBezTo>
                  <a:cubicBezTo>
                    <a:pt x="288" y="163"/>
                    <a:pt x="288" y="163"/>
                    <a:pt x="288" y="163"/>
                  </a:cubicBezTo>
                  <a:cubicBezTo>
                    <a:pt x="291" y="164"/>
                    <a:pt x="291" y="164"/>
                    <a:pt x="291" y="164"/>
                  </a:cubicBezTo>
                  <a:cubicBezTo>
                    <a:pt x="300" y="161"/>
                    <a:pt x="300" y="161"/>
                    <a:pt x="300" y="161"/>
                  </a:cubicBezTo>
                  <a:cubicBezTo>
                    <a:pt x="306" y="163"/>
                    <a:pt x="306" y="163"/>
                    <a:pt x="306" y="163"/>
                  </a:cubicBezTo>
                  <a:cubicBezTo>
                    <a:pt x="311" y="168"/>
                    <a:pt x="311" y="168"/>
                    <a:pt x="311" y="168"/>
                  </a:cubicBezTo>
                  <a:cubicBezTo>
                    <a:pt x="318" y="173"/>
                    <a:pt x="318" y="173"/>
                    <a:pt x="318" y="173"/>
                  </a:cubicBezTo>
                  <a:cubicBezTo>
                    <a:pt x="324" y="173"/>
                    <a:pt x="324" y="173"/>
                    <a:pt x="324" y="173"/>
                  </a:cubicBezTo>
                  <a:cubicBezTo>
                    <a:pt x="328" y="176"/>
                    <a:pt x="328" y="176"/>
                    <a:pt x="328" y="176"/>
                  </a:cubicBezTo>
                  <a:cubicBezTo>
                    <a:pt x="331" y="178"/>
                    <a:pt x="331" y="178"/>
                    <a:pt x="331" y="178"/>
                  </a:cubicBezTo>
                  <a:cubicBezTo>
                    <a:pt x="332" y="88"/>
                    <a:pt x="332" y="88"/>
                    <a:pt x="332" y="88"/>
                  </a:cubicBezTo>
                  <a:cubicBezTo>
                    <a:pt x="324" y="37"/>
                    <a:pt x="324" y="37"/>
                    <a:pt x="324" y="37"/>
                  </a:cubicBezTo>
                  <a:cubicBezTo>
                    <a:pt x="324" y="12"/>
                    <a:pt x="324" y="12"/>
                    <a:pt x="324" y="12"/>
                  </a:cubicBezTo>
                  <a:cubicBezTo>
                    <a:pt x="324" y="12"/>
                    <a:pt x="211" y="10"/>
                    <a:pt x="175" y="9"/>
                  </a:cubicBezTo>
                  <a:cubicBezTo>
                    <a:pt x="131" y="7"/>
                    <a:pt x="4" y="0"/>
                    <a:pt x="4" y="0"/>
                  </a:cubicBezTo>
                  <a:cubicBezTo>
                    <a:pt x="3" y="25"/>
                    <a:pt x="3" y="25"/>
                    <a:pt x="3" y="25"/>
                  </a:cubicBezTo>
                  <a:lnTo>
                    <a:pt x="0" y="2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29" name="Freeform 11"/>
            <p:cNvSpPr>
              <a:spLocks/>
            </p:cNvSpPr>
            <p:nvPr/>
          </p:nvSpPr>
          <p:spPr bwMode="auto">
            <a:xfrm>
              <a:off x="6364070" y="2454884"/>
              <a:ext cx="401373" cy="222611"/>
            </a:xfrm>
            <a:custGeom>
              <a:avLst/>
              <a:gdLst>
                <a:gd name="T0" fmla="*/ 282 w 282"/>
                <a:gd name="T1" fmla="*/ 156 h 156"/>
                <a:gd name="T2" fmla="*/ 282 w 282"/>
                <a:gd name="T3" fmla="*/ 52 h 156"/>
                <a:gd name="T4" fmla="*/ 276 w 282"/>
                <a:gd name="T5" fmla="*/ 49 h 156"/>
                <a:gd name="T6" fmla="*/ 273 w 282"/>
                <a:gd name="T7" fmla="*/ 47 h 156"/>
                <a:gd name="T8" fmla="*/ 271 w 282"/>
                <a:gd name="T9" fmla="*/ 41 h 156"/>
                <a:gd name="T10" fmla="*/ 265 w 282"/>
                <a:gd name="T11" fmla="*/ 35 h 156"/>
                <a:gd name="T12" fmla="*/ 268 w 282"/>
                <a:gd name="T13" fmla="*/ 30 h 156"/>
                <a:gd name="T14" fmla="*/ 271 w 282"/>
                <a:gd name="T15" fmla="*/ 24 h 156"/>
                <a:gd name="T16" fmla="*/ 271 w 282"/>
                <a:gd name="T17" fmla="*/ 19 h 156"/>
                <a:gd name="T18" fmla="*/ 269 w 282"/>
                <a:gd name="T19" fmla="*/ 19 h 156"/>
                <a:gd name="T20" fmla="*/ 260 w 282"/>
                <a:gd name="T21" fmla="*/ 19 h 156"/>
                <a:gd name="T22" fmla="*/ 258 w 282"/>
                <a:gd name="T23" fmla="*/ 15 h 156"/>
                <a:gd name="T24" fmla="*/ 254 w 282"/>
                <a:gd name="T25" fmla="*/ 9 h 156"/>
                <a:gd name="T26" fmla="*/ 165 w 282"/>
                <a:gd name="T27" fmla="*/ 6 h 156"/>
                <a:gd name="T28" fmla="*/ 10 w 282"/>
                <a:gd name="T29" fmla="*/ 0 h 156"/>
                <a:gd name="T30" fmla="*/ 0 w 282"/>
                <a:gd name="T31" fmla="*/ 146 h 156"/>
                <a:gd name="T32" fmla="*/ 133 w 282"/>
                <a:gd name="T33" fmla="*/ 153 h 156"/>
                <a:gd name="T34" fmla="*/ 282 w 282"/>
                <a:gd name="T35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2" h="156">
                  <a:moveTo>
                    <a:pt x="282" y="156"/>
                  </a:moveTo>
                  <a:cubicBezTo>
                    <a:pt x="282" y="52"/>
                    <a:pt x="282" y="52"/>
                    <a:pt x="282" y="52"/>
                  </a:cubicBezTo>
                  <a:cubicBezTo>
                    <a:pt x="276" y="49"/>
                    <a:pt x="276" y="49"/>
                    <a:pt x="276" y="49"/>
                  </a:cubicBezTo>
                  <a:cubicBezTo>
                    <a:pt x="273" y="47"/>
                    <a:pt x="273" y="47"/>
                    <a:pt x="273" y="47"/>
                  </a:cubicBezTo>
                  <a:cubicBezTo>
                    <a:pt x="271" y="41"/>
                    <a:pt x="271" y="41"/>
                    <a:pt x="271" y="41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8" y="30"/>
                    <a:pt x="268" y="30"/>
                    <a:pt x="268" y="30"/>
                  </a:cubicBezTo>
                  <a:cubicBezTo>
                    <a:pt x="271" y="24"/>
                    <a:pt x="271" y="24"/>
                    <a:pt x="271" y="24"/>
                  </a:cubicBezTo>
                  <a:cubicBezTo>
                    <a:pt x="271" y="19"/>
                    <a:pt x="271" y="19"/>
                    <a:pt x="271" y="19"/>
                  </a:cubicBezTo>
                  <a:cubicBezTo>
                    <a:pt x="269" y="19"/>
                    <a:pt x="269" y="19"/>
                    <a:pt x="269" y="19"/>
                  </a:cubicBezTo>
                  <a:cubicBezTo>
                    <a:pt x="260" y="19"/>
                    <a:pt x="260" y="19"/>
                    <a:pt x="260" y="19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4" y="9"/>
                    <a:pt x="254" y="9"/>
                    <a:pt x="254" y="9"/>
                  </a:cubicBezTo>
                  <a:cubicBezTo>
                    <a:pt x="254" y="9"/>
                    <a:pt x="187" y="7"/>
                    <a:pt x="165" y="6"/>
                  </a:cubicBezTo>
                  <a:cubicBezTo>
                    <a:pt x="126" y="5"/>
                    <a:pt x="10" y="0"/>
                    <a:pt x="10" y="0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41" y="148"/>
                    <a:pt x="104" y="151"/>
                    <a:pt x="133" y="153"/>
                  </a:cubicBezTo>
                  <a:cubicBezTo>
                    <a:pt x="169" y="154"/>
                    <a:pt x="282" y="156"/>
                    <a:pt x="282" y="156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30" name="Freeform 12"/>
            <p:cNvSpPr>
              <a:spLocks/>
            </p:cNvSpPr>
            <p:nvPr/>
          </p:nvSpPr>
          <p:spPr bwMode="auto">
            <a:xfrm>
              <a:off x="6279748" y="2242392"/>
              <a:ext cx="446907" cy="225984"/>
            </a:xfrm>
            <a:custGeom>
              <a:avLst/>
              <a:gdLst>
                <a:gd name="T0" fmla="*/ 313 w 313"/>
                <a:gd name="T1" fmla="*/ 158 h 158"/>
                <a:gd name="T2" fmla="*/ 313 w 313"/>
                <a:gd name="T3" fmla="*/ 158 h 158"/>
                <a:gd name="T4" fmla="*/ 313 w 313"/>
                <a:gd name="T5" fmla="*/ 158 h 158"/>
                <a:gd name="T6" fmla="*/ 311 w 313"/>
                <a:gd name="T7" fmla="*/ 154 h 158"/>
                <a:gd name="T8" fmla="*/ 310 w 313"/>
                <a:gd name="T9" fmla="*/ 148 h 158"/>
                <a:gd name="T10" fmla="*/ 304 w 313"/>
                <a:gd name="T11" fmla="*/ 146 h 158"/>
                <a:gd name="T12" fmla="*/ 304 w 313"/>
                <a:gd name="T13" fmla="*/ 145 h 158"/>
                <a:gd name="T14" fmla="*/ 302 w 313"/>
                <a:gd name="T15" fmla="*/ 142 h 158"/>
                <a:gd name="T16" fmla="*/ 304 w 313"/>
                <a:gd name="T17" fmla="*/ 140 h 158"/>
                <a:gd name="T18" fmla="*/ 303 w 313"/>
                <a:gd name="T19" fmla="*/ 135 h 158"/>
                <a:gd name="T20" fmla="*/ 300 w 313"/>
                <a:gd name="T21" fmla="*/ 133 h 158"/>
                <a:gd name="T22" fmla="*/ 299 w 313"/>
                <a:gd name="T23" fmla="*/ 130 h 158"/>
                <a:gd name="T24" fmla="*/ 297 w 313"/>
                <a:gd name="T25" fmla="*/ 123 h 158"/>
                <a:gd name="T26" fmla="*/ 297 w 313"/>
                <a:gd name="T27" fmla="*/ 113 h 158"/>
                <a:gd name="T28" fmla="*/ 296 w 313"/>
                <a:gd name="T29" fmla="*/ 111 h 158"/>
                <a:gd name="T30" fmla="*/ 294 w 313"/>
                <a:gd name="T31" fmla="*/ 108 h 158"/>
                <a:gd name="T32" fmla="*/ 295 w 313"/>
                <a:gd name="T33" fmla="*/ 104 h 158"/>
                <a:gd name="T34" fmla="*/ 295 w 313"/>
                <a:gd name="T35" fmla="*/ 94 h 158"/>
                <a:gd name="T36" fmla="*/ 293 w 313"/>
                <a:gd name="T37" fmla="*/ 87 h 158"/>
                <a:gd name="T38" fmla="*/ 291 w 313"/>
                <a:gd name="T39" fmla="*/ 85 h 158"/>
                <a:gd name="T40" fmla="*/ 289 w 313"/>
                <a:gd name="T41" fmla="*/ 85 h 158"/>
                <a:gd name="T42" fmla="*/ 288 w 313"/>
                <a:gd name="T43" fmla="*/ 83 h 158"/>
                <a:gd name="T44" fmla="*/ 287 w 313"/>
                <a:gd name="T45" fmla="*/ 78 h 158"/>
                <a:gd name="T46" fmla="*/ 286 w 313"/>
                <a:gd name="T47" fmla="*/ 74 h 158"/>
                <a:gd name="T48" fmla="*/ 289 w 313"/>
                <a:gd name="T49" fmla="*/ 73 h 158"/>
                <a:gd name="T50" fmla="*/ 289 w 313"/>
                <a:gd name="T51" fmla="*/ 72 h 158"/>
                <a:gd name="T52" fmla="*/ 288 w 313"/>
                <a:gd name="T53" fmla="*/ 71 h 158"/>
                <a:gd name="T54" fmla="*/ 287 w 313"/>
                <a:gd name="T55" fmla="*/ 68 h 158"/>
                <a:gd name="T56" fmla="*/ 285 w 313"/>
                <a:gd name="T57" fmla="*/ 65 h 158"/>
                <a:gd name="T58" fmla="*/ 283 w 313"/>
                <a:gd name="T59" fmla="*/ 60 h 158"/>
                <a:gd name="T60" fmla="*/ 281 w 313"/>
                <a:gd name="T61" fmla="*/ 54 h 158"/>
                <a:gd name="T62" fmla="*/ 278 w 313"/>
                <a:gd name="T63" fmla="*/ 49 h 158"/>
                <a:gd name="T64" fmla="*/ 275 w 313"/>
                <a:gd name="T65" fmla="*/ 40 h 158"/>
                <a:gd name="T66" fmla="*/ 272 w 313"/>
                <a:gd name="T67" fmla="*/ 36 h 158"/>
                <a:gd name="T68" fmla="*/ 271 w 313"/>
                <a:gd name="T69" fmla="*/ 35 h 158"/>
                <a:gd name="T70" fmla="*/ 267 w 313"/>
                <a:gd name="T71" fmla="*/ 32 h 158"/>
                <a:gd name="T72" fmla="*/ 260 w 313"/>
                <a:gd name="T73" fmla="*/ 27 h 158"/>
                <a:gd name="T74" fmla="*/ 255 w 313"/>
                <a:gd name="T75" fmla="*/ 25 h 158"/>
                <a:gd name="T76" fmla="*/ 250 w 313"/>
                <a:gd name="T77" fmla="*/ 23 h 158"/>
                <a:gd name="T78" fmla="*/ 246 w 313"/>
                <a:gd name="T79" fmla="*/ 19 h 158"/>
                <a:gd name="T80" fmla="*/ 239 w 313"/>
                <a:gd name="T81" fmla="*/ 18 h 158"/>
                <a:gd name="T82" fmla="*/ 230 w 313"/>
                <a:gd name="T83" fmla="*/ 19 h 158"/>
                <a:gd name="T84" fmla="*/ 227 w 313"/>
                <a:gd name="T85" fmla="*/ 19 h 158"/>
                <a:gd name="T86" fmla="*/ 224 w 313"/>
                <a:gd name="T87" fmla="*/ 20 h 158"/>
                <a:gd name="T88" fmla="*/ 222 w 313"/>
                <a:gd name="T89" fmla="*/ 22 h 158"/>
                <a:gd name="T90" fmla="*/ 219 w 313"/>
                <a:gd name="T91" fmla="*/ 21 h 158"/>
                <a:gd name="T92" fmla="*/ 216 w 313"/>
                <a:gd name="T93" fmla="*/ 19 h 158"/>
                <a:gd name="T94" fmla="*/ 210 w 313"/>
                <a:gd name="T95" fmla="*/ 16 h 158"/>
                <a:gd name="T96" fmla="*/ 202 w 313"/>
                <a:gd name="T97" fmla="*/ 12 h 158"/>
                <a:gd name="T98" fmla="*/ 10 w 313"/>
                <a:gd name="T99" fmla="*/ 0 h 158"/>
                <a:gd name="T100" fmla="*/ 0 w 313"/>
                <a:gd name="T101" fmla="*/ 95 h 158"/>
                <a:gd name="T102" fmla="*/ 73 w 313"/>
                <a:gd name="T103" fmla="*/ 102 h 158"/>
                <a:gd name="T104" fmla="*/ 69 w 313"/>
                <a:gd name="T105" fmla="*/ 149 h 158"/>
                <a:gd name="T106" fmla="*/ 69 w 313"/>
                <a:gd name="T107" fmla="*/ 149 h 158"/>
                <a:gd name="T108" fmla="*/ 224 w 313"/>
                <a:gd name="T109" fmla="*/ 155 h 158"/>
                <a:gd name="T110" fmla="*/ 313 w 313"/>
                <a:gd name="T111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3" h="158">
                  <a:moveTo>
                    <a:pt x="313" y="158"/>
                  </a:moveTo>
                  <a:cubicBezTo>
                    <a:pt x="313" y="158"/>
                    <a:pt x="313" y="158"/>
                    <a:pt x="313" y="158"/>
                  </a:cubicBezTo>
                  <a:cubicBezTo>
                    <a:pt x="313" y="158"/>
                    <a:pt x="313" y="158"/>
                    <a:pt x="313" y="158"/>
                  </a:cubicBezTo>
                  <a:cubicBezTo>
                    <a:pt x="311" y="154"/>
                    <a:pt x="311" y="154"/>
                    <a:pt x="311" y="154"/>
                  </a:cubicBezTo>
                  <a:cubicBezTo>
                    <a:pt x="310" y="148"/>
                    <a:pt x="310" y="148"/>
                    <a:pt x="310" y="148"/>
                  </a:cubicBezTo>
                  <a:cubicBezTo>
                    <a:pt x="310" y="148"/>
                    <a:pt x="305" y="147"/>
                    <a:pt x="304" y="146"/>
                  </a:cubicBezTo>
                  <a:cubicBezTo>
                    <a:pt x="303" y="145"/>
                    <a:pt x="304" y="145"/>
                    <a:pt x="304" y="145"/>
                  </a:cubicBezTo>
                  <a:cubicBezTo>
                    <a:pt x="302" y="142"/>
                    <a:pt x="302" y="142"/>
                    <a:pt x="302" y="142"/>
                  </a:cubicBezTo>
                  <a:cubicBezTo>
                    <a:pt x="304" y="140"/>
                    <a:pt x="304" y="140"/>
                    <a:pt x="304" y="140"/>
                  </a:cubicBezTo>
                  <a:cubicBezTo>
                    <a:pt x="303" y="135"/>
                    <a:pt x="303" y="135"/>
                    <a:pt x="303" y="135"/>
                  </a:cubicBezTo>
                  <a:cubicBezTo>
                    <a:pt x="300" y="133"/>
                    <a:pt x="300" y="133"/>
                    <a:pt x="300" y="133"/>
                  </a:cubicBezTo>
                  <a:cubicBezTo>
                    <a:pt x="299" y="130"/>
                    <a:pt x="299" y="130"/>
                    <a:pt x="299" y="130"/>
                  </a:cubicBezTo>
                  <a:cubicBezTo>
                    <a:pt x="297" y="123"/>
                    <a:pt x="297" y="123"/>
                    <a:pt x="297" y="123"/>
                  </a:cubicBezTo>
                  <a:cubicBezTo>
                    <a:pt x="297" y="113"/>
                    <a:pt x="297" y="113"/>
                    <a:pt x="297" y="113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294" y="108"/>
                    <a:pt x="294" y="108"/>
                    <a:pt x="294" y="108"/>
                  </a:cubicBezTo>
                  <a:cubicBezTo>
                    <a:pt x="295" y="104"/>
                    <a:pt x="295" y="104"/>
                    <a:pt x="295" y="104"/>
                  </a:cubicBezTo>
                  <a:cubicBezTo>
                    <a:pt x="295" y="94"/>
                    <a:pt x="295" y="94"/>
                    <a:pt x="295" y="94"/>
                  </a:cubicBezTo>
                  <a:cubicBezTo>
                    <a:pt x="293" y="87"/>
                    <a:pt x="293" y="87"/>
                    <a:pt x="293" y="87"/>
                  </a:cubicBezTo>
                  <a:cubicBezTo>
                    <a:pt x="291" y="85"/>
                    <a:pt x="291" y="85"/>
                    <a:pt x="291" y="85"/>
                  </a:cubicBezTo>
                  <a:cubicBezTo>
                    <a:pt x="289" y="85"/>
                    <a:pt x="289" y="85"/>
                    <a:pt x="289" y="85"/>
                  </a:cubicBezTo>
                  <a:cubicBezTo>
                    <a:pt x="288" y="83"/>
                    <a:pt x="288" y="83"/>
                    <a:pt x="288" y="83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6" y="74"/>
                    <a:pt x="286" y="74"/>
                    <a:pt x="286" y="74"/>
                  </a:cubicBezTo>
                  <a:cubicBezTo>
                    <a:pt x="289" y="73"/>
                    <a:pt x="289" y="73"/>
                    <a:pt x="289" y="73"/>
                  </a:cubicBezTo>
                  <a:cubicBezTo>
                    <a:pt x="289" y="72"/>
                    <a:pt x="289" y="72"/>
                    <a:pt x="289" y="72"/>
                  </a:cubicBezTo>
                  <a:cubicBezTo>
                    <a:pt x="288" y="71"/>
                    <a:pt x="288" y="71"/>
                    <a:pt x="288" y="71"/>
                  </a:cubicBezTo>
                  <a:cubicBezTo>
                    <a:pt x="287" y="68"/>
                    <a:pt x="287" y="68"/>
                    <a:pt x="287" y="68"/>
                  </a:cubicBezTo>
                  <a:cubicBezTo>
                    <a:pt x="285" y="65"/>
                    <a:pt x="285" y="65"/>
                    <a:pt x="285" y="65"/>
                  </a:cubicBezTo>
                  <a:cubicBezTo>
                    <a:pt x="283" y="60"/>
                    <a:pt x="283" y="60"/>
                    <a:pt x="283" y="60"/>
                  </a:cubicBezTo>
                  <a:cubicBezTo>
                    <a:pt x="281" y="54"/>
                    <a:pt x="281" y="54"/>
                    <a:pt x="281" y="54"/>
                  </a:cubicBezTo>
                  <a:cubicBezTo>
                    <a:pt x="278" y="49"/>
                    <a:pt x="278" y="49"/>
                    <a:pt x="278" y="49"/>
                  </a:cubicBezTo>
                  <a:cubicBezTo>
                    <a:pt x="275" y="40"/>
                    <a:pt x="275" y="40"/>
                    <a:pt x="275" y="40"/>
                  </a:cubicBezTo>
                  <a:cubicBezTo>
                    <a:pt x="272" y="36"/>
                    <a:pt x="272" y="36"/>
                    <a:pt x="272" y="36"/>
                  </a:cubicBezTo>
                  <a:cubicBezTo>
                    <a:pt x="271" y="35"/>
                    <a:pt x="271" y="35"/>
                    <a:pt x="271" y="35"/>
                  </a:cubicBezTo>
                  <a:cubicBezTo>
                    <a:pt x="267" y="32"/>
                    <a:pt x="267" y="32"/>
                    <a:pt x="267" y="32"/>
                  </a:cubicBezTo>
                  <a:cubicBezTo>
                    <a:pt x="260" y="27"/>
                    <a:pt x="260" y="27"/>
                    <a:pt x="260" y="27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46" y="19"/>
                    <a:pt x="246" y="19"/>
                    <a:pt x="246" y="19"/>
                  </a:cubicBezTo>
                  <a:cubicBezTo>
                    <a:pt x="239" y="18"/>
                    <a:pt x="239" y="18"/>
                    <a:pt x="239" y="18"/>
                  </a:cubicBezTo>
                  <a:cubicBezTo>
                    <a:pt x="230" y="19"/>
                    <a:pt x="230" y="19"/>
                    <a:pt x="230" y="19"/>
                  </a:cubicBezTo>
                  <a:cubicBezTo>
                    <a:pt x="227" y="19"/>
                    <a:pt x="227" y="19"/>
                    <a:pt x="227" y="19"/>
                  </a:cubicBezTo>
                  <a:cubicBezTo>
                    <a:pt x="224" y="20"/>
                    <a:pt x="224" y="20"/>
                    <a:pt x="224" y="20"/>
                  </a:cubicBezTo>
                  <a:cubicBezTo>
                    <a:pt x="222" y="22"/>
                    <a:pt x="222" y="22"/>
                    <a:pt x="222" y="22"/>
                  </a:cubicBezTo>
                  <a:cubicBezTo>
                    <a:pt x="219" y="21"/>
                    <a:pt x="219" y="21"/>
                    <a:pt x="219" y="21"/>
                  </a:cubicBezTo>
                  <a:cubicBezTo>
                    <a:pt x="216" y="19"/>
                    <a:pt x="216" y="19"/>
                    <a:pt x="216" y="19"/>
                  </a:cubicBezTo>
                  <a:cubicBezTo>
                    <a:pt x="210" y="16"/>
                    <a:pt x="210" y="16"/>
                    <a:pt x="210" y="16"/>
                  </a:cubicBezTo>
                  <a:cubicBezTo>
                    <a:pt x="202" y="12"/>
                    <a:pt x="202" y="12"/>
                    <a:pt x="202" y="1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73" y="102"/>
                    <a:pt x="73" y="102"/>
                    <a:pt x="73" y="102"/>
                  </a:cubicBezTo>
                  <a:cubicBezTo>
                    <a:pt x="69" y="149"/>
                    <a:pt x="69" y="149"/>
                    <a:pt x="69" y="149"/>
                  </a:cubicBezTo>
                  <a:cubicBezTo>
                    <a:pt x="69" y="149"/>
                    <a:pt x="69" y="149"/>
                    <a:pt x="69" y="149"/>
                  </a:cubicBezTo>
                  <a:cubicBezTo>
                    <a:pt x="75" y="149"/>
                    <a:pt x="186" y="154"/>
                    <a:pt x="224" y="155"/>
                  </a:cubicBezTo>
                  <a:cubicBezTo>
                    <a:pt x="246" y="156"/>
                    <a:pt x="313" y="158"/>
                    <a:pt x="313" y="158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31" name="Freeform 13"/>
            <p:cNvSpPr>
              <a:spLocks/>
            </p:cNvSpPr>
            <p:nvPr/>
          </p:nvSpPr>
          <p:spPr bwMode="auto">
            <a:xfrm>
              <a:off x="6293239" y="2040019"/>
              <a:ext cx="384509" cy="256340"/>
            </a:xfrm>
            <a:custGeom>
              <a:avLst/>
              <a:gdLst>
                <a:gd name="T0" fmla="*/ 200 w 269"/>
                <a:gd name="T1" fmla="*/ 158 h 180"/>
                <a:gd name="T2" fmla="*/ 206 w 269"/>
                <a:gd name="T3" fmla="*/ 161 h 180"/>
                <a:gd name="T4" fmla="*/ 209 w 269"/>
                <a:gd name="T5" fmla="*/ 163 h 180"/>
                <a:gd name="T6" fmla="*/ 212 w 269"/>
                <a:gd name="T7" fmla="*/ 164 h 180"/>
                <a:gd name="T8" fmla="*/ 214 w 269"/>
                <a:gd name="T9" fmla="*/ 162 h 180"/>
                <a:gd name="T10" fmla="*/ 217 w 269"/>
                <a:gd name="T11" fmla="*/ 161 h 180"/>
                <a:gd name="T12" fmla="*/ 220 w 269"/>
                <a:gd name="T13" fmla="*/ 161 h 180"/>
                <a:gd name="T14" fmla="*/ 229 w 269"/>
                <a:gd name="T15" fmla="*/ 160 h 180"/>
                <a:gd name="T16" fmla="*/ 236 w 269"/>
                <a:gd name="T17" fmla="*/ 161 h 180"/>
                <a:gd name="T18" fmla="*/ 240 w 269"/>
                <a:gd name="T19" fmla="*/ 165 h 180"/>
                <a:gd name="T20" fmla="*/ 245 w 269"/>
                <a:gd name="T21" fmla="*/ 167 h 180"/>
                <a:gd name="T22" fmla="*/ 250 w 269"/>
                <a:gd name="T23" fmla="*/ 169 h 180"/>
                <a:gd name="T24" fmla="*/ 257 w 269"/>
                <a:gd name="T25" fmla="*/ 174 h 180"/>
                <a:gd name="T26" fmla="*/ 261 w 269"/>
                <a:gd name="T27" fmla="*/ 177 h 180"/>
                <a:gd name="T28" fmla="*/ 262 w 269"/>
                <a:gd name="T29" fmla="*/ 178 h 180"/>
                <a:gd name="T30" fmla="*/ 263 w 269"/>
                <a:gd name="T31" fmla="*/ 180 h 180"/>
                <a:gd name="T32" fmla="*/ 263 w 269"/>
                <a:gd name="T33" fmla="*/ 180 h 180"/>
                <a:gd name="T34" fmla="*/ 263 w 269"/>
                <a:gd name="T35" fmla="*/ 177 h 180"/>
                <a:gd name="T36" fmla="*/ 263 w 269"/>
                <a:gd name="T37" fmla="*/ 173 h 180"/>
                <a:gd name="T38" fmla="*/ 259 w 269"/>
                <a:gd name="T39" fmla="*/ 170 h 180"/>
                <a:gd name="T40" fmla="*/ 259 w 269"/>
                <a:gd name="T41" fmla="*/ 167 h 180"/>
                <a:gd name="T42" fmla="*/ 260 w 269"/>
                <a:gd name="T43" fmla="*/ 164 h 180"/>
                <a:gd name="T44" fmla="*/ 263 w 269"/>
                <a:gd name="T45" fmla="*/ 163 h 180"/>
                <a:gd name="T46" fmla="*/ 263 w 269"/>
                <a:gd name="T47" fmla="*/ 156 h 180"/>
                <a:gd name="T48" fmla="*/ 264 w 269"/>
                <a:gd name="T49" fmla="*/ 153 h 180"/>
                <a:gd name="T50" fmla="*/ 266 w 269"/>
                <a:gd name="T51" fmla="*/ 152 h 180"/>
                <a:gd name="T52" fmla="*/ 266 w 269"/>
                <a:gd name="T53" fmla="*/ 148 h 180"/>
                <a:gd name="T54" fmla="*/ 264 w 269"/>
                <a:gd name="T55" fmla="*/ 143 h 180"/>
                <a:gd name="T56" fmla="*/ 262 w 269"/>
                <a:gd name="T57" fmla="*/ 142 h 180"/>
                <a:gd name="T58" fmla="*/ 263 w 269"/>
                <a:gd name="T59" fmla="*/ 137 h 180"/>
                <a:gd name="T60" fmla="*/ 263 w 269"/>
                <a:gd name="T61" fmla="*/ 134 h 180"/>
                <a:gd name="T62" fmla="*/ 266 w 269"/>
                <a:gd name="T63" fmla="*/ 134 h 180"/>
                <a:gd name="T64" fmla="*/ 269 w 269"/>
                <a:gd name="T65" fmla="*/ 47 h 180"/>
                <a:gd name="T66" fmla="*/ 266 w 269"/>
                <a:gd name="T67" fmla="*/ 44 h 180"/>
                <a:gd name="T68" fmla="*/ 264 w 269"/>
                <a:gd name="T69" fmla="*/ 41 h 180"/>
                <a:gd name="T70" fmla="*/ 259 w 269"/>
                <a:gd name="T71" fmla="*/ 39 h 180"/>
                <a:gd name="T72" fmla="*/ 258 w 269"/>
                <a:gd name="T73" fmla="*/ 36 h 180"/>
                <a:gd name="T74" fmla="*/ 255 w 269"/>
                <a:gd name="T75" fmla="*/ 33 h 180"/>
                <a:gd name="T76" fmla="*/ 254 w 269"/>
                <a:gd name="T77" fmla="*/ 31 h 180"/>
                <a:gd name="T78" fmla="*/ 254 w 269"/>
                <a:gd name="T79" fmla="*/ 29 h 180"/>
                <a:gd name="T80" fmla="*/ 254 w 269"/>
                <a:gd name="T81" fmla="*/ 27 h 180"/>
                <a:gd name="T82" fmla="*/ 257 w 269"/>
                <a:gd name="T83" fmla="*/ 24 h 180"/>
                <a:gd name="T84" fmla="*/ 260 w 269"/>
                <a:gd name="T85" fmla="*/ 21 h 180"/>
                <a:gd name="T86" fmla="*/ 264 w 269"/>
                <a:gd name="T87" fmla="*/ 17 h 180"/>
                <a:gd name="T88" fmla="*/ 263 w 269"/>
                <a:gd name="T89" fmla="*/ 15 h 180"/>
                <a:gd name="T90" fmla="*/ 263 w 269"/>
                <a:gd name="T91" fmla="*/ 14 h 180"/>
                <a:gd name="T92" fmla="*/ 136 w 269"/>
                <a:gd name="T93" fmla="*/ 8 h 180"/>
                <a:gd name="T94" fmla="*/ 14 w 269"/>
                <a:gd name="T95" fmla="*/ 0 h 180"/>
                <a:gd name="T96" fmla="*/ 0 w 269"/>
                <a:gd name="T97" fmla="*/ 142 h 180"/>
                <a:gd name="T98" fmla="*/ 192 w 269"/>
                <a:gd name="T99" fmla="*/ 154 h 180"/>
                <a:gd name="T100" fmla="*/ 200 w 269"/>
                <a:gd name="T101" fmla="*/ 15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69" h="180">
                  <a:moveTo>
                    <a:pt x="200" y="158"/>
                  </a:moveTo>
                  <a:cubicBezTo>
                    <a:pt x="206" y="161"/>
                    <a:pt x="206" y="161"/>
                    <a:pt x="206" y="161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12" y="164"/>
                    <a:pt x="212" y="164"/>
                    <a:pt x="212" y="164"/>
                  </a:cubicBezTo>
                  <a:cubicBezTo>
                    <a:pt x="214" y="162"/>
                    <a:pt x="214" y="162"/>
                    <a:pt x="214" y="162"/>
                  </a:cubicBezTo>
                  <a:cubicBezTo>
                    <a:pt x="217" y="161"/>
                    <a:pt x="217" y="161"/>
                    <a:pt x="217" y="161"/>
                  </a:cubicBezTo>
                  <a:cubicBezTo>
                    <a:pt x="220" y="161"/>
                    <a:pt x="220" y="161"/>
                    <a:pt x="220" y="161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6" y="161"/>
                    <a:pt x="236" y="161"/>
                    <a:pt x="236" y="161"/>
                  </a:cubicBezTo>
                  <a:cubicBezTo>
                    <a:pt x="240" y="165"/>
                    <a:pt x="240" y="165"/>
                    <a:pt x="240" y="165"/>
                  </a:cubicBezTo>
                  <a:cubicBezTo>
                    <a:pt x="245" y="167"/>
                    <a:pt x="245" y="167"/>
                    <a:pt x="245" y="167"/>
                  </a:cubicBezTo>
                  <a:cubicBezTo>
                    <a:pt x="250" y="169"/>
                    <a:pt x="250" y="169"/>
                    <a:pt x="250" y="169"/>
                  </a:cubicBezTo>
                  <a:cubicBezTo>
                    <a:pt x="257" y="174"/>
                    <a:pt x="257" y="174"/>
                    <a:pt x="257" y="174"/>
                  </a:cubicBezTo>
                  <a:cubicBezTo>
                    <a:pt x="261" y="177"/>
                    <a:pt x="261" y="177"/>
                    <a:pt x="261" y="177"/>
                  </a:cubicBezTo>
                  <a:cubicBezTo>
                    <a:pt x="262" y="178"/>
                    <a:pt x="262" y="178"/>
                    <a:pt x="262" y="178"/>
                  </a:cubicBezTo>
                  <a:cubicBezTo>
                    <a:pt x="263" y="180"/>
                    <a:pt x="263" y="180"/>
                    <a:pt x="263" y="180"/>
                  </a:cubicBezTo>
                  <a:cubicBezTo>
                    <a:pt x="263" y="180"/>
                    <a:pt x="263" y="180"/>
                    <a:pt x="263" y="180"/>
                  </a:cubicBezTo>
                  <a:cubicBezTo>
                    <a:pt x="263" y="177"/>
                    <a:pt x="263" y="177"/>
                    <a:pt x="263" y="177"/>
                  </a:cubicBezTo>
                  <a:cubicBezTo>
                    <a:pt x="263" y="173"/>
                    <a:pt x="263" y="173"/>
                    <a:pt x="263" y="173"/>
                  </a:cubicBezTo>
                  <a:cubicBezTo>
                    <a:pt x="259" y="170"/>
                    <a:pt x="259" y="170"/>
                    <a:pt x="259" y="170"/>
                  </a:cubicBezTo>
                  <a:cubicBezTo>
                    <a:pt x="259" y="167"/>
                    <a:pt x="259" y="167"/>
                    <a:pt x="259" y="167"/>
                  </a:cubicBezTo>
                  <a:cubicBezTo>
                    <a:pt x="260" y="164"/>
                    <a:pt x="260" y="164"/>
                    <a:pt x="260" y="164"/>
                  </a:cubicBezTo>
                  <a:cubicBezTo>
                    <a:pt x="263" y="163"/>
                    <a:pt x="263" y="163"/>
                    <a:pt x="263" y="163"/>
                  </a:cubicBezTo>
                  <a:cubicBezTo>
                    <a:pt x="263" y="156"/>
                    <a:pt x="263" y="156"/>
                    <a:pt x="263" y="156"/>
                  </a:cubicBezTo>
                  <a:cubicBezTo>
                    <a:pt x="264" y="153"/>
                    <a:pt x="264" y="153"/>
                    <a:pt x="264" y="153"/>
                  </a:cubicBezTo>
                  <a:cubicBezTo>
                    <a:pt x="266" y="152"/>
                    <a:pt x="266" y="152"/>
                    <a:pt x="266" y="152"/>
                  </a:cubicBezTo>
                  <a:cubicBezTo>
                    <a:pt x="266" y="148"/>
                    <a:pt x="266" y="148"/>
                    <a:pt x="266" y="148"/>
                  </a:cubicBezTo>
                  <a:cubicBezTo>
                    <a:pt x="264" y="143"/>
                    <a:pt x="264" y="143"/>
                    <a:pt x="264" y="143"/>
                  </a:cubicBezTo>
                  <a:cubicBezTo>
                    <a:pt x="262" y="142"/>
                    <a:pt x="262" y="142"/>
                    <a:pt x="262" y="142"/>
                  </a:cubicBezTo>
                  <a:cubicBezTo>
                    <a:pt x="263" y="137"/>
                    <a:pt x="263" y="137"/>
                    <a:pt x="263" y="137"/>
                  </a:cubicBezTo>
                  <a:cubicBezTo>
                    <a:pt x="263" y="134"/>
                    <a:pt x="263" y="134"/>
                    <a:pt x="263" y="134"/>
                  </a:cubicBezTo>
                  <a:cubicBezTo>
                    <a:pt x="266" y="134"/>
                    <a:pt x="266" y="134"/>
                    <a:pt x="266" y="134"/>
                  </a:cubicBezTo>
                  <a:cubicBezTo>
                    <a:pt x="269" y="47"/>
                    <a:pt x="269" y="47"/>
                    <a:pt x="269" y="47"/>
                  </a:cubicBezTo>
                  <a:cubicBezTo>
                    <a:pt x="266" y="44"/>
                    <a:pt x="266" y="44"/>
                    <a:pt x="266" y="44"/>
                  </a:cubicBezTo>
                  <a:cubicBezTo>
                    <a:pt x="264" y="41"/>
                    <a:pt x="264" y="41"/>
                    <a:pt x="264" y="41"/>
                  </a:cubicBezTo>
                  <a:cubicBezTo>
                    <a:pt x="259" y="39"/>
                    <a:pt x="259" y="39"/>
                    <a:pt x="259" y="39"/>
                  </a:cubicBezTo>
                  <a:cubicBezTo>
                    <a:pt x="258" y="36"/>
                    <a:pt x="258" y="36"/>
                    <a:pt x="258" y="36"/>
                  </a:cubicBezTo>
                  <a:cubicBezTo>
                    <a:pt x="255" y="33"/>
                    <a:pt x="255" y="33"/>
                    <a:pt x="255" y="33"/>
                  </a:cubicBezTo>
                  <a:cubicBezTo>
                    <a:pt x="254" y="31"/>
                    <a:pt x="254" y="31"/>
                    <a:pt x="254" y="31"/>
                  </a:cubicBezTo>
                  <a:cubicBezTo>
                    <a:pt x="254" y="29"/>
                    <a:pt x="254" y="29"/>
                    <a:pt x="254" y="29"/>
                  </a:cubicBezTo>
                  <a:cubicBezTo>
                    <a:pt x="254" y="27"/>
                    <a:pt x="254" y="27"/>
                    <a:pt x="254" y="27"/>
                  </a:cubicBezTo>
                  <a:cubicBezTo>
                    <a:pt x="257" y="24"/>
                    <a:pt x="257" y="24"/>
                    <a:pt x="257" y="24"/>
                  </a:cubicBezTo>
                  <a:cubicBezTo>
                    <a:pt x="260" y="21"/>
                    <a:pt x="260" y="21"/>
                    <a:pt x="260" y="21"/>
                  </a:cubicBezTo>
                  <a:cubicBezTo>
                    <a:pt x="264" y="17"/>
                    <a:pt x="264" y="17"/>
                    <a:pt x="264" y="17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63" y="14"/>
                    <a:pt x="263" y="14"/>
                    <a:pt x="263" y="14"/>
                  </a:cubicBezTo>
                  <a:cubicBezTo>
                    <a:pt x="263" y="14"/>
                    <a:pt x="167" y="10"/>
                    <a:pt x="136" y="8"/>
                  </a:cubicBezTo>
                  <a:cubicBezTo>
                    <a:pt x="105" y="6"/>
                    <a:pt x="14" y="0"/>
                    <a:pt x="14" y="0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192" y="154"/>
                    <a:pt x="192" y="154"/>
                    <a:pt x="192" y="154"/>
                  </a:cubicBezTo>
                  <a:lnTo>
                    <a:pt x="200" y="158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32" name="Freeform 14"/>
            <p:cNvSpPr>
              <a:spLocks/>
            </p:cNvSpPr>
            <p:nvPr/>
          </p:nvSpPr>
          <p:spPr bwMode="auto">
            <a:xfrm>
              <a:off x="5922222" y="2058569"/>
              <a:ext cx="386195" cy="318738"/>
            </a:xfrm>
            <a:custGeom>
              <a:avLst/>
              <a:gdLst>
                <a:gd name="T0" fmla="*/ 229 w 229"/>
                <a:gd name="T1" fmla="*/ 27 h 189"/>
                <a:gd name="T2" fmla="*/ 228 w 229"/>
                <a:gd name="T3" fmla="*/ 27 h 189"/>
                <a:gd name="T4" fmla="*/ 28 w 229"/>
                <a:gd name="T5" fmla="*/ 0 h 189"/>
                <a:gd name="T6" fmla="*/ 24 w 229"/>
                <a:gd name="T7" fmla="*/ 23 h 189"/>
                <a:gd name="T8" fmla="*/ 7 w 229"/>
                <a:gd name="T9" fmla="*/ 122 h 189"/>
                <a:gd name="T10" fmla="*/ 0 w 229"/>
                <a:gd name="T11" fmla="*/ 162 h 189"/>
                <a:gd name="T12" fmla="*/ 61 w 229"/>
                <a:gd name="T13" fmla="*/ 172 h 189"/>
                <a:gd name="T14" fmla="*/ 212 w 229"/>
                <a:gd name="T15" fmla="*/ 189 h 189"/>
                <a:gd name="T16" fmla="*/ 220 w 229"/>
                <a:gd name="T17" fmla="*/ 109 h 189"/>
                <a:gd name="T18" fmla="*/ 229 w 229"/>
                <a:gd name="T19" fmla="*/ 27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189">
                  <a:moveTo>
                    <a:pt x="229" y="27"/>
                  </a:moveTo>
                  <a:lnTo>
                    <a:pt x="228" y="27"/>
                  </a:lnTo>
                  <a:lnTo>
                    <a:pt x="28" y="0"/>
                  </a:lnTo>
                  <a:lnTo>
                    <a:pt x="24" y="23"/>
                  </a:lnTo>
                  <a:lnTo>
                    <a:pt x="7" y="122"/>
                  </a:lnTo>
                  <a:lnTo>
                    <a:pt x="0" y="162"/>
                  </a:lnTo>
                  <a:lnTo>
                    <a:pt x="61" y="172"/>
                  </a:lnTo>
                  <a:lnTo>
                    <a:pt x="212" y="189"/>
                  </a:lnTo>
                  <a:lnTo>
                    <a:pt x="220" y="109"/>
                  </a:lnTo>
                  <a:lnTo>
                    <a:pt x="229" y="2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33" name="Freeform 15"/>
            <p:cNvSpPr>
              <a:spLocks/>
            </p:cNvSpPr>
            <p:nvPr/>
          </p:nvSpPr>
          <p:spPr bwMode="auto">
            <a:xfrm>
              <a:off x="6313477" y="1829213"/>
              <a:ext cx="359212" cy="231044"/>
            </a:xfrm>
            <a:custGeom>
              <a:avLst/>
              <a:gdLst>
                <a:gd name="T0" fmla="*/ 249 w 251"/>
                <a:gd name="T1" fmla="*/ 161 h 162"/>
                <a:gd name="T2" fmla="*/ 249 w 251"/>
                <a:gd name="T3" fmla="*/ 162 h 162"/>
                <a:gd name="T4" fmla="*/ 249 w 251"/>
                <a:gd name="T5" fmla="*/ 162 h 162"/>
                <a:gd name="T6" fmla="*/ 251 w 251"/>
                <a:gd name="T7" fmla="*/ 160 h 162"/>
                <a:gd name="T8" fmla="*/ 251 w 251"/>
                <a:gd name="T9" fmla="*/ 155 h 162"/>
                <a:gd name="T10" fmla="*/ 251 w 251"/>
                <a:gd name="T11" fmla="*/ 150 h 162"/>
                <a:gd name="T12" fmla="*/ 250 w 251"/>
                <a:gd name="T13" fmla="*/ 144 h 162"/>
                <a:gd name="T14" fmla="*/ 248 w 251"/>
                <a:gd name="T15" fmla="*/ 141 h 162"/>
                <a:gd name="T16" fmla="*/ 245 w 251"/>
                <a:gd name="T17" fmla="*/ 138 h 162"/>
                <a:gd name="T18" fmla="*/ 245 w 251"/>
                <a:gd name="T19" fmla="*/ 131 h 162"/>
                <a:gd name="T20" fmla="*/ 244 w 251"/>
                <a:gd name="T21" fmla="*/ 129 h 162"/>
                <a:gd name="T22" fmla="*/ 242 w 251"/>
                <a:gd name="T23" fmla="*/ 126 h 162"/>
                <a:gd name="T24" fmla="*/ 242 w 251"/>
                <a:gd name="T25" fmla="*/ 117 h 162"/>
                <a:gd name="T26" fmla="*/ 242 w 251"/>
                <a:gd name="T27" fmla="*/ 103 h 162"/>
                <a:gd name="T28" fmla="*/ 241 w 251"/>
                <a:gd name="T29" fmla="*/ 86 h 162"/>
                <a:gd name="T30" fmla="*/ 241 w 251"/>
                <a:gd name="T31" fmla="*/ 77 h 162"/>
                <a:gd name="T32" fmla="*/ 237 w 251"/>
                <a:gd name="T33" fmla="*/ 70 h 162"/>
                <a:gd name="T34" fmla="*/ 234 w 251"/>
                <a:gd name="T35" fmla="*/ 60 h 162"/>
                <a:gd name="T36" fmla="*/ 232 w 251"/>
                <a:gd name="T37" fmla="*/ 54 h 162"/>
                <a:gd name="T38" fmla="*/ 234 w 251"/>
                <a:gd name="T39" fmla="*/ 47 h 162"/>
                <a:gd name="T40" fmla="*/ 233 w 251"/>
                <a:gd name="T41" fmla="*/ 41 h 162"/>
                <a:gd name="T42" fmla="*/ 232 w 251"/>
                <a:gd name="T43" fmla="*/ 39 h 162"/>
                <a:gd name="T44" fmla="*/ 232 w 251"/>
                <a:gd name="T45" fmla="*/ 34 h 162"/>
                <a:gd name="T46" fmla="*/ 232 w 251"/>
                <a:gd name="T47" fmla="*/ 33 h 162"/>
                <a:gd name="T48" fmla="*/ 234 w 251"/>
                <a:gd name="T49" fmla="*/ 31 h 162"/>
                <a:gd name="T50" fmla="*/ 235 w 251"/>
                <a:gd name="T51" fmla="*/ 29 h 162"/>
                <a:gd name="T52" fmla="*/ 235 w 251"/>
                <a:gd name="T53" fmla="*/ 25 h 162"/>
                <a:gd name="T54" fmla="*/ 232 w 251"/>
                <a:gd name="T55" fmla="*/ 22 h 162"/>
                <a:gd name="T56" fmla="*/ 232 w 251"/>
                <a:gd name="T57" fmla="*/ 21 h 162"/>
                <a:gd name="T58" fmla="*/ 231 w 251"/>
                <a:gd name="T59" fmla="*/ 18 h 162"/>
                <a:gd name="T60" fmla="*/ 230 w 251"/>
                <a:gd name="T61" fmla="*/ 13 h 162"/>
                <a:gd name="T62" fmla="*/ 97 w 251"/>
                <a:gd name="T63" fmla="*/ 7 h 162"/>
                <a:gd name="T64" fmla="*/ 14 w 251"/>
                <a:gd name="T65" fmla="*/ 0 h 162"/>
                <a:gd name="T66" fmla="*/ 0 w 251"/>
                <a:gd name="T67" fmla="*/ 147 h 162"/>
                <a:gd name="T68" fmla="*/ 122 w 251"/>
                <a:gd name="T69" fmla="*/ 155 h 162"/>
                <a:gd name="T70" fmla="*/ 249 w 251"/>
                <a:gd name="T71" fmla="*/ 161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1" h="162">
                  <a:moveTo>
                    <a:pt x="249" y="161"/>
                  </a:moveTo>
                  <a:cubicBezTo>
                    <a:pt x="249" y="162"/>
                    <a:pt x="249" y="162"/>
                    <a:pt x="249" y="162"/>
                  </a:cubicBezTo>
                  <a:cubicBezTo>
                    <a:pt x="249" y="162"/>
                    <a:pt x="249" y="162"/>
                    <a:pt x="249" y="162"/>
                  </a:cubicBezTo>
                  <a:cubicBezTo>
                    <a:pt x="251" y="160"/>
                    <a:pt x="251" y="160"/>
                    <a:pt x="251" y="160"/>
                  </a:cubicBezTo>
                  <a:cubicBezTo>
                    <a:pt x="251" y="155"/>
                    <a:pt x="251" y="155"/>
                    <a:pt x="251" y="15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50" y="144"/>
                    <a:pt x="250" y="144"/>
                    <a:pt x="250" y="144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5" y="138"/>
                    <a:pt x="245" y="138"/>
                    <a:pt x="245" y="138"/>
                  </a:cubicBezTo>
                  <a:cubicBezTo>
                    <a:pt x="245" y="131"/>
                    <a:pt x="245" y="131"/>
                    <a:pt x="245" y="131"/>
                  </a:cubicBezTo>
                  <a:cubicBezTo>
                    <a:pt x="244" y="129"/>
                    <a:pt x="244" y="129"/>
                    <a:pt x="244" y="129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42" y="117"/>
                    <a:pt x="242" y="117"/>
                    <a:pt x="242" y="117"/>
                  </a:cubicBezTo>
                  <a:cubicBezTo>
                    <a:pt x="242" y="103"/>
                    <a:pt x="242" y="103"/>
                    <a:pt x="242" y="103"/>
                  </a:cubicBezTo>
                  <a:cubicBezTo>
                    <a:pt x="241" y="86"/>
                    <a:pt x="241" y="86"/>
                    <a:pt x="241" y="86"/>
                  </a:cubicBezTo>
                  <a:cubicBezTo>
                    <a:pt x="241" y="77"/>
                    <a:pt x="241" y="77"/>
                    <a:pt x="241" y="77"/>
                  </a:cubicBezTo>
                  <a:cubicBezTo>
                    <a:pt x="237" y="70"/>
                    <a:pt x="237" y="70"/>
                    <a:pt x="237" y="70"/>
                  </a:cubicBezTo>
                  <a:cubicBezTo>
                    <a:pt x="234" y="60"/>
                    <a:pt x="234" y="60"/>
                    <a:pt x="234" y="60"/>
                  </a:cubicBezTo>
                  <a:cubicBezTo>
                    <a:pt x="232" y="54"/>
                    <a:pt x="232" y="54"/>
                    <a:pt x="232" y="54"/>
                  </a:cubicBezTo>
                  <a:cubicBezTo>
                    <a:pt x="234" y="47"/>
                    <a:pt x="234" y="47"/>
                    <a:pt x="234" y="47"/>
                  </a:cubicBezTo>
                  <a:cubicBezTo>
                    <a:pt x="233" y="41"/>
                    <a:pt x="233" y="41"/>
                    <a:pt x="233" y="41"/>
                  </a:cubicBezTo>
                  <a:cubicBezTo>
                    <a:pt x="232" y="39"/>
                    <a:pt x="232" y="39"/>
                    <a:pt x="232" y="39"/>
                  </a:cubicBezTo>
                  <a:cubicBezTo>
                    <a:pt x="232" y="34"/>
                    <a:pt x="232" y="34"/>
                    <a:pt x="232" y="34"/>
                  </a:cubicBezTo>
                  <a:cubicBezTo>
                    <a:pt x="232" y="33"/>
                    <a:pt x="232" y="33"/>
                    <a:pt x="232" y="33"/>
                  </a:cubicBezTo>
                  <a:cubicBezTo>
                    <a:pt x="234" y="31"/>
                    <a:pt x="234" y="31"/>
                    <a:pt x="234" y="31"/>
                  </a:cubicBezTo>
                  <a:cubicBezTo>
                    <a:pt x="235" y="29"/>
                    <a:pt x="235" y="29"/>
                    <a:pt x="235" y="29"/>
                  </a:cubicBezTo>
                  <a:cubicBezTo>
                    <a:pt x="235" y="25"/>
                    <a:pt x="235" y="25"/>
                    <a:pt x="235" y="25"/>
                  </a:cubicBezTo>
                  <a:cubicBezTo>
                    <a:pt x="232" y="22"/>
                    <a:pt x="232" y="22"/>
                    <a:pt x="232" y="22"/>
                  </a:cubicBezTo>
                  <a:cubicBezTo>
                    <a:pt x="232" y="21"/>
                    <a:pt x="232" y="21"/>
                    <a:pt x="232" y="21"/>
                  </a:cubicBezTo>
                  <a:cubicBezTo>
                    <a:pt x="231" y="18"/>
                    <a:pt x="231" y="18"/>
                    <a:pt x="231" y="18"/>
                  </a:cubicBezTo>
                  <a:cubicBezTo>
                    <a:pt x="230" y="13"/>
                    <a:pt x="230" y="13"/>
                    <a:pt x="230" y="13"/>
                  </a:cubicBezTo>
                  <a:cubicBezTo>
                    <a:pt x="230" y="13"/>
                    <a:pt x="130" y="9"/>
                    <a:pt x="97" y="7"/>
                  </a:cubicBezTo>
                  <a:cubicBezTo>
                    <a:pt x="76" y="6"/>
                    <a:pt x="14" y="0"/>
                    <a:pt x="14" y="0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91" y="153"/>
                    <a:pt x="122" y="155"/>
                  </a:cubicBezTo>
                  <a:cubicBezTo>
                    <a:pt x="153" y="157"/>
                    <a:pt x="249" y="161"/>
                    <a:pt x="249" y="161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34" name="Freeform 16"/>
            <p:cNvSpPr>
              <a:spLocks/>
            </p:cNvSpPr>
            <p:nvPr/>
          </p:nvSpPr>
          <p:spPr bwMode="auto">
            <a:xfrm>
              <a:off x="5982934" y="2348638"/>
              <a:ext cx="401373" cy="315365"/>
            </a:xfrm>
            <a:custGeom>
              <a:avLst/>
              <a:gdLst>
                <a:gd name="T0" fmla="*/ 267 w 281"/>
                <a:gd name="T1" fmla="*/ 221 h 221"/>
                <a:gd name="T2" fmla="*/ 277 w 281"/>
                <a:gd name="T3" fmla="*/ 75 h 221"/>
                <a:gd name="T4" fmla="*/ 277 w 281"/>
                <a:gd name="T5" fmla="*/ 75 h 221"/>
                <a:gd name="T6" fmla="*/ 277 w 281"/>
                <a:gd name="T7" fmla="*/ 75 h 221"/>
                <a:gd name="T8" fmla="*/ 281 w 281"/>
                <a:gd name="T9" fmla="*/ 28 h 221"/>
                <a:gd name="T10" fmla="*/ 208 w 281"/>
                <a:gd name="T11" fmla="*/ 21 h 221"/>
                <a:gd name="T12" fmla="*/ 30 w 281"/>
                <a:gd name="T13" fmla="*/ 0 h 221"/>
                <a:gd name="T14" fmla="*/ 0 w 281"/>
                <a:gd name="T15" fmla="*/ 192 h 221"/>
                <a:gd name="T16" fmla="*/ 229 w 281"/>
                <a:gd name="T17" fmla="*/ 219 h 221"/>
                <a:gd name="T18" fmla="*/ 267 w 281"/>
                <a:gd name="T19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1" h="221">
                  <a:moveTo>
                    <a:pt x="267" y="221"/>
                  </a:moveTo>
                  <a:cubicBezTo>
                    <a:pt x="277" y="75"/>
                    <a:pt x="277" y="75"/>
                    <a:pt x="277" y="75"/>
                  </a:cubicBezTo>
                  <a:cubicBezTo>
                    <a:pt x="277" y="75"/>
                    <a:pt x="277" y="75"/>
                    <a:pt x="277" y="75"/>
                  </a:cubicBezTo>
                  <a:cubicBezTo>
                    <a:pt x="277" y="75"/>
                    <a:pt x="277" y="75"/>
                    <a:pt x="277" y="75"/>
                  </a:cubicBezTo>
                  <a:cubicBezTo>
                    <a:pt x="281" y="28"/>
                    <a:pt x="281" y="28"/>
                    <a:pt x="281" y="28"/>
                  </a:cubicBezTo>
                  <a:cubicBezTo>
                    <a:pt x="208" y="21"/>
                    <a:pt x="208" y="21"/>
                    <a:pt x="208" y="2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229" y="219"/>
                    <a:pt x="229" y="219"/>
                    <a:pt x="229" y="219"/>
                  </a:cubicBezTo>
                  <a:cubicBezTo>
                    <a:pt x="229" y="219"/>
                    <a:pt x="245" y="220"/>
                    <a:pt x="267" y="221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35" name="Freeform 17"/>
            <p:cNvSpPr>
              <a:spLocks/>
            </p:cNvSpPr>
            <p:nvPr/>
          </p:nvSpPr>
          <p:spPr bwMode="auto">
            <a:xfrm>
              <a:off x="5716476" y="2235646"/>
              <a:ext cx="308619" cy="386196"/>
            </a:xfrm>
            <a:custGeom>
              <a:avLst/>
              <a:gdLst>
                <a:gd name="T0" fmla="*/ 183 w 183"/>
                <a:gd name="T1" fmla="*/ 67 h 229"/>
                <a:gd name="T2" fmla="*/ 122 w 183"/>
                <a:gd name="T3" fmla="*/ 57 h 229"/>
                <a:gd name="T4" fmla="*/ 129 w 183"/>
                <a:gd name="T5" fmla="*/ 17 h 229"/>
                <a:gd name="T6" fmla="*/ 39 w 183"/>
                <a:gd name="T7" fmla="*/ 0 h 229"/>
                <a:gd name="T8" fmla="*/ 0 w 183"/>
                <a:gd name="T9" fmla="*/ 201 h 229"/>
                <a:gd name="T10" fmla="*/ 158 w 183"/>
                <a:gd name="T11" fmla="*/ 229 h 229"/>
                <a:gd name="T12" fmla="*/ 183 w 183"/>
                <a:gd name="T13" fmla="*/ 67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229">
                  <a:moveTo>
                    <a:pt x="183" y="67"/>
                  </a:moveTo>
                  <a:lnTo>
                    <a:pt x="122" y="57"/>
                  </a:lnTo>
                  <a:lnTo>
                    <a:pt x="129" y="17"/>
                  </a:lnTo>
                  <a:lnTo>
                    <a:pt x="39" y="0"/>
                  </a:lnTo>
                  <a:lnTo>
                    <a:pt x="0" y="201"/>
                  </a:lnTo>
                  <a:lnTo>
                    <a:pt x="158" y="229"/>
                  </a:lnTo>
                  <a:lnTo>
                    <a:pt x="183" y="6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36" name="Freeform 18"/>
            <p:cNvSpPr>
              <a:spLocks/>
            </p:cNvSpPr>
            <p:nvPr/>
          </p:nvSpPr>
          <p:spPr bwMode="auto">
            <a:xfrm>
              <a:off x="5428094" y="2164816"/>
              <a:ext cx="354153" cy="536288"/>
            </a:xfrm>
            <a:custGeom>
              <a:avLst/>
              <a:gdLst>
                <a:gd name="T0" fmla="*/ 5 w 248"/>
                <a:gd name="T1" fmla="*/ 131 h 375"/>
                <a:gd name="T2" fmla="*/ 1 w 248"/>
                <a:gd name="T3" fmla="*/ 132 h 375"/>
                <a:gd name="T4" fmla="*/ 0 w 248"/>
                <a:gd name="T5" fmla="*/ 135 h 375"/>
                <a:gd name="T6" fmla="*/ 1 w 248"/>
                <a:gd name="T7" fmla="*/ 139 h 375"/>
                <a:gd name="T8" fmla="*/ 2 w 248"/>
                <a:gd name="T9" fmla="*/ 142 h 375"/>
                <a:gd name="T10" fmla="*/ 3 w 248"/>
                <a:gd name="T11" fmla="*/ 143 h 375"/>
                <a:gd name="T12" fmla="*/ 7 w 248"/>
                <a:gd name="T13" fmla="*/ 145 h 375"/>
                <a:gd name="T14" fmla="*/ 160 w 248"/>
                <a:gd name="T15" fmla="*/ 375 h 375"/>
                <a:gd name="T16" fmla="*/ 163 w 248"/>
                <a:gd name="T17" fmla="*/ 371 h 375"/>
                <a:gd name="T18" fmla="*/ 164 w 248"/>
                <a:gd name="T19" fmla="*/ 367 h 375"/>
                <a:gd name="T20" fmla="*/ 164 w 248"/>
                <a:gd name="T21" fmla="*/ 354 h 375"/>
                <a:gd name="T22" fmla="*/ 164 w 248"/>
                <a:gd name="T23" fmla="*/ 340 h 375"/>
                <a:gd name="T24" fmla="*/ 164 w 248"/>
                <a:gd name="T25" fmla="*/ 329 h 375"/>
                <a:gd name="T26" fmla="*/ 167 w 248"/>
                <a:gd name="T27" fmla="*/ 326 h 375"/>
                <a:gd name="T28" fmla="*/ 174 w 248"/>
                <a:gd name="T29" fmla="*/ 324 h 375"/>
                <a:gd name="T30" fmla="*/ 176 w 248"/>
                <a:gd name="T31" fmla="*/ 328 h 375"/>
                <a:gd name="T32" fmla="*/ 180 w 248"/>
                <a:gd name="T33" fmla="*/ 326 h 375"/>
                <a:gd name="T34" fmla="*/ 185 w 248"/>
                <a:gd name="T35" fmla="*/ 330 h 375"/>
                <a:gd name="T36" fmla="*/ 188 w 248"/>
                <a:gd name="T37" fmla="*/ 332 h 375"/>
                <a:gd name="T38" fmla="*/ 191 w 248"/>
                <a:gd name="T39" fmla="*/ 330 h 375"/>
                <a:gd name="T40" fmla="*/ 197 w 248"/>
                <a:gd name="T41" fmla="*/ 312 h 375"/>
                <a:gd name="T42" fmla="*/ 202 w 248"/>
                <a:gd name="T43" fmla="*/ 287 h 375"/>
                <a:gd name="T44" fmla="*/ 248 w 248"/>
                <a:gd name="T45" fmla="*/ 49 h 375"/>
                <a:gd name="T46" fmla="*/ 134 w 248"/>
                <a:gd name="T47" fmla="*/ 24 h 375"/>
                <a:gd name="T48" fmla="*/ 42 w 248"/>
                <a:gd name="T49" fmla="*/ 0 h 375"/>
                <a:gd name="T50" fmla="*/ 8 w 248"/>
                <a:gd name="T51" fmla="*/ 130 h 375"/>
                <a:gd name="T52" fmla="*/ 5 w 248"/>
                <a:gd name="T53" fmla="*/ 13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8" h="375">
                  <a:moveTo>
                    <a:pt x="5" y="131"/>
                  </a:moveTo>
                  <a:cubicBezTo>
                    <a:pt x="1" y="132"/>
                    <a:pt x="1" y="132"/>
                    <a:pt x="1" y="132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1" y="139"/>
                    <a:pt x="1" y="139"/>
                    <a:pt x="1" y="139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3" y="143"/>
                    <a:pt x="3" y="143"/>
                    <a:pt x="3" y="143"/>
                  </a:cubicBezTo>
                  <a:cubicBezTo>
                    <a:pt x="7" y="145"/>
                    <a:pt x="7" y="145"/>
                    <a:pt x="7" y="145"/>
                  </a:cubicBezTo>
                  <a:cubicBezTo>
                    <a:pt x="160" y="375"/>
                    <a:pt x="160" y="375"/>
                    <a:pt x="160" y="375"/>
                  </a:cubicBezTo>
                  <a:cubicBezTo>
                    <a:pt x="163" y="371"/>
                    <a:pt x="163" y="371"/>
                    <a:pt x="163" y="371"/>
                  </a:cubicBezTo>
                  <a:cubicBezTo>
                    <a:pt x="164" y="367"/>
                    <a:pt x="164" y="367"/>
                    <a:pt x="164" y="367"/>
                  </a:cubicBezTo>
                  <a:cubicBezTo>
                    <a:pt x="164" y="354"/>
                    <a:pt x="164" y="354"/>
                    <a:pt x="164" y="354"/>
                  </a:cubicBezTo>
                  <a:cubicBezTo>
                    <a:pt x="164" y="340"/>
                    <a:pt x="164" y="340"/>
                    <a:pt x="164" y="340"/>
                  </a:cubicBezTo>
                  <a:cubicBezTo>
                    <a:pt x="164" y="329"/>
                    <a:pt x="164" y="329"/>
                    <a:pt x="164" y="329"/>
                  </a:cubicBezTo>
                  <a:cubicBezTo>
                    <a:pt x="167" y="326"/>
                    <a:pt x="167" y="326"/>
                    <a:pt x="167" y="326"/>
                  </a:cubicBezTo>
                  <a:cubicBezTo>
                    <a:pt x="174" y="324"/>
                    <a:pt x="174" y="324"/>
                    <a:pt x="174" y="324"/>
                  </a:cubicBezTo>
                  <a:cubicBezTo>
                    <a:pt x="176" y="328"/>
                    <a:pt x="176" y="328"/>
                    <a:pt x="176" y="328"/>
                  </a:cubicBezTo>
                  <a:cubicBezTo>
                    <a:pt x="180" y="326"/>
                    <a:pt x="180" y="326"/>
                    <a:pt x="180" y="326"/>
                  </a:cubicBezTo>
                  <a:cubicBezTo>
                    <a:pt x="185" y="330"/>
                    <a:pt x="185" y="330"/>
                    <a:pt x="185" y="330"/>
                  </a:cubicBezTo>
                  <a:cubicBezTo>
                    <a:pt x="188" y="332"/>
                    <a:pt x="188" y="332"/>
                    <a:pt x="188" y="332"/>
                  </a:cubicBezTo>
                  <a:cubicBezTo>
                    <a:pt x="191" y="330"/>
                    <a:pt x="191" y="330"/>
                    <a:pt x="191" y="330"/>
                  </a:cubicBezTo>
                  <a:cubicBezTo>
                    <a:pt x="191" y="330"/>
                    <a:pt x="195" y="316"/>
                    <a:pt x="197" y="312"/>
                  </a:cubicBezTo>
                  <a:cubicBezTo>
                    <a:pt x="198" y="306"/>
                    <a:pt x="202" y="287"/>
                    <a:pt x="202" y="287"/>
                  </a:cubicBezTo>
                  <a:cubicBezTo>
                    <a:pt x="248" y="49"/>
                    <a:pt x="248" y="49"/>
                    <a:pt x="248" y="49"/>
                  </a:cubicBezTo>
                  <a:cubicBezTo>
                    <a:pt x="248" y="49"/>
                    <a:pt x="163" y="31"/>
                    <a:pt x="134" y="24"/>
                  </a:cubicBezTo>
                  <a:cubicBezTo>
                    <a:pt x="111" y="19"/>
                    <a:pt x="42" y="0"/>
                    <a:pt x="42" y="0"/>
                  </a:cubicBezTo>
                  <a:cubicBezTo>
                    <a:pt x="8" y="130"/>
                    <a:pt x="8" y="130"/>
                    <a:pt x="8" y="130"/>
                  </a:cubicBezTo>
                  <a:lnTo>
                    <a:pt x="5" y="13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37" name="Freeform 19"/>
            <p:cNvSpPr>
              <a:spLocks/>
            </p:cNvSpPr>
            <p:nvPr/>
          </p:nvSpPr>
          <p:spPr bwMode="auto">
            <a:xfrm>
              <a:off x="5278001" y="1830900"/>
              <a:ext cx="440161" cy="372704"/>
            </a:xfrm>
            <a:custGeom>
              <a:avLst/>
              <a:gdLst>
                <a:gd name="T0" fmla="*/ 269 w 308"/>
                <a:gd name="T1" fmla="*/ 182 h 261"/>
                <a:gd name="T2" fmla="*/ 270 w 308"/>
                <a:gd name="T3" fmla="*/ 175 h 261"/>
                <a:gd name="T4" fmla="*/ 275 w 308"/>
                <a:gd name="T5" fmla="*/ 171 h 261"/>
                <a:gd name="T6" fmla="*/ 276 w 308"/>
                <a:gd name="T7" fmla="*/ 159 h 261"/>
                <a:gd name="T8" fmla="*/ 274 w 308"/>
                <a:gd name="T9" fmla="*/ 154 h 261"/>
                <a:gd name="T10" fmla="*/ 271 w 308"/>
                <a:gd name="T11" fmla="*/ 153 h 261"/>
                <a:gd name="T12" fmla="*/ 270 w 308"/>
                <a:gd name="T13" fmla="*/ 145 h 261"/>
                <a:gd name="T14" fmla="*/ 277 w 308"/>
                <a:gd name="T15" fmla="*/ 137 h 261"/>
                <a:gd name="T16" fmla="*/ 288 w 308"/>
                <a:gd name="T17" fmla="*/ 125 h 261"/>
                <a:gd name="T18" fmla="*/ 291 w 308"/>
                <a:gd name="T19" fmla="*/ 120 h 261"/>
                <a:gd name="T20" fmla="*/ 297 w 308"/>
                <a:gd name="T21" fmla="*/ 111 h 261"/>
                <a:gd name="T22" fmla="*/ 304 w 308"/>
                <a:gd name="T23" fmla="*/ 104 h 261"/>
                <a:gd name="T24" fmla="*/ 308 w 308"/>
                <a:gd name="T25" fmla="*/ 98 h 261"/>
                <a:gd name="T26" fmla="*/ 307 w 308"/>
                <a:gd name="T27" fmla="*/ 90 h 261"/>
                <a:gd name="T28" fmla="*/ 300 w 308"/>
                <a:gd name="T29" fmla="*/ 83 h 261"/>
                <a:gd name="T30" fmla="*/ 297 w 308"/>
                <a:gd name="T31" fmla="*/ 74 h 261"/>
                <a:gd name="T32" fmla="*/ 220 w 308"/>
                <a:gd name="T33" fmla="*/ 56 h 261"/>
                <a:gd name="T34" fmla="*/ 211 w 308"/>
                <a:gd name="T35" fmla="*/ 56 h 261"/>
                <a:gd name="T36" fmla="*/ 178 w 308"/>
                <a:gd name="T37" fmla="*/ 58 h 261"/>
                <a:gd name="T38" fmla="*/ 172 w 308"/>
                <a:gd name="T39" fmla="*/ 57 h 261"/>
                <a:gd name="T40" fmla="*/ 167 w 308"/>
                <a:gd name="T41" fmla="*/ 58 h 261"/>
                <a:gd name="T42" fmla="*/ 164 w 308"/>
                <a:gd name="T43" fmla="*/ 56 h 261"/>
                <a:gd name="T44" fmla="*/ 156 w 308"/>
                <a:gd name="T45" fmla="*/ 55 h 261"/>
                <a:gd name="T46" fmla="*/ 155 w 308"/>
                <a:gd name="T47" fmla="*/ 52 h 261"/>
                <a:gd name="T48" fmla="*/ 143 w 308"/>
                <a:gd name="T49" fmla="*/ 49 h 261"/>
                <a:gd name="T50" fmla="*/ 136 w 308"/>
                <a:gd name="T51" fmla="*/ 46 h 261"/>
                <a:gd name="T52" fmla="*/ 121 w 308"/>
                <a:gd name="T53" fmla="*/ 49 h 261"/>
                <a:gd name="T54" fmla="*/ 103 w 308"/>
                <a:gd name="T55" fmla="*/ 40 h 261"/>
                <a:gd name="T56" fmla="*/ 99 w 308"/>
                <a:gd name="T57" fmla="*/ 12 h 261"/>
                <a:gd name="T58" fmla="*/ 90 w 308"/>
                <a:gd name="T59" fmla="*/ 10 h 261"/>
                <a:gd name="T60" fmla="*/ 80 w 308"/>
                <a:gd name="T61" fmla="*/ 4 h 261"/>
                <a:gd name="T62" fmla="*/ 70 w 308"/>
                <a:gd name="T63" fmla="*/ 0 h 261"/>
                <a:gd name="T64" fmla="*/ 68 w 308"/>
                <a:gd name="T65" fmla="*/ 13 h 261"/>
                <a:gd name="T66" fmla="*/ 64 w 308"/>
                <a:gd name="T67" fmla="*/ 28 h 261"/>
                <a:gd name="T68" fmla="*/ 60 w 308"/>
                <a:gd name="T69" fmla="*/ 38 h 261"/>
                <a:gd name="T70" fmla="*/ 55 w 308"/>
                <a:gd name="T71" fmla="*/ 50 h 261"/>
                <a:gd name="T72" fmla="*/ 47 w 308"/>
                <a:gd name="T73" fmla="*/ 67 h 261"/>
                <a:gd name="T74" fmla="*/ 35 w 308"/>
                <a:gd name="T75" fmla="*/ 98 h 261"/>
                <a:gd name="T76" fmla="*/ 24 w 308"/>
                <a:gd name="T77" fmla="*/ 120 h 261"/>
                <a:gd name="T78" fmla="*/ 18 w 308"/>
                <a:gd name="T79" fmla="*/ 130 h 261"/>
                <a:gd name="T80" fmla="*/ 14 w 308"/>
                <a:gd name="T81" fmla="*/ 136 h 261"/>
                <a:gd name="T82" fmla="*/ 5 w 308"/>
                <a:gd name="T83" fmla="*/ 148 h 261"/>
                <a:gd name="T84" fmla="*/ 5 w 308"/>
                <a:gd name="T85" fmla="*/ 160 h 261"/>
                <a:gd name="T86" fmla="*/ 5 w 308"/>
                <a:gd name="T87" fmla="*/ 164 h 261"/>
                <a:gd name="T88" fmla="*/ 3 w 308"/>
                <a:gd name="T89" fmla="*/ 169 h 261"/>
                <a:gd name="T90" fmla="*/ 1 w 308"/>
                <a:gd name="T91" fmla="*/ 174 h 261"/>
                <a:gd name="T92" fmla="*/ 0 w 308"/>
                <a:gd name="T93" fmla="*/ 187 h 261"/>
                <a:gd name="T94" fmla="*/ 3 w 308"/>
                <a:gd name="T95" fmla="*/ 193 h 261"/>
                <a:gd name="T96" fmla="*/ 239 w 308"/>
                <a:gd name="T97" fmla="*/ 258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8" h="261">
                  <a:moveTo>
                    <a:pt x="251" y="261"/>
                  </a:moveTo>
                  <a:cubicBezTo>
                    <a:pt x="269" y="182"/>
                    <a:pt x="269" y="182"/>
                    <a:pt x="269" y="182"/>
                  </a:cubicBezTo>
                  <a:cubicBezTo>
                    <a:pt x="269" y="177"/>
                    <a:pt x="269" y="177"/>
                    <a:pt x="269" y="177"/>
                  </a:cubicBezTo>
                  <a:cubicBezTo>
                    <a:pt x="270" y="175"/>
                    <a:pt x="270" y="175"/>
                    <a:pt x="270" y="175"/>
                  </a:cubicBezTo>
                  <a:cubicBezTo>
                    <a:pt x="275" y="173"/>
                    <a:pt x="275" y="173"/>
                    <a:pt x="275" y="173"/>
                  </a:cubicBezTo>
                  <a:cubicBezTo>
                    <a:pt x="275" y="171"/>
                    <a:pt x="275" y="171"/>
                    <a:pt x="275" y="171"/>
                  </a:cubicBezTo>
                  <a:cubicBezTo>
                    <a:pt x="276" y="167"/>
                    <a:pt x="276" y="167"/>
                    <a:pt x="276" y="167"/>
                  </a:cubicBezTo>
                  <a:cubicBezTo>
                    <a:pt x="276" y="159"/>
                    <a:pt x="276" y="159"/>
                    <a:pt x="276" y="159"/>
                  </a:cubicBezTo>
                  <a:cubicBezTo>
                    <a:pt x="277" y="157"/>
                    <a:pt x="277" y="157"/>
                    <a:pt x="277" y="157"/>
                  </a:cubicBezTo>
                  <a:cubicBezTo>
                    <a:pt x="274" y="154"/>
                    <a:pt x="274" y="154"/>
                    <a:pt x="274" y="154"/>
                  </a:cubicBezTo>
                  <a:cubicBezTo>
                    <a:pt x="273" y="154"/>
                    <a:pt x="273" y="154"/>
                    <a:pt x="273" y="154"/>
                  </a:cubicBezTo>
                  <a:cubicBezTo>
                    <a:pt x="271" y="153"/>
                    <a:pt x="271" y="153"/>
                    <a:pt x="271" y="153"/>
                  </a:cubicBezTo>
                  <a:cubicBezTo>
                    <a:pt x="269" y="150"/>
                    <a:pt x="269" y="150"/>
                    <a:pt x="269" y="150"/>
                  </a:cubicBezTo>
                  <a:cubicBezTo>
                    <a:pt x="270" y="145"/>
                    <a:pt x="270" y="145"/>
                    <a:pt x="270" y="145"/>
                  </a:cubicBezTo>
                  <a:cubicBezTo>
                    <a:pt x="271" y="142"/>
                    <a:pt x="271" y="142"/>
                    <a:pt x="271" y="142"/>
                  </a:cubicBezTo>
                  <a:cubicBezTo>
                    <a:pt x="277" y="137"/>
                    <a:pt x="277" y="137"/>
                    <a:pt x="277" y="137"/>
                  </a:cubicBezTo>
                  <a:cubicBezTo>
                    <a:pt x="285" y="129"/>
                    <a:pt x="285" y="129"/>
                    <a:pt x="285" y="129"/>
                  </a:cubicBezTo>
                  <a:cubicBezTo>
                    <a:pt x="288" y="125"/>
                    <a:pt x="288" y="125"/>
                    <a:pt x="288" y="125"/>
                  </a:cubicBezTo>
                  <a:cubicBezTo>
                    <a:pt x="289" y="121"/>
                    <a:pt x="289" y="121"/>
                    <a:pt x="289" y="121"/>
                  </a:cubicBezTo>
                  <a:cubicBezTo>
                    <a:pt x="291" y="120"/>
                    <a:pt x="291" y="120"/>
                    <a:pt x="291" y="120"/>
                  </a:cubicBezTo>
                  <a:cubicBezTo>
                    <a:pt x="293" y="115"/>
                    <a:pt x="293" y="115"/>
                    <a:pt x="293" y="115"/>
                  </a:cubicBezTo>
                  <a:cubicBezTo>
                    <a:pt x="297" y="111"/>
                    <a:pt x="297" y="111"/>
                    <a:pt x="297" y="111"/>
                  </a:cubicBezTo>
                  <a:cubicBezTo>
                    <a:pt x="300" y="107"/>
                    <a:pt x="300" y="107"/>
                    <a:pt x="300" y="107"/>
                  </a:cubicBezTo>
                  <a:cubicBezTo>
                    <a:pt x="304" y="104"/>
                    <a:pt x="304" y="104"/>
                    <a:pt x="304" y="104"/>
                  </a:cubicBezTo>
                  <a:cubicBezTo>
                    <a:pt x="305" y="99"/>
                    <a:pt x="305" y="99"/>
                    <a:pt x="305" y="99"/>
                  </a:cubicBezTo>
                  <a:cubicBezTo>
                    <a:pt x="308" y="98"/>
                    <a:pt x="308" y="98"/>
                    <a:pt x="308" y="98"/>
                  </a:cubicBezTo>
                  <a:cubicBezTo>
                    <a:pt x="308" y="94"/>
                    <a:pt x="308" y="94"/>
                    <a:pt x="308" y="94"/>
                  </a:cubicBezTo>
                  <a:cubicBezTo>
                    <a:pt x="307" y="90"/>
                    <a:pt x="307" y="90"/>
                    <a:pt x="307" y="90"/>
                  </a:cubicBezTo>
                  <a:cubicBezTo>
                    <a:pt x="305" y="87"/>
                    <a:pt x="305" y="87"/>
                    <a:pt x="305" y="87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297" y="78"/>
                    <a:pt x="297" y="78"/>
                    <a:pt x="297" y="78"/>
                  </a:cubicBezTo>
                  <a:cubicBezTo>
                    <a:pt x="297" y="74"/>
                    <a:pt x="297" y="74"/>
                    <a:pt x="297" y="74"/>
                  </a:cubicBezTo>
                  <a:cubicBezTo>
                    <a:pt x="231" y="57"/>
                    <a:pt x="231" y="57"/>
                    <a:pt x="231" y="57"/>
                  </a:cubicBezTo>
                  <a:cubicBezTo>
                    <a:pt x="220" y="56"/>
                    <a:pt x="220" y="56"/>
                    <a:pt x="220" y="56"/>
                  </a:cubicBezTo>
                  <a:cubicBezTo>
                    <a:pt x="216" y="57"/>
                    <a:pt x="216" y="57"/>
                    <a:pt x="216" y="57"/>
                  </a:cubicBezTo>
                  <a:cubicBezTo>
                    <a:pt x="211" y="56"/>
                    <a:pt x="211" y="56"/>
                    <a:pt x="211" y="56"/>
                  </a:cubicBezTo>
                  <a:cubicBezTo>
                    <a:pt x="207" y="57"/>
                    <a:pt x="207" y="57"/>
                    <a:pt x="207" y="57"/>
                  </a:cubicBezTo>
                  <a:cubicBezTo>
                    <a:pt x="178" y="58"/>
                    <a:pt x="178" y="58"/>
                    <a:pt x="178" y="58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72" y="57"/>
                    <a:pt x="172" y="57"/>
                    <a:pt x="172" y="57"/>
                  </a:cubicBezTo>
                  <a:cubicBezTo>
                    <a:pt x="169" y="58"/>
                    <a:pt x="169" y="58"/>
                    <a:pt x="169" y="58"/>
                  </a:cubicBezTo>
                  <a:cubicBezTo>
                    <a:pt x="167" y="58"/>
                    <a:pt x="167" y="58"/>
                    <a:pt x="167" y="58"/>
                  </a:cubicBezTo>
                  <a:cubicBezTo>
                    <a:pt x="164" y="57"/>
                    <a:pt x="164" y="57"/>
                    <a:pt x="164" y="57"/>
                  </a:cubicBezTo>
                  <a:cubicBezTo>
                    <a:pt x="164" y="56"/>
                    <a:pt x="164" y="56"/>
                    <a:pt x="164" y="56"/>
                  </a:cubicBezTo>
                  <a:cubicBezTo>
                    <a:pt x="159" y="56"/>
                    <a:pt x="159" y="56"/>
                    <a:pt x="159" y="56"/>
                  </a:cubicBezTo>
                  <a:cubicBezTo>
                    <a:pt x="156" y="55"/>
                    <a:pt x="156" y="55"/>
                    <a:pt x="156" y="55"/>
                  </a:cubicBezTo>
                  <a:cubicBezTo>
                    <a:pt x="155" y="53"/>
                    <a:pt x="155" y="53"/>
                    <a:pt x="155" y="53"/>
                  </a:cubicBezTo>
                  <a:cubicBezTo>
                    <a:pt x="155" y="52"/>
                    <a:pt x="155" y="52"/>
                    <a:pt x="155" y="52"/>
                  </a:cubicBezTo>
                  <a:cubicBezTo>
                    <a:pt x="151" y="51"/>
                    <a:pt x="151" y="51"/>
                    <a:pt x="151" y="51"/>
                  </a:cubicBezTo>
                  <a:cubicBezTo>
                    <a:pt x="143" y="49"/>
                    <a:pt x="143" y="49"/>
                    <a:pt x="143" y="49"/>
                  </a:cubicBezTo>
                  <a:cubicBezTo>
                    <a:pt x="138" y="47"/>
                    <a:pt x="138" y="47"/>
                    <a:pt x="138" y="47"/>
                  </a:cubicBezTo>
                  <a:cubicBezTo>
                    <a:pt x="136" y="46"/>
                    <a:pt x="136" y="46"/>
                    <a:pt x="136" y="46"/>
                  </a:cubicBezTo>
                  <a:cubicBezTo>
                    <a:pt x="130" y="47"/>
                    <a:pt x="130" y="47"/>
                    <a:pt x="130" y="47"/>
                  </a:cubicBezTo>
                  <a:cubicBezTo>
                    <a:pt x="121" y="49"/>
                    <a:pt x="121" y="49"/>
                    <a:pt x="121" y="49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103" y="40"/>
                    <a:pt x="106" y="33"/>
                    <a:pt x="105" y="24"/>
                  </a:cubicBezTo>
                  <a:cubicBezTo>
                    <a:pt x="104" y="14"/>
                    <a:pt x="99" y="12"/>
                    <a:pt x="99" y="12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0" y="10"/>
                    <a:pt x="90" y="4"/>
                    <a:pt x="85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0" y="38"/>
                    <a:pt x="60" y="38"/>
                    <a:pt x="60" y="38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55" y="50"/>
                    <a:pt x="55" y="50"/>
                    <a:pt x="55" y="50"/>
                  </a:cubicBezTo>
                  <a:cubicBezTo>
                    <a:pt x="53" y="55"/>
                    <a:pt x="53" y="55"/>
                    <a:pt x="53" y="55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0" y="85"/>
                    <a:pt x="40" y="85"/>
                    <a:pt x="40" y="85"/>
                  </a:cubicBezTo>
                  <a:cubicBezTo>
                    <a:pt x="35" y="98"/>
                    <a:pt x="35" y="98"/>
                    <a:pt x="35" y="98"/>
                  </a:cubicBezTo>
                  <a:cubicBezTo>
                    <a:pt x="30" y="111"/>
                    <a:pt x="30" y="111"/>
                    <a:pt x="30" y="111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2" y="124"/>
                    <a:pt x="22" y="124"/>
                    <a:pt x="22" y="124"/>
                  </a:cubicBezTo>
                  <a:cubicBezTo>
                    <a:pt x="18" y="130"/>
                    <a:pt x="18" y="130"/>
                    <a:pt x="18" y="130"/>
                  </a:cubicBezTo>
                  <a:cubicBezTo>
                    <a:pt x="15" y="133"/>
                    <a:pt x="15" y="133"/>
                    <a:pt x="15" y="133"/>
                  </a:cubicBezTo>
                  <a:cubicBezTo>
                    <a:pt x="14" y="136"/>
                    <a:pt x="14" y="136"/>
                    <a:pt x="14" y="136"/>
                  </a:cubicBezTo>
                  <a:cubicBezTo>
                    <a:pt x="11" y="141"/>
                    <a:pt x="11" y="141"/>
                    <a:pt x="11" y="141"/>
                  </a:cubicBezTo>
                  <a:cubicBezTo>
                    <a:pt x="5" y="148"/>
                    <a:pt x="5" y="148"/>
                    <a:pt x="5" y="148"/>
                  </a:cubicBezTo>
                  <a:cubicBezTo>
                    <a:pt x="3" y="152"/>
                    <a:pt x="3" y="152"/>
                    <a:pt x="3" y="152"/>
                  </a:cubicBezTo>
                  <a:cubicBezTo>
                    <a:pt x="5" y="160"/>
                    <a:pt x="5" y="160"/>
                    <a:pt x="5" y="160"/>
                  </a:cubicBezTo>
                  <a:cubicBezTo>
                    <a:pt x="5" y="162"/>
                    <a:pt x="5" y="162"/>
                    <a:pt x="5" y="162"/>
                  </a:cubicBezTo>
                  <a:cubicBezTo>
                    <a:pt x="5" y="164"/>
                    <a:pt x="5" y="164"/>
                    <a:pt x="5" y="164"/>
                  </a:cubicBezTo>
                  <a:cubicBezTo>
                    <a:pt x="4" y="165"/>
                    <a:pt x="4" y="165"/>
                    <a:pt x="4" y="165"/>
                  </a:cubicBezTo>
                  <a:cubicBezTo>
                    <a:pt x="3" y="169"/>
                    <a:pt x="3" y="169"/>
                    <a:pt x="3" y="169"/>
                  </a:cubicBezTo>
                  <a:cubicBezTo>
                    <a:pt x="1" y="170"/>
                    <a:pt x="1" y="170"/>
                    <a:pt x="1" y="170"/>
                  </a:cubicBezTo>
                  <a:cubicBezTo>
                    <a:pt x="1" y="174"/>
                    <a:pt x="1" y="174"/>
                    <a:pt x="1" y="174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2" y="190"/>
                    <a:pt x="2" y="190"/>
                    <a:pt x="2" y="190"/>
                  </a:cubicBezTo>
                  <a:cubicBezTo>
                    <a:pt x="3" y="193"/>
                    <a:pt x="3" y="193"/>
                    <a:pt x="3" y="193"/>
                  </a:cubicBezTo>
                  <a:cubicBezTo>
                    <a:pt x="147" y="234"/>
                    <a:pt x="147" y="234"/>
                    <a:pt x="147" y="234"/>
                  </a:cubicBezTo>
                  <a:cubicBezTo>
                    <a:pt x="147" y="234"/>
                    <a:pt x="216" y="253"/>
                    <a:pt x="239" y="258"/>
                  </a:cubicBezTo>
                  <a:cubicBezTo>
                    <a:pt x="242" y="259"/>
                    <a:pt x="246" y="260"/>
                    <a:pt x="251" y="261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38" name="Freeform 20"/>
            <p:cNvSpPr>
              <a:spLocks/>
            </p:cNvSpPr>
            <p:nvPr/>
          </p:nvSpPr>
          <p:spPr bwMode="auto">
            <a:xfrm>
              <a:off x="5637212" y="1731400"/>
              <a:ext cx="325483" cy="532915"/>
            </a:xfrm>
            <a:custGeom>
              <a:avLst/>
              <a:gdLst>
                <a:gd name="T0" fmla="*/ 46 w 228"/>
                <a:gd name="T1" fmla="*/ 143 h 373"/>
                <a:gd name="T2" fmla="*/ 49 w 228"/>
                <a:gd name="T3" fmla="*/ 152 h 373"/>
                <a:gd name="T4" fmla="*/ 56 w 228"/>
                <a:gd name="T5" fmla="*/ 159 h 373"/>
                <a:gd name="T6" fmla="*/ 57 w 228"/>
                <a:gd name="T7" fmla="*/ 167 h 373"/>
                <a:gd name="T8" fmla="*/ 53 w 228"/>
                <a:gd name="T9" fmla="*/ 173 h 373"/>
                <a:gd name="T10" fmla="*/ 46 w 228"/>
                <a:gd name="T11" fmla="*/ 180 h 373"/>
                <a:gd name="T12" fmla="*/ 40 w 228"/>
                <a:gd name="T13" fmla="*/ 189 h 373"/>
                <a:gd name="T14" fmla="*/ 37 w 228"/>
                <a:gd name="T15" fmla="*/ 194 h 373"/>
                <a:gd name="T16" fmla="*/ 26 w 228"/>
                <a:gd name="T17" fmla="*/ 206 h 373"/>
                <a:gd name="T18" fmla="*/ 19 w 228"/>
                <a:gd name="T19" fmla="*/ 214 h 373"/>
                <a:gd name="T20" fmla="*/ 20 w 228"/>
                <a:gd name="T21" fmla="*/ 222 h 373"/>
                <a:gd name="T22" fmla="*/ 23 w 228"/>
                <a:gd name="T23" fmla="*/ 223 h 373"/>
                <a:gd name="T24" fmla="*/ 25 w 228"/>
                <a:gd name="T25" fmla="*/ 228 h 373"/>
                <a:gd name="T26" fmla="*/ 24 w 228"/>
                <a:gd name="T27" fmla="*/ 240 h 373"/>
                <a:gd name="T28" fmla="*/ 19 w 228"/>
                <a:gd name="T29" fmla="*/ 244 h 373"/>
                <a:gd name="T30" fmla="*/ 18 w 228"/>
                <a:gd name="T31" fmla="*/ 251 h 373"/>
                <a:gd name="T32" fmla="*/ 102 w 228"/>
                <a:gd name="T33" fmla="*/ 352 h 373"/>
                <a:gd name="T34" fmla="*/ 228 w 228"/>
                <a:gd name="T35" fmla="*/ 256 h 373"/>
                <a:gd name="T36" fmla="*/ 224 w 228"/>
                <a:gd name="T37" fmla="*/ 252 h 373"/>
                <a:gd name="T38" fmla="*/ 223 w 228"/>
                <a:gd name="T39" fmla="*/ 247 h 373"/>
                <a:gd name="T40" fmla="*/ 218 w 228"/>
                <a:gd name="T41" fmla="*/ 241 h 373"/>
                <a:gd name="T42" fmla="*/ 213 w 228"/>
                <a:gd name="T43" fmla="*/ 246 h 373"/>
                <a:gd name="T44" fmla="*/ 202 w 228"/>
                <a:gd name="T45" fmla="*/ 248 h 373"/>
                <a:gd name="T46" fmla="*/ 189 w 228"/>
                <a:gd name="T47" fmla="*/ 245 h 373"/>
                <a:gd name="T48" fmla="*/ 184 w 228"/>
                <a:gd name="T49" fmla="*/ 247 h 373"/>
                <a:gd name="T50" fmla="*/ 179 w 228"/>
                <a:gd name="T51" fmla="*/ 247 h 373"/>
                <a:gd name="T52" fmla="*/ 171 w 228"/>
                <a:gd name="T53" fmla="*/ 244 h 373"/>
                <a:gd name="T54" fmla="*/ 168 w 228"/>
                <a:gd name="T55" fmla="*/ 247 h 373"/>
                <a:gd name="T56" fmla="*/ 164 w 228"/>
                <a:gd name="T57" fmla="*/ 249 h 373"/>
                <a:gd name="T58" fmla="*/ 162 w 228"/>
                <a:gd name="T59" fmla="*/ 242 h 373"/>
                <a:gd name="T60" fmla="*/ 160 w 228"/>
                <a:gd name="T61" fmla="*/ 232 h 373"/>
                <a:gd name="T62" fmla="*/ 156 w 228"/>
                <a:gd name="T63" fmla="*/ 226 h 373"/>
                <a:gd name="T64" fmla="*/ 149 w 228"/>
                <a:gd name="T65" fmla="*/ 220 h 373"/>
                <a:gd name="T66" fmla="*/ 149 w 228"/>
                <a:gd name="T67" fmla="*/ 213 h 373"/>
                <a:gd name="T68" fmla="*/ 145 w 228"/>
                <a:gd name="T69" fmla="*/ 204 h 373"/>
                <a:gd name="T70" fmla="*/ 145 w 228"/>
                <a:gd name="T71" fmla="*/ 195 h 373"/>
                <a:gd name="T72" fmla="*/ 142 w 228"/>
                <a:gd name="T73" fmla="*/ 183 h 373"/>
                <a:gd name="T74" fmla="*/ 139 w 228"/>
                <a:gd name="T75" fmla="*/ 179 h 373"/>
                <a:gd name="T76" fmla="*/ 133 w 228"/>
                <a:gd name="T77" fmla="*/ 182 h 373"/>
                <a:gd name="T78" fmla="*/ 127 w 228"/>
                <a:gd name="T79" fmla="*/ 186 h 373"/>
                <a:gd name="T80" fmla="*/ 125 w 228"/>
                <a:gd name="T81" fmla="*/ 183 h 373"/>
                <a:gd name="T82" fmla="*/ 119 w 228"/>
                <a:gd name="T83" fmla="*/ 179 h 373"/>
                <a:gd name="T84" fmla="*/ 125 w 228"/>
                <a:gd name="T85" fmla="*/ 168 h 373"/>
                <a:gd name="T86" fmla="*/ 129 w 228"/>
                <a:gd name="T87" fmla="*/ 166 h 373"/>
                <a:gd name="T88" fmla="*/ 128 w 228"/>
                <a:gd name="T89" fmla="*/ 154 h 373"/>
                <a:gd name="T90" fmla="*/ 134 w 228"/>
                <a:gd name="T91" fmla="*/ 141 h 373"/>
                <a:gd name="T92" fmla="*/ 137 w 228"/>
                <a:gd name="T93" fmla="*/ 131 h 373"/>
                <a:gd name="T94" fmla="*/ 128 w 228"/>
                <a:gd name="T95" fmla="*/ 128 h 373"/>
                <a:gd name="T96" fmla="*/ 123 w 228"/>
                <a:gd name="T97" fmla="*/ 118 h 373"/>
                <a:gd name="T98" fmla="*/ 119 w 228"/>
                <a:gd name="T99" fmla="*/ 106 h 373"/>
                <a:gd name="T100" fmla="*/ 109 w 228"/>
                <a:gd name="T101" fmla="*/ 93 h 373"/>
                <a:gd name="T102" fmla="*/ 104 w 228"/>
                <a:gd name="T103" fmla="*/ 82 h 373"/>
                <a:gd name="T104" fmla="*/ 101 w 228"/>
                <a:gd name="T105" fmla="*/ 76 h 373"/>
                <a:gd name="T106" fmla="*/ 101 w 228"/>
                <a:gd name="T107" fmla="*/ 69 h 373"/>
                <a:gd name="T108" fmla="*/ 97 w 228"/>
                <a:gd name="T109" fmla="*/ 62 h 373"/>
                <a:gd name="T110" fmla="*/ 98 w 228"/>
                <a:gd name="T111" fmla="*/ 48 h 373"/>
                <a:gd name="T112" fmla="*/ 104 w 228"/>
                <a:gd name="T113" fmla="*/ 25 h 373"/>
                <a:gd name="T114" fmla="*/ 108 w 228"/>
                <a:gd name="T115" fmla="*/ 8 h 373"/>
                <a:gd name="T116" fmla="*/ 47 w 228"/>
                <a:gd name="T117" fmla="*/ 12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8" h="373">
                  <a:moveTo>
                    <a:pt x="48" y="132"/>
                  </a:moveTo>
                  <a:cubicBezTo>
                    <a:pt x="48" y="138"/>
                    <a:pt x="46" y="143"/>
                    <a:pt x="46" y="143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9" y="152"/>
                    <a:pt x="49" y="152"/>
                    <a:pt x="49" y="152"/>
                  </a:cubicBezTo>
                  <a:cubicBezTo>
                    <a:pt x="54" y="156"/>
                    <a:pt x="54" y="156"/>
                    <a:pt x="54" y="156"/>
                  </a:cubicBezTo>
                  <a:cubicBezTo>
                    <a:pt x="56" y="159"/>
                    <a:pt x="56" y="159"/>
                    <a:pt x="56" y="159"/>
                  </a:cubicBezTo>
                  <a:cubicBezTo>
                    <a:pt x="57" y="163"/>
                    <a:pt x="57" y="163"/>
                    <a:pt x="57" y="163"/>
                  </a:cubicBezTo>
                  <a:cubicBezTo>
                    <a:pt x="57" y="167"/>
                    <a:pt x="57" y="167"/>
                    <a:pt x="57" y="167"/>
                  </a:cubicBezTo>
                  <a:cubicBezTo>
                    <a:pt x="54" y="168"/>
                    <a:pt x="54" y="168"/>
                    <a:pt x="54" y="168"/>
                  </a:cubicBezTo>
                  <a:cubicBezTo>
                    <a:pt x="53" y="173"/>
                    <a:pt x="53" y="173"/>
                    <a:pt x="53" y="173"/>
                  </a:cubicBezTo>
                  <a:cubicBezTo>
                    <a:pt x="49" y="176"/>
                    <a:pt x="49" y="176"/>
                    <a:pt x="49" y="176"/>
                  </a:cubicBezTo>
                  <a:cubicBezTo>
                    <a:pt x="46" y="180"/>
                    <a:pt x="46" y="180"/>
                    <a:pt x="46" y="180"/>
                  </a:cubicBezTo>
                  <a:cubicBezTo>
                    <a:pt x="42" y="184"/>
                    <a:pt x="42" y="184"/>
                    <a:pt x="42" y="184"/>
                  </a:cubicBezTo>
                  <a:cubicBezTo>
                    <a:pt x="40" y="189"/>
                    <a:pt x="40" y="189"/>
                    <a:pt x="40" y="189"/>
                  </a:cubicBezTo>
                  <a:cubicBezTo>
                    <a:pt x="38" y="190"/>
                    <a:pt x="38" y="190"/>
                    <a:pt x="38" y="190"/>
                  </a:cubicBezTo>
                  <a:cubicBezTo>
                    <a:pt x="37" y="194"/>
                    <a:pt x="37" y="194"/>
                    <a:pt x="37" y="194"/>
                  </a:cubicBezTo>
                  <a:cubicBezTo>
                    <a:pt x="34" y="198"/>
                    <a:pt x="34" y="198"/>
                    <a:pt x="34" y="198"/>
                  </a:cubicBezTo>
                  <a:cubicBezTo>
                    <a:pt x="26" y="206"/>
                    <a:pt x="26" y="206"/>
                    <a:pt x="26" y="206"/>
                  </a:cubicBezTo>
                  <a:cubicBezTo>
                    <a:pt x="20" y="211"/>
                    <a:pt x="20" y="211"/>
                    <a:pt x="20" y="211"/>
                  </a:cubicBezTo>
                  <a:cubicBezTo>
                    <a:pt x="19" y="214"/>
                    <a:pt x="19" y="214"/>
                    <a:pt x="19" y="214"/>
                  </a:cubicBezTo>
                  <a:cubicBezTo>
                    <a:pt x="18" y="219"/>
                    <a:pt x="18" y="219"/>
                    <a:pt x="18" y="219"/>
                  </a:cubicBezTo>
                  <a:cubicBezTo>
                    <a:pt x="20" y="222"/>
                    <a:pt x="20" y="222"/>
                    <a:pt x="20" y="222"/>
                  </a:cubicBezTo>
                  <a:cubicBezTo>
                    <a:pt x="22" y="223"/>
                    <a:pt x="22" y="223"/>
                    <a:pt x="22" y="223"/>
                  </a:cubicBezTo>
                  <a:cubicBezTo>
                    <a:pt x="23" y="223"/>
                    <a:pt x="23" y="223"/>
                    <a:pt x="23" y="223"/>
                  </a:cubicBezTo>
                  <a:cubicBezTo>
                    <a:pt x="26" y="226"/>
                    <a:pt x="26" y="226"/>
                    <a:pt x="26" y="226"/>
                  </a:cubicBezTo>
                  <a:cubicBezTo>
                    <a:pt x="25" y="228"/>
                    <a:pt x="25" y="228"/>
                    <a:pt x="25" y="228"/>
                  </a:cubicBezTo>
                  <a:cubicBezTo>
                    <a:pt x="25" y="236"/>
                    <a:pt x="25" y="236"/>
                    <a:pt x="25" y="236"/>
                  </a:cubicBezTo>
                  <a:cubicBezTo>
                    <a:pt x="24" y="240"/>
                    <a:pt x="24" y="240"/>
                    <a:pt x="24" y="240"/>
                  </a:cubicBezTo>
                  <a:cubicBezTo>
                    <a:pt x="24" y="242"/>
                    <a:pt x="24" y="242"/>
                    <a:pt x="24" y="242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8" y="246"/>
                    <a:pt x="18" y="246"/>
                    <a:pt x="18" y="246"/>
                  </a:cubicBezTo>
                  <a:cubicBezTo>
                    <a:pt x="18" y="251"/>
                    <a:pt x="18" y="251"/>
                    <a:pt x="18" y="251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35" y="338"/>
                    <a:pt x="102" y="352"/>
                    <a:pt x="102" y="352"/>
                  </a:cubicBezTo>
                  <a:cubicBezTo>
                    <a:pt x="208" y="373"/>
                    <a:pt x="208" y="373"/>
                    <a:pt x="208" y="373"/>
                  </a:cubicBezTo>
                  <a:cubicBezTo>
                    <a:pt x="228" y="256"/>
                    <a:pt x="228" y="256"/>
                    <a:pt x="228" y="256"/>
                  </a:cubicBezTo>
                  <a:cubicBezTo>
                    <a:pt x="226" y="254"/>
                    <a:pt x="226" y="254"/>
                    <a:pt x="226" y="254"/>
                  </a:cubicBezTo>
                  <a:cubicBezTo>
                    <a:pt x="224" y="252"/>
                    <a:pt x="224" y="252"/>
                    <a:pt x="224" y="252"/>
                  </a:cubicBezTo>
                  <a:cubicBezTo>
                    <a:pt x="224" y="251"/>
                    <a:pt x="224" y="251"/>
                    <a:pt x="224" y="251"/>
                  </a:cubicBezTo>
                  <a:cubicBezTo>
                    <a:pt x="223" y="247"/>
                    <a:pt x="223" y="247"/>
                    <a:pt x="223" y="247"/>
                  </a:cubicBezTo>
                  <a:cubicBezTo>
                    <a:pt x="221" y="244"/>
                    <a:pt x="221" y="244"/>
                    <a:pt x="221" y="244"/>
                  </a:cubicBezTo>
                  <a:cubicBezTo>
                    <a:pt x="218" y="241"/>
                    <a:pt x="218" y="241"/>
                    <a:pt x="218" y="241"/>
                  </a:cubicBezTo>
                  <a:cubicBezTo>
                    <a:pt x="214" y="241"/>
                    <a:pt x="214" y="241"/>
                    <a:pt x="214" y="241"/>
                  </a:cubicBezTo>
                  <a:cubicBezTo>
                    <a:pt x="213" y="246"/>
                    <a:pt x="213" y="246"/>
                    <a:pt x="213" y="246"/>
                  </a:cubicBezTo>
                  <a:cubicBezTo>
                    <a:pt x="212" y="249"/>
                    <a:pt x="212" y="249"/>
                    <a:pt x="212" y="249"/>
                  </a:cubicBezTo>
                  <a:cubicBezTo>
                    <a:pt x="202" y="248"/>
                    <a:pt x="202" y="248"/>
                    <a:pt x="202" y="248"/>
                  </a:cubicBezTo>
                  <a:cubicBezTo>
                    <a:pt x="197" y="246"/>
                    <a:pt x="197" y="246"/>
                    <a:pt x="197" y="246"/>
                  </a:cubicBezTo>
                  <a:cubicBezTo>
                    <a:pt x="189" y="245"/>
                    <a:pt x="189" y="245"/>
                    <a:pt x="189" y="245"/>
                  </a:cubicBezTo>
                  <a:cubicBezTo>
                    <a:pt x="185" y="245"/>
                    <a:pt x="185" y="245"/>
                    <a:pt x="185" y="245"/>
                  </a:cubicBezTo>
                  <a:cubicBezTo>
                    <a:pt x="184" y="247"/>
                    <a:pt x="184" y="247"/>
                    <a:pt x="184" y="247"/>
                  </a:cubicBezTo>
                  <a:cubicBezTo>
                    <a:pt x="184" y="249"/>
                    <a:pt x="184" y="249"/>
                    <a:pt x="184" y="249"/>
                  </a:cubicBezTo>
                  <a:cubicBezTo>
                    <a:pt x="179" y="247"/>
                    <a:pt x="179" y="247"/>
                    <a:pt x="179" y="247"/>
                  </a:cubicBezTo>
                  <a:cubicBezTo>
                    <a:pt x="174" y="244"/>
                    <a:pt x="174" y="244"/>
                    <a:pt x="174" y="244"/>
                  </a:cubicBezTo>
                  <a:cubicBezTo>
                    <a:pt x="171" y="244"/>
                    <a:pt x="171" y="244"/>
                    <a:pt x="171" y="244"/>
                  </a:cubicBezTo>
                  <a:cubicBezTo>
                    <a:pt x="169" y="244"/>
                    <a:pt x="169" y="244"/>
                    <a:pt x="169" y="244"/>
                  </a:cubicBezTo>
                  <a:cubicBezTo>
                    <a:pt x="168" y="247"/>
                    <a:pt x="168" y="247"/>
                    <a:pt x="168" y="247"/>
                  </a:cubicBezTo>
                  <a:cubicBezTo>
                    <a:pt x="168" y="249"/>
                    <a:pt x="168" y="249"/>
                    <a:pt x="168" y="249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2" y="245"/>
                    <a:pt x="162" y="245"/>
                    <a:pt x="162" y="245"/>
                  </a:cubicBezTo>
                  <a:cubicBezTo>
                    <a:pt x="162" y="242"/>
                    <a:pt x="162" y="242"/>
                    <a:pt x="162" y="242"/>
                  </a:cubicBezTo>
                  <a:cubicBezTo>
                    <a:pt x="162" y="238"/>
                    <a:pt x="162" y="238"/>
                    <a:pt x="162" y="238"/>
                  </a:cubicBezTo>
                  <a:cubicBezTo>
                    <a:pt x="160" y="232"/>
                    <a:pt x="160" y="232"/>
                    <a:pt x="160" y="232"/>
                  </a:cubicBezTo>
                  <a:cubicBezTo>
                    <a:pt x="160" y="226"/>
                    <a:pt x="160" y="226"/>
                    <a:pt x="160" y="226"/>
                  </a:cubicBezTo>
                  <a:cubicBezTo>
                    <a:pt x="156" y="226"/>
                    <a:pt x="156" y="226"/>
                    <a:pt x="156" y="226"/>
                  </a:cubicBezTo>
                  <a:cubicBezTo>
                    <a:pt x="151" y="223"/>
                    <a:pt x="151" y="223"/>
                    <a:pt x="151" y="223"/>
                  </a:cubicBezTo>
                  <a:cubicBezTo>
                    <a:pt x="149" y="220"/>
                    <a:pt x="149" y="220"/>
                    <a:pt x="149" y="220"/>
                  </a:cubicBezTo>
                  <a:cubicBezTo>
                    <a:pt x="149" y="218"/>
                    <a:pt x="149" y="218"/>
                    <a:pt x="149" y="218"/>
                  </a:cubicBezTo>
                  <a:cubicBezTo>
                    <a:pt x="149" y="213"/>
                    <a:pt x="149" y="213"/>
                    <a:pt x="149" y="213"/>
                  </a:cubicBezTo>
                  <a:cubicBezTo>
                    <a:pt x="149" y="208"/>
                    <a:pt x="149" y="208"/>
                    <a:pt x="149" y="208"/>
                  </a:cubicBezTo>
                  <a:cubicBezTo>
                    <a:pt x="145" y="204"/>
                    <a:pt x="145" y="204"/>
                    <a:pt x="145" y="204"/>
                  </a:cubicBezTo>
                  <a:cubicBezTo>
                    <a:pt x="145" y="201"/>
                    <a:pt x="145" y="201"/>
                    <a:pt x="145" y="201"/>
                  </a:cubicBezTo>
                  <a:cubicBezTo>
                    <a:pt x="145" y="195"/>
                    <a:pt x="145" y="195"/>
                    <a:pt x="145" y="195"/>
                  </a:cubicBezTo>
                  <a:cubicBezTo>
                    <a:pt x="144" y="187"/>
                    <a:pt x="144" y="187"/>
                    <a:pt x="144" y="187"/>
                  </a:cubicBezTo>
                  <a:cubicBezTo>
                    <a:pt x="142" y="183"/>
                    <a:pt x="142" y="183"/>
                    <a:pt x="142" y="183"/>
                  </a:cubicBezTo>
                  <a:cubicBezTo>
                    <a:pt x="141" y="179"/>
                    <a:pt x="141" y="179"/>
                    <a:pt x="141" y="179"/>
                  </a:cubicBezTo>
                  <a:cubicBezTo>
                    <a:pt x="139" y="179"/>
                    <a:pt x="139" y="179"/>
                    <a:pt x="139" y="179"/>
                  </a:cubicBezTo>
                  <a:cubicBezTo>
                    <a:pt x="135" y="182"/>
                    <a:pt x="135" y="182"/>
                    <a:pt x="135" y="182"/>
                  </a:cubicBezTo>
                  <a:cubicBezTo>
                    <a:pt x="133" y="182"/>
                    <a:pt x="133" y="182"/>
                    <a:pt x="133" y="182"/>
                  </a:cubicBezTo>
                  <a:cubicBezTo>
                    <a:pt x="130" y="183"/>
                    <a:pt x="130" y="183"/>
                    <a:pt x="130" y="183"/>
                  </a:cubicBezTo>
                  <a:cubicBezTo>
                    <a:pt x="127" y="186"/>
                    <a:pt x="127" y="186"/>
                    <a:pt x="127" y="186"/>
                  </a:cubicBezTo>
                  <a:cubicBezTo>
                    <a:pt x="125" y="186"/>
                    <a:pt x="125" y="186"/>
                    <a:pt x="125" y="186"/>
                  </a:cubicBezTo>
                  <a:cubicBezTo>
                    <a:pt x="125" y="183"/>
                    <a:pt x="125" y="183"/>
                    <a:pt x="125" y="183"/>
                  </a:cubicBezTo>
                  <a:cubicBezTo>
                    <a:pt x="121" y="181"/>
                    <a:pt x="121" y="181"/>
                    <a:pt x="121" y="181"/>
                  </a:cubicBezTo>
                  <a:cubicBezTo>
                    <a:pt x="119" y="179"/>
                    <a:pt x="119" y="179"/>
                    <a:pt x="119" y="179"/>
                  </a:cubicBezTo>
                  <a:cubicBezTo>
                    <a:pt x="122" y="172"/>
                    <a:pt x="122" y="172"/>
                    <a:pt x="122" y="172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29" y="166"/>
                    <a:pt x="129" y="166"/>
                    <a:pt x="129" y="166"/>
                  </a:cubicBezTo>
                  <a:cubicBezTo>
                    <a:pt x="127" y="160"/>
                    <a:pt x="127" y="160"/>
                    <a:pt x="127" y="160"/>
                  </a:cubicBezTo>
                  <a:cubicBezTo>
                    <a:pt x="128" y="154"/>
                    <a:pt x="128" y="154"/>
                    <a:pt x="128" y="154"/>
                  </a:cubicBezTo>
                  <a:cubicBezTo>
                    <a:pt x="131" y="147"/>
                    <a:pt x="131" y="147"/>
                    <a:pt x="131" y="147"/>
                  </a:cubicBezTo>
                  <a:cubicBezTo>
                    <a:pt x="134" y="141"/>
                    <a:pt x="134" y="141"/>
                    <a:pt x="134" y="141"/>
                  </a:cubicBezTo>
                  <a:cubicBezTo>
                    <a:pt x="137" y="135"/>
                    <a:pt x="137" y="135"/>
                    <a:pt x="137" y="135"/>
                  </a:cubicBezTo>
                  <a:cubicBezTo>
                    <a:pt x="137" y="131"/>
                    <a:pt x="137" y="131"/>
                    <a:pt x="137" y="131"/>
                  </a:cubicBezTo>
                  <a:cubicBezTo>
                    <a:pt x="128" y="129"/>
                    <a:pt x="128" y="129"/>
                    <a:pt x="128" y="129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3" y="118"/>
                    <a:pt x="123" y="118"/>
                    <a:pt x="123" y="118"/>
                  </a:cubicBezTo>
                  <a:cubicBezTo>
                    <a:pt x="122" y="111"/>
                    <a:pt x="122" y="111"/>
                    <a:pt x="122" y="111"/>
                  </a:cubicBezTo>
                  <a:cubicBezTo>
                    <a:pt x="119" y="106"/>
                    <a:pt x="119" y="106"/>
                    <a:pt x="119" y="106"/>
                  </a:cubicBezTo>
                  <a:cubicBezTo>
                    <a:pt x="114" y="101"/>
                    <a:pt x="114" y="101"/>
                    <a:pt x="114" y="101"/>
                  </a:cubicBezTo>
                  <a:cubicBezTo>
                    <a:pt x="109" y="93"/>
                    <a:pt x="109" y="93"/>
                    <a:pt x="109" y="93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4" y="82"/>
                    <a:pt x="104" y="82"/>
                    <a:pt x="104" y="82"/>
                  </a:cubicBezTo>
                  <a:cubicBezTo>
                    <a:pt x="104" y="79"/>
                    <a:pt x="104" y="79"/>
                    <a:pt x="104" y="79"/>
                  </a:cubicBezTo>
                  <a:cubicBezTo>
                    <a:pt x="101" y="76"/>
                    <a:pt x="101" y="76"/>
                    <a:pt x="101" y="76"/>
                  </a:cubicBezTo>
                  <a:cubicBezTo>
                    <a:pt x="101" y="72"/>
                    <a:pt x="101" y="72"/>
                    <a:pt x="101" y="72"/>
                  </a:cubicBezTo>
                  <a:cubicBezTo>
                    <a:pt x="101" y="69"/>
                    <a:pt x="101" y="69"/>
                    <a:pt x="101" y="69"/>
                  </a:cubicBezTo>
                  <a:cubicBezTo>
                    <a:pt x="99" y="64"/>
                    <a:pt x="99" y="64"/>
                    <a:pt x="99" y="64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7" y="59"/>
                    <a:pt x="97" y="59"/>
                    <a:pt x="97" y="59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52" y="114"/>
                    <a:pt x="47" y="120"/>
                  </a:cubicBezTo>
                  <a:cubicBezTo>
                    <a:pt x="43" y="127"/>
                    <a:pt x="48" y="125"/>
                    <a:pt x="48" y="132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39" name="Freeform 21"/>
            <p:cNvSpPr>
              <a:spLocks/>
            </p:cNvSpPr>
            <p:nvPr/>
          </p:nvSpPr>
          <p:spPr bwMode="auto">
            <a:xfrm>
              <a:off x="5775501" y="1743205"/>
              <a:ext cx="558212" cy="360899"/>
            </a:xfrm>
            <a:custGeom>
              <a:avLst/>
              <a:gdLst>
                <a:gd name="T0" fmla="*/ 184 w 391"/>
                <a:gd name="T1" fmla="*/ 33 h 252"/>
                <a:gd name="T2" fmla="*/ 9 w 391"/>
                <a:gd name="T3" fmla="*/ 10 h 252"/>
                <a:gd name="T4" fmla="*/ 4 w 391"/>
                <a:gd name="T5" fmla="*/ 28 h 252"/>
                <a:gd name="T6" fmla="*/ 0 w 391"/>
                <a:gd name="T7" fmla="*/ 51 h 252"/>
                <a:gd name="T8" fmla="*/ 2 w 391"/>
                <a:gd name="T9" fmla="*/ 56 h 252"/>
                <a:gd name="T10" fmla="*/ 4 w 391"/>
                <a:gd name="T11" fmla="*/ 64 h 252"/>
                <a:gd name="T12" fmla="*/ 7 w 391"/>
                <a:gd name="T13" fmla="*/ 71 h 252"/>
                <a:gd name="T14" fmla="*/ 11 w 391"/>
                <a:gd name="T15" fmla="*/ 80 h 252"/>
                <a:gd name="T16" fmla="*/ 17 w 391"/>
                <a:gd name="T17" fmla="*/ 93 h 252"/>
                <a:gd name="T18" fmla="*/ 25 w 391"/>
                <a:gd name="T19" fmla="*/ 103 h 252"/>
                <a:gd name="T20" fmla="*/ 28 w 391"/>
                <a:gd name="T21" fmla="*/ 116 h 252"/>
                <a:gd name="T22" fmla="*/ 31 w 391"/>
                <a:gd name="T23" fmla="*/ 121 h 252"/>
                <a:gd name="T24" fmla="*/ 40 w 391"/>
                <a:gd name="T25" fmla="*/ 127 h 252"/>
                <a:gd name="T26" fmla="*/ 34 w 391"/>
                <a:gd name="T27" fmla="*/ 139 h 252"/>
                <a:gd name="T28" fmla="*/ 30 w 391"/>
                <a:gd name="T29" fmla="*/ 152 h 252"/>
                <a:gd name="T30" fmla="*/ 31 w 391"/>
                <a:gd name="T31" fmla="*/ 160 h 252"/>
                <a:gd name="T32" fmla="*/ 25 w 391"/>
                <a:gd name="T33" fmla="*/ 164 h 252"/>
                <a:gd name="T34" fmla="*/ 24 w 391"/>
                <a:gd name="T35" fmla="*/ 173 h 252"/>
                <a:gd name="T36" fmla="*/ 28 w 391"/>
                <a:gd name="T37" fmla="*/ 178 h 252"/>
                <a:gd name="T38" fmla="*/ 33 w 391"/>
                <a:gd name="T39" fmla="*/ 175 h 252"/>
                <a:gd name="T40" fmla="*/ 38 w 391"/>
                <a:gd name="T41" fmla="*/ 174 h 252"/>
                <a:gd name="T42" fmla="*/ 44 w 391"/>
                <a:gd name="T43" fmla="*/ 171 h 252"/>
                <a:gd name="T44" fmla="*/ 47 w 391"/>
                <a:gd name="T45" fmla="*/ 179 h 252"/>
                <a:gd name="T46" fmla="*/ 48 w 391"/>
                <a:gd name="T47" fmla="*/ 193 h 252"/>
                <a:gd name="T48" fmla="*/ 52 w 391"/>
                <a:gd name="T49" fmla="*/ 200 h 252"/>
                <a:gd name="T50" fmla="*/ 52 w 391"/>
                <a:gd name="T51" fmla="*/ 210 h 252"/>
                <a:gd name="T52" fmla="*/ 54 w 391"/>
                <a:gd name="T53" fmla="*/ 215 h 252"/>
                <a:gd name="T54" fmla="*/ 63 w 391"/>
                <a:gd name="T55" fmla="*/ 218 h 252"/>
                <a:gd name="T56" fmla="*/ 65 w 391"/>
                <a:gd name="T57" fmla="*/ 230 h 252"/>
                <a:gd name="T58" fmla="*/ 65 w 391"/>
                <a:gd name="T59" fmla="*/ 237 h 252"/>
                <a:gd name="T60" fmla="*/ 71 w 391"/>
                <a:gd name="T61" fmla="*/ 241 h 252"/>
                <a:gd name="T62" fmla="*/ 72 w 391"/>
                <a:gd name="T63" fmla="*/ 236 h 252"/>
                <a:gd name="T64" fmla="*/ 77 w 391"/>
                <a:gd name="T65" fmla="*/ 236 h 252"/>
                <a:gd name="T66" fmla="*/ 87 w 391"/>
                <a:gd name="T67" fmla="*/ 241 h 252"/>
                <a:gd name="T68" fmla="*/ 88 w 391"/>
                <a:gd name="T69" fmla="*/ 237 h 252"/>
                <a:gd name="T70" fmla="*/ 100 w 391"/>
                <a:gd name="T71" fmla="*/ 238 h 252"/>
                <a:gd name="T72" fmla="*/ 115 w 391"/>
                <a:gd name="T73" fmla="*/ 241 h 252"/>
                <a:gd name="T74" fmla="*/ 117 w 391"/>
                <a:gd name="T75" fmla="*/ 233 h 252"/>
                <a:gd name="T76" fmla="*/ 124 w 391"/>
                <a:gd name="T77" fmla="*/ 236 h 252"/>
                <a:gd name="T78" fmla="*/ 127 w 391"/>
                <a:gd name="T79" fmla="*/ 243 h 252"/>
                <a:gd name="T80" fmla="*/ 129 w 391"/>
                <a:gd name="T81" fmla="*/ 246 h 252"/>
                <a:gd name="T82" fmla="*/ 136 w 391"/>
                <a:gd name="T83" fmla="*/ 221 h 252"/>
                <a:gd name="T84" fmla="*/ 373 w 391"/>
                <a:gd name="T85" fmla="*/ 252 h 252"/>
                <a:gd name="T86" fmla="*/ 391 w 391"/>
                <a:gd name="T87" fmla="*/ 6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1" h="252">
                  <a:moveTo>
                    <a:pt x="391" y="60"/>
                  </a:moveTo>
                  <a:cubicBezTo>
                    <a:pt x="391" y="60"/>
                    <a:pt x="243" y="42"/>
                    <a:pt x="184" y="33"/>
                  </a:cubicBezTo>
                  <a:cubicBezTo>
                    <a:pt x="112" y="22"/>
                    <a:pt x="11" y="0"/>
                    <a:pt x="11" y="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7" y="71"/>
                    <a:pt x="7" y="71"/>
                    <a:pt x="7" y="71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11" y="80"/>
                    <a:pt x="11" y="80"/>
                    <a:pt x="11" y="80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5" y="103"/>
                    <a:pt x="25" y="103"/>
                    <a:pt x="25" y="103"/>
                  </a:cubicBezTo>
                  <a:cubicBezTo>
                    <a:pt x="26" y="110"/>
                    <a:pt x="26" y="110"/>
                    <a:pt x="26" y="110"/>
                  </a:cubicBezTo>
                  <a:cubicBezTo>
                    <a:pt x="28" y="116"/>
                    <a:pt x="28" y="116"/>
                    <a:pt x="28" y="11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31" y="121"/>
                    <a:pt x="31" y="121"/>
                    <a:pt x="31" y="121"/>
                  </a:cubicBezTo>
                  <a:cubicBezTo>
                    <a:pt x="40" y="123"/>
                    <a:pt x="40" y="123"/>
                    <a:pt x="40" y="123"/>
                  </a:cubicBezTo>
                  <a:cubicBezTo>
                    <a:pt x="40" y="127"/>
                    <a:pt x="40" y="127"/>
                    <a:pt x="40" y="127"/>
                  </a:cubicBezTo>
                  <a:cubicBezTo>
                    <a:pt x="37" y="133"/>
                    <a:pt x="37" y="133"/>
                    <a:pt x="37" y="133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1" y="146"/>
                    <a:pt x="31" y="146"/>
                    <a:pt x="31" y="146"/>
                  </a:cubicBezTo>
                  <a:cubicBezTo>
                    <a:pt x="30" y="152"/>
                    <a:pt x="30" y="152"/>
                    <a:pt x="30" y="152"/>
                  </a:cubicBezTo>
                  <a:cubicBezTo>
                    <a:pt x="32" y="158"/>
                    <a:pt x="32" y="158"/>
                    <a:pt x="32" y="158"/>
                  </a:cubicBezTo>
                  <a:cubicBezTo>
                    <a:pt x="31" y="160"/>
                    <a:pt x="31" y="160"/>
                    <a:pt x="31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25" y="164"/>
                    <a:pt x="25" y="164"/>
                    <a:pt x="25" y="164"/>
                  </a:cubicBezTo>
                  <a:cubicBezTo>
                    <a:pt x="22" y="171"/>
                    <a:pt x="22" y="171"/>
                    <a:pt x="22" y="171"/>
                  </a:cubicBezTo>
                  <a:cubicBezTo>
                    <a:pt x="24" y="173"/>
                    <a:pt x="24" y="173"/>
                    <a:pt x="24" y="173"/>
                  </a:cubicBezTo>
                  <a:cubicBezTo>
                    <a:pt x="28" y="175"/>
                    <a:pt x="28" y="175"/>
                    <a:pt x="28" y="175"/>
                  </a:cubicBezTo>
                  <a:cubicBezTo>
                    <a:pt x="28" y="178"/>
                    <a:pt x="28" y="178"/>
                    <a:pt x="28" y="178"/>
                  </a:cubicBezTo>
                  <a:cubicBezTo>
                    <a:pt x="30" y="178"/>
                    <a:pt x="30" y="178"/>
                    <a:pt x="30" y="178"/>
                  </a:cubicBezTo>
                  <a:cubicBezTo>
                    <a:pt x="33" y="175"/>
                    <a:pt x="33" y="175"/>
                    <a:pt x="33" y="175"/>
                  </a:cubicBezTo>
                  <a:cubicBezTo>
                    <a:pt x="36" y="174"/>
                    <a:pt x="36" y="174"/>
                    <a:pt x="36" y="174"/>
                  </a:cubicBezTo>
                  <a:cubicBezTo>
                    <a:pt x="38" y="174"/>
                    <a:pt x="38" y="174"/>
                    <a:pt x="38" y="174"/>
                  </a:cubicBezTo>
                  <a:cubicBezTo>
                    <a:pt x="42" y="171"/>
                    <a:pt x="42" y="171"/>
                    <a:pt x="42" y="171"/>
                  </a:cubicBezTo>
                  <a:cubicBezTo>
                    <a:pt x="44" y="171"/>
                    <a:pt x="44" y="171"/>
                    <a:pt x="44" y="171"/>
                  </a:cubicBezTo>
                  <a:cubicBezTo>
                    <a:pt x="45" y="175"/>
                    <a:pt x="45" y="175"/>
                    <a:pt x="45" y="175"/>
                  </a:cubicBezTo>
                  <a:cubicBezTo>
                    <a:pt x="47" y="179"/>
                    <a:pt x="47" y="179"/>
                    <a:pt x="47" y="179"/>
                  </a:cubicBezTo>
                  <a:cubicBezTo>
                    <a:pt x="48" y="187"/>
                    <a:pt x="48" y="187"/>
                    <a:pt x="48" y="187"/>
                  </a:cubicBezTo>
                  <a:cubicBezTo>
                    <a:pt x="48" y="193"/>
                    <a:pt x="48" y="193"/>
                    <a:pt x="48" y="193"/>
                  </a:cubicBezTo>
                  <a:cubicBezTo>
                    <a:pt x="48" y="196"/>
                    <a:pt x="48" y="196"/>
                    <a:pt x="48" y="196"/>
                  </a:cubicBezTo>
                  <a:cubicBezTo>
                    <a:pt x="52" y="200"/>
                    <a:pt x="52" y="200"/>
                    <a:pt x="52" y="200"/>
                  </a:cubicBezTo>
                  <a:cubicBezTo>
                    <a:pt x="52" y="205"/>
                    <a:pt x="52" y="205"/>
                    <a:pt x="52" y="205"/>
                  </a:cubicBezTo>
                  <a:cubicBezTo>
                    <a:pt x="52" y="210"/>
                    <a:pt x="52" y="210"/>
                    <a:pt x="52" y="210"/>
                  </a:cubicBezTo>
                  <a:cubicBezTo>
                    <a:pt x="52" y="212"/>
                    <a:pt x="52" y="212"/>
                    <a:pt x="52" y="212"/>
                  </a:cubicBezTo>
                  <a:cubicBezTo>
                    <a:pt x="54" y="215"/>
                    <a:pt x="54" y="215"/>
                    <a:pt x="54" y="215"/>
                  </a:cubicBezTo>
                  <a:cubicBezTo>
                    <a:pt x="59" y="218"/>
                    <a:pt x="59" y="218"/>
                    <a:pt x="59" y="218"/>
                  </a:cubicBezTo>
                  <a:cubicBezTo>
                    <a:pt x="63" y="218"/>
                    <a:pt x="63" y="218"/>
                    <a:pt x="63" y="218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5" y="230"/>
                    <a:pt x="65" y="230"/>
                    <a:pt x="65" y="230"/>
                  </a:cubicBezTo>
                  <a:cubicBezTo>
                    <a:pt x="65" y="234"/>
                    <a:pt x="65" y="234"/>
                    <a:pt x="65" y="234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7" y="241"/>
                    <a:pt x="67" y="241"/>
                    <a:pt x="67" y="241"/>
                  </a:cubicBezTo>
                  <a:cubicBezTo>
                    <a:pt x="71" y="241"/>
                    <a:pt x="71" y="241"/>
                    <a:pt x="71" y="241"/>
                  </a:cubicBezTo>
                  <a:cubicBezTo>
                    <a:pt x="71" y="239"/>
                    <a:pt x="71" y="239"/>
                    <a:pt x="71" y="239"/>
                  </a:cubicBezTo>
                  <a:cubicBezTo>
                    <a:pt x="72" y="236"/>
                    <a:pt x="72" y="236"/>
                    <a:pt x="72" y="236"/>
                  </a:cubicBezTo>
                  <a:cubicBezTo>
                    <a:pt x="74" y="236"/>
                    <a:pt x="74" y="236"/>
                    <a:pt x="74" y="236"/>
                  </a:cubicBezTo>
                  <a:cubicBezTo>
                    <a:pt x="77" y="236"/>
                    <a:pt x="77" y="236"/>
                    <a:pt x="77" y="236"/>
                  </a:cubicBezTo>
                  <a:cubicBezTo>
                    <a:pt x="82" y="239"/>
                    <a:pt x="82" y="239"/>
                    <a:pt x="82" y="239"/>
                  </a:cubicBezTo>
                  <a:cubicBezTo>
                    <a:pt x="87" y="241"/>
                    <a:pt x="87" y="241"/>
                    <a:pt x="87" y="241"/>
                  </a:cubicBezTo>
                  <a:cubicBezTo>
                    <a:pt x="87" y="239"/>
                    <a:pt x="87" y="239"/>
                    <a:pt x="87" y="239"/>
                  </a:cubicBezTo>
                  <a:cubicBezTo>
                    <a:pt x="88" y="237"/>
                    <a:pt x="88" y="237"/>
                    <a:pt x="88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100" y="238"/>
                    <a:pt x="100" y="238"/>
                    <a:pt x="100" y="238"/>
                  </a:cubicBezTo>
                  <a:cubicBezTo>
                    <a:pt x="105" y="240"/>
                    <a:pt x="105" y="240"/>
                    <a:pt x="105" y="240"/>
                  </a:cubicBezTo>
                  <a:cubicBezTo>
                    <a:pt x="115" y="241"/>
                    <a:pt x="115" y="241"/>
                    <a:pt x="115" y="241"/>
                  </a:cubicBezTo>
                  <a:cubicBezTo>
                    <a:pt x="116" y="238"/>
                    <a:pt x="116" y="238"/>
                    <a:pt x="116" y="238"/>
                  </a:cubicBezTo>
                  <a:cubicBezTo>
                    <a:pt x="117" y="233"/>
                    <a:pt x="117" y="233"/>
                    <a:pt x="117" y="233"/>
                  </a:cubicBezTo>
                  <a:cubicBezTo>
                    <a:pt x="121" y="233"/>
                    <a:pt x="121" y="233"/>
                    <a:pt x="121" y="233"/>
                  </a:cubicBezTo>
                  <a:cubicBezTo>
                    <a:pt x="124" y="236"/>
                    <a:pt x="124" y="236"/>
                    <a:pt x="124" y="236"/>
                  </a:cubicBezTo>
                  <a:cubicBezTo>
                    <a:pt x="126" y="239"/>
                    <a:pt x="126" y="239"/>
                    <a:pt x="126" y="239"/>
                  </a:cubicBezTo>
                  <a:cubicBezTo>
                    <a:pt x="127" y="243"/>
                    <a:pt x="127" y="243"/>
                    <a:pt x="127" y="243"/>
                  </a:cubicBezTo>
                  <a:cubicBezTo>
                    <a:pt x="127" y="244"/>
                    <a:pt x="127" y="244"/>
                    <a:pt x="127" y="244"/>
                  </a:cubicBezTo>
                  <a:cubicBezTo>
                    <a:pt x="129" y="246"/>
                    <a:pt x="129" y="246"/>
                    <a:pt x="129" y="246"/>
                  </a:cubicBezTo>
                  <a:cubicBezTo>
                    <a:pt x="131" y="248"/>
                    <a:pt x="131" y="248"/>
                    <a:pt x="131" y="248"/>
                  </a:cubicBezTo>
                  <a:cubicBezTo>
                    <a:pt x="136" y="221"/>
                    <a:pt x="136" y="221"/>
                    <a:pt x="136" y="221"/>
                  </a:cubicBezTo>
                  <a:cubicBezTo>
                    <a:pt x="372" y="252"/>
                    <a:pt x="372" y="252"/>
                    <a:pt x="372" y="252"/>
                  </a:cubicBezTo>
                  <a:cubicBezTo>
                    <a:pt x="373" y="252"/>
                    <a:pt x="373" y="252"/>
                    <a:pt x="373" y="252"/>
                  </a:cubicBezTo>
                  <a:cubicBezTo>
                    <a:pt x="377" y="207"/>
                    <a:pt x="377" y="207"/>
                    <a:pt x="377" y="207"/>
                  </a:cubicBezTo>
                  <a:lnTo>
                    <a:pt x="391" y="6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40" name="Freeform 22"/>
            <p:cNvSpPr>
              <a:spLocks/>
            </p:cNvSpPr>
            <p:nvPr/>
          </p:nvSpPr>
          <p:spPr bwMode="auto">
            <a:xfrm>
              <a:off x="7897045" y="1787053"/>
              <a:ext cx="197314" cy="315365"/>
            </a:xfrm>
            <a:custGeom>
              <a:avLst/>
              <a:gdLst>
                <a:gd name="T0" fmla="*/ 34 w 117"/>
                <a:gd name="T1" fmla="*/ 182 h 187"/>
                <a:gd name="T2" fmla="*/ 34 w 117"/>
                <a:gd name="T3" fmla="*/ 176 h 187"/>
                <a:gd name="T4" fmla="*/ 37 w 117"/>
                <a:gd name="T5" fmla="*/ 171 h 187"/>
                <a:gd name="T6" fmla="*/ 40 w 117"/>
                <a:gd name="T7" fmla="*/ 166 h 187"/>
                <a:gd name="T8" fmla="*/ 44 w 117"/>
                <a:gd name="T9" fmla="*/ 161 h 187"/>
                <a:gd name="T10" fmla="*/ 40 w 117"/>
                <a:gd name="T11" fmla="*/ 159 h 187"/>
                <a:gd name="T12" fmla="*/ 42 w 117"/>
                <a:gd name="T13" fmla="*/ 155 h 187"/>
                <a:gd name="T14" fmla="*/ 45 w 117"/>
                <a:gd name="T15" fmla="*/ 155 h 187"/>
                <a:gd name="T16" fmla="*/ 48 w 117"/>
                <a:gd name="T17" fmla="*/ 150 h 187"/>
                <a:gd name="T18" fmla="*/ 52 w 117"/>
                <a:gd name="T19" fmla="*/ 153 h 187"/>
                <a:gd name="T20" fmla="*/ 51 w 117"/>
                <a:gd name="T21" fmla="*/ 149 h 187"/>
                <a:gd name="T22" fmla="*/ 56 w 117"/>
                <a:gd name="T23" fmla="*/ 148 h 187"/>
                <a:gd name="T24" fmla="*/ 59 w 117"/>
                <a:gd name="T25" fmla="*/ 139 h 187"/>
                <a:gd name="T26" fmla="*/ 67 w 117"/>
                <a:gd name="T27" fmla="*/ 141 h 187"/>
                <a:gd name="T28" fmla="*/ 68 w 117"/>
                <a:gd name="T29" fmla="*/ 132 h 187"/>
                <a:gd name="T30" fmla="*/ 68 w 117"/>
                <a:gd name="T31" fmla="*/ 123 h 187"/>
                <a:gd name="T32" fmla="*/ 69 w 117"/>
                <a:gd name="T33" fmla="*/ 116 h 187"/>
                <a:gd name="T34" fmla="*/ 79 w 117"/>
                <a:gd name="T35" fmla="*/ 122 h 187"/>
                <a:gd name="T36" fmla="*/ 81 w 117"/>
                <a:gd name="T37" fmla="*/ 115 h 187"/>
                <a:gd name="T38" fmla="*/ 84 w 117"/>
                <a:gd name="T39" fmla="*/ 122 h 187"/>
                <a:gd name="T40" fmla="*/ 88 w 117"/>
                <a:gd name="T41" fmla="*/ 116 h 187"/>
                <a:gd name="T42" fmla="*/ 87 w 117"/>
                <a:gd name="T43" fmla="*/ 111 h 187"/>
                <a:gd name="T44" fmla="*/ 95 w 117"/>
                <a:gd name="T45" fmla="*/ 115 h 187"/>
                <a:gd name="T46" fmla="*/ 97 w 117"/>
                <a:gd name="T47" fmla="*/ 111 h 187"/>
                <a:gd name="T48" fmla="*/ 103 w 117"/>
                <a:gd name="T49" fmla="*/ 105 h 187"/>
                <a:gd name="T50" fmla="*/ 106 w 117"/>
                <a:gd name="T51" fmla="*/ 101 h 187"/>
                <a:gd name="T52" fmla="*/ 114 w 117"/>
                <a:gd name="T53" fmla="*/ 97 h 187"/>
                <a:gd name="T54" fmla="*/ 116 w 117"/>
                <a:gd name="T55" fmla="*/ 88 h 187"/>
                <a:gd name="T56" fmla="*/ 112 w 117"/>
                <a:gd name="T57" fmla="*/ 86 h 187"/>
                <a:gd name="T58" fmla="*/ 112 w 117"/>
                <a:gd name="T59" fmla="*/ 82 h 187"/>
                <a:gd name="T60" fmla="*/ 104 w 117"/>
                <a:gd name="T61" fmla="*/ 77 h 187"/>
                <a:gd name="T62" fmla="*/ 101 w 117"/>
                <a:gd name="T63" fmla="*/ 64 h 187"/>
                <a:gd name="T64" fmla="*/ 95 w 117"/>
                <a:gd name="T65" fmla="*/ 63 h 187"/>
                <a:gd name="T66" fmla="*/ 84 w 117"/>
                <a:gd name="T67" fmla="*/ 56 h 187"/>
                <a:gd name="T68" fmla="*/ 77 w 117"/>
                <a:gd name="T69" fmla="*/ 31 h 187"/>
                <a:gd name="T70" fmla="*/ 71 w 117"/>
                <a:gd name="T71" fmla="*/ 11 h 187"/>
                <a:gd name="T72" fmla="*/ 53 w 117"/>
                <a:gd name="T73" fmla="*/ 3 h 187"/>
                <a:gd name="T74" fmla="*/ 42 w 117"/>
                <a:gd name="T75" fmla="*/ 11 h 187"/>
                <a:gd name="T76" fmla="*/ 30 w 117"/>
                <a:gd name="T77" fmla="*/ 5 h 187"/>
                <a:gd name="T78" fmla="*/ 22 w 117"/>
                <a:gd name="T79" fmla="*/ 22 h 187"/>
                <a:gd name="T80" fmla="*/ 13 w 117"/>
                <a:gd name="T81" fmla="*/ 54 h 187"/>
                <a:gd name="T82" fmla="*/ 15 w 117"/>
                <a:gd name="T83" fmla="*/ 71 h 187"/>
                <a:gd name="T84" fmla="*/ 12 w 117"/>
                <a:gd name="T85" fmla="*/ 82 h 187"/>
                <a:gd name="T86" fmla="*/ 7 w 117"/>
                <a:gd name="T87" fmla="*/ 95 h 187"/>
                <a:gd name="T88" fmla="*/ 0 w 117"/>
                <a:gd name="T89" fmla="*/ 103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7" h="187">
                  <a:moveTo>
                    <a:pt x="33" y="187"/>
                  </a:moveTo>
                  <a:lnTo>
                    <a:pt x="33" y="185"/>
                  </a:lnTo>
                  <a:lnTo>
                    <a:pt x="34" y="182"/>
                  </a:lnTo>
                  <a:lnTo>
                    <a:pt x="34" y="181"/>
                  </a:lnTo>
                  <a:lnTo>
                    <a:pt x="34" y="178"/>
                  </a:lnTo>
                  <a:lnTo>
                    <a:pt x="34" y="176"/>
                  </a:lnTo>
                  <a:lnTo>
                    <a:pt x="35" y="174"/>
                  </a:lnTo>
                  <a:lnTo>
                    <a:pt x="37" y="174"/>
                  </a:lnTo>
                  <a:lnTo>
                    <a:pt x="37" y="171"/>
                  </a:lnTo>
                  <a:lnTo>
                    <a:pt x="38" y="169"/>
                  </a:lnTo>
                  <a:lnTo>
                    <a:pt x="38" y="166"/>
                  </a:lnTo>
                  <a:lnTo>
                    <a:pt x="40" y="166"/>
                  </a:lnTo>
                  <a:lnTo>
                    <a:pt x="41" y="166"/>
                  </a:lnTo>
                  <a:lnTo>
                    <a:pt x="44" y="166"/>
                  </a:lnTo>
                  <a:lnTo>
                    <a:pt x="44" y="161"/>
                  </a:lnTo>
                  <a:lnTo>
                    <a:pt x="41" y="161"/>
                  </a:lnTo>
                  <a:lnTo>
                    <a:pt x="40" y="161"/>
                  </a:lnTo>
                  <a:lnTo>
                    <a:pt x="40" y="159"/>
                  </a:lnTo>
                  <a:lnTo>
                    <a:pt x="40" y="158"/>
                  </a:lnTo>
                  <a:lnTo>
                    <a:pt x="42" y="156"/>
                  </a:lnTo>
                  <a:lnTo>
                    <a:pt x="42" y="155"/>
                  </a:lnTo>
                  <a:lnTo>
                    <a:pt x="44" y="153"/>
                  </a:lnTo>
                  <a:lnTo>
                    <a:pt x="45" y="154"/>
                  </a:lnTo>
                  <a:lnTo>
                    <a:pt x="45" y="155"/>
                  </a:lnTo>
                  <a:lnTo>
                    <a:pt x="47" y="154"/>
                  </a:lnTo>
                  <a:lnTo>
                    <a:pt x="48" y="153"/>
                  </a:lnTo>
                  <a:lnTo>
                    <a:pt x="48" y="150"/>
                  </a:lnTo>
                  <a:lnTo>
                    <a:pt x="50" y="152"/>
                  </a:lnTo>
                  <a:lnTo>
                    <a:pt x="51" y="153"/>
                  </a:lnTo>
                  <a:lnTo>
                    <a:pt x="52" y="153"/>
                  </a:lnTo>
                  <a:lnTo>
                    <a:pt x="52" y="150"/>
                  </a:lnTo>
                  <a:lnTo>
                    <a:pt x="52" y="149"/>
                  </a:lnTo>
                  <a:lnTo>
                    <a:pt x="51" y="149"/>
                  </a:lnTo>
                  <a:lnTo>
                    <a:pt x="50" y="147"/>
                  </a:lnTo>
                  <a:lnTo>
                    <a:pt x="54" y="147"/>
                  </a:lnTo>
                  <a:lnTo>
                    <a:pt x="56" y="148"/>
                  </a:lnTo>
                  <a:lnTo>
                    <a:pt x="59" y="147"/>
                  </a:lnTo>
                  <a:lnTo>
                    <a:pt x="60" y="144"/>
                  </a:lnTo>
                  <a:lnTo>
                    <a:pt x="59" y="139"/>
                  </a:lnTo>
                  <a:lnTo>
                    <a:pt x="61" y="139"/>
                  </a:lnTo>
                  <a:lnTo>
                    <a:pt x="64" y="142"/>
                  </a:lnTo>
                  <a:lnTo>
                    <a:pt x="67" y="141"/>
                  </a:lnTo>
                  <a:lnTo>
                    <a:pt x="68" y="139"/>
                  </a:lnTo>
                  <a:lnTo>
                    <a:pt x="69" y="135"/>
                  </a:lnTo>
                  <a:lnTo>
                    <a:pt x="68" y="132"/>
                  </a:lnTo>
                  <a:lnTo>
                    <a:pt x="69" y="128"/>
                  </a:lnTo>
                  <a:lnTo>
                    <a:pt x="69" y="126"/>
                  </a:lnTo>
                  <a:lnTo>
                    <a:pt x="68" y="123"/>
                  </a:lnTo>
                  <a:lnTo>
                    <a:pt x="68" y="121"/>
                  </a:lnTo>
                  <a:lnTo>
                    <a:pt x="69" y="118"/>
                  </a:lnTo>
                  <a:lnTo>
                    <a:pt x="69" y="116"/>
                  </a:lnTo>
                  <a:lnTo>
                    <a:pt x="73" y="120"/>
                  </a:lnTo>
                  <a:lnTo>
                    <a:pt x="74" y="122"/>
                  </a:lnTo>
                  <a:lnTo>
                    <a:pt x="79" y="122"/>
                  </a:lnTo>
                  <a:lnTo>
                    <a:pt x="79" y="120"/>
                  </a:lnTo>
                  <a:lnTo>
                    <a:pt x="79" y="116"/>
                  </a:lnTo>
                  <a:lnTo>
                    <a:pt x="81" y="115"/>
                  </a:lnTo>
                  <a:lnTo>
                    <a:pt x="84" y="116"/>
                  </a:lnTo>
                  <a:lnTo>
                    <a:pt x="84" y="118"/>
                  </a:lnTo>
                  <a:lnTo>
                    <a:pt x="84" y="122"/>
                  </a:lnTo>
                  <a:lnTo>
                    <a:pt x="87" y="121"/>
                  </a:lnTo>
                  <a:lnTo>
                    <a:pt x="90" y="118"/>
                  </a:lnTo>
                  <a:lnTo>
                    <a:pt x="88" y="116"/>
                  </a:lnTo>
                  <a:lnTo>
                    <a:pt x="86" y="114"/>
                  </a:lnTo>
                  <a:lnTo>
                    <a:pt x="86" y="112"/>
                  </a:lnTo>
                  <a:lnTo>
                    <a:pt x="87" y="111"/>
                  </a:lnTo>
                  <a:lnTo>
                    <a:pt x="90" y="114"/>
                  </a:lnTo>
                  <a:lnTo>
                    <a:pt x="93" y="116"/>
                  </a:lnTo>
                  <a:lnTo>
                    <a:pt x="95" y="115"/>
                  </a:lnTo>
                  <a:lnTo>
                    <a:pt x="94" y="111"/>
                  </a:lnTo>
                  <a:lnTo>
                    <a:pt x="95" y="111"/>
                  </a:lnTo>
                  <a:lnTo>
                    <a:pt x="97" y="111"/>
                  </a:lnTo>
                  <a:lnTo>
                    <a:pt x="97" y="105"/>
                  </a:lnTo>
                  <a:lnTo>
                    <a:pt x="101" y="105"/>
                  </a:lnTo>
                  <a:lnTo>
                    <a:pt x="103" y="105"/>
                  </a:lnTo>
                  <a:lnTo>
                    <a:pt x="104" y="104"/>
                  </a:lnTo>
                  <a:lnTo>
                    <a:pt x="104" y="101"/>
                  </a:lnTo>
                  <a:lnTo>
                    <a:pt x="106" y="101"/>
                  </a:lnTo>
                  <a:lnTo>
                    <a:pt x="107" y="100"/>
                  </a:lnTo>
                  <a:lnTo>
                    <a:pt x="110" y="97"/>
                  </a:lnTo>
                  <a:lnTo>
                    <a:pt x="114" y="97"/>
                  </a:lnTo>
                  <a:lnTo>
                    <a:pt x="116" y="95"/>
                  </a:lnTo>
                  <a:lnTo>
                    <a:pt x="117" y="89"/>
                  </a:lnTo>
                  <a:lnTo>
                    <a:pt x="116" y="88"/>
                  </a:lnTo>
                  <a:lnTo>
                    <a:pt x="115" y="88"/>
                  </a:lnTo>
                  <a:lnTo>
                    <a:pt x="113" y="88"/>
                  </a:lnTo>
                  <a:lnTo>
                    <a:pt x="112" y="86"/>
                  </a:lnTo>
                  <a:lnTo>
                    <a:pt x="114" y="84"/>
                  </a:lnTo>
                  <a:lnTo>
                    <a:pt x="114" y="83"/>
                  </a:lnTo>
                  <a:lnTo>
                    <a:pt x="112" y="82"/>
                  </a:lnTo>
                  <a:lnTo>
                    <a:pt x="110" y="77"/>
                  </a:lnTo>
                  <a:lnTo>
                    <a:pt x="106" y="77"/>
                  </a:lnTo>
                  <a:lnTo>
                    <a:pt x="104" y="77"/>
                  </a:lnTo>
                  <a:lnTo>
                    <a:pt x="102" y="73"/>
                  </a:lnTo>
                  <a:lnTo>
                    <a:pt x="101" y="68"/>
                  </a:lnTo>
                  <a:lnTo>
                    <a:pt x="101" y="64"/>
                  </a:lnTo>
                  <a:lnTo>
                    <a:pt x="100" y="61"/>
                  </a:lnTo>
                  <a:lnTo>
                    <a:pt x="97" y="62"/>
                  </a:lnTo>
                  <a:lnTo>
                    <a:pt x="95" y="63"/>
                  </a:lnTo>
                  <a:lnTo>
                    <a:pt x="91" y="63"/>
                  </a:lnTo>
                  <a:lnTo>
                    <a:pt x="87" y="61"/>
                  </a:lnTo>
                  <a:lnTo>
                    <a:pt x="84" y="56"/>
                  </a:lnTo>
                  <a:lnTo>
                    <a:pt x="83" y="49"/>
                  </a:lnTo>
                  <a:lnTo>
                    <a:pt x="79" y="40"/>
                  </a:lnTo>
                  <a:lnTo>
                    <a:pt x="77" y="31"/>
                  </a:lnTo>
                  <a:lnTo>
                    <a:pt x="75" y="26"/>
                  </a:lnTo>
                  <a:lnTo>
                    <a:pt x="73" y="18"/>
                  </a:lnTo>
                  <a:lnTo>
                    <a:pt x="71" y="11"/>
                  </a:lnTo>
                  <a:lnTo>
                    <a:pt x="69" y="8"/>
                  </a:lnTo>
                  <a:lnTo>
                    <a:pt x="56" y="0"/>
                  </a:lnTo>
                  <a:lnTo>
                    <a:pt x="53" y="3"/>
                  </a:lnTo>
                  <a:lnTo>
                    <a:pt x="50" y="7"/>
                  </a:lnTo>
                  <a:lnTo>
                    <a:pt x="45" y="11"/>
                  </a:lnTo>
                  <a:lnTo>
                    <a:pt x="42" y="11"/>
                  </a:lnTo>
                  <a:lnTo>
                    <a:pt x="39" y="9"/>
                  </a:lnTo>
                  <a:lnTo>
                    <a:pt x="34" y="6"/>
                  </a:lnTo>
                  <a:lnTo>
                    <a:pt x="30" y="5"/>
                  </a:lnTo>
                  <a:lnTo>
                    <a:pt x="29" y="5"/>
                  </a:lnTo>
                  <a:lnTo>
                    <a:pt x="27" y="7"/>
                  </a:lnTo>
                  <a:lnTo>
                    <a:pt x="22" y="22"/>
                  </a:lnTo>
                  <a:lnTo>
                    <a:pt x="20" y="33"/>
                  </a:lnTo>
                  <a:lnTo>
                    <a:pt x="15" y="45"/>
                  </a:lnTo>
                  <a:lnTo>
                    <a:pt x="13" y="54"/>
                  </a:lnTo>
                  <a:lnTo>
                    <a:pt x="12" y="64"/>
                  </a:lnTo>
                  <a:lnTo>
                    <a:pt x="13" y="69"/>
                  </a:lnTo>
                  <a:lnTo>
                    <a:pt x="15" y="71"/>
                  </a:lnTo>
                  <a:lnTo>
                    <a:pt x="14" y="73"/>
                  </a:lnTo>
                  <a:lnTo>
                    <a:pt x="12" y="76"/>
                  </a:lnTo>
                  <a:lnTo>
                    <a:pt x="12" y="82"/>
                  </a:lnTo>
                  <a:lnTo>
                    <a:pt x="10" y="87"/>
                  </a:lnTo>
                  <a:lnTo>
                    <a:pt x="10" y="94"/>
                  </a:lnTo>
                  <a:lnTo>
                    <a:pt x="7" y="95"/>
                  </a:lnTo>
                  <a:lnTo>
                    <a:pt x="7" y="100"/>
                  </a:lnTo>
                  <a:lnTo>
                    <a:pt x="1" y="100"/>
                  </a:lnTo>
                  <a:lnTo>
                    <a:pt x="0" y="103"/>
                  </a:lnTo>
                  <a:lnTo>
                    <a:pt x="23" y="178"/>
                  </a:lnTo>
                  <a:lnTo>
                    <a:pt x="33" y="187"/>
                  </a:lnTo>
                  <a:close/>
                </a:path>
              </a:pathLst>
            </a:custGeom>
            <a:solidFill>
              <a:srgbClr val="0AB8F0"/>
            </a:solidFill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41" name="Freeform 23"/>
            <p:cNvSpPr>
              <a:spLocks/>
            </p:cNvSpPr>
            <p:nvPr/>
          </p:nvSpPr>
          <p:spPr bwMode="auto">
            <a:xfrm>
              <a:off x="7517596" y="2002918"/>
              <a:ext cx="408119" cy="300187"/>
            </a:xfrm>
            <a:custGeom>
              <a:avLst/>
              <a:gdLst>
                <a:gd name="T0" fmla="*/ 10 w 242"/>
                <a:gd name="T1" fmla="*/ 136 h 178"/>
                <a:gd name="T2" fmla="*/ 16 w 242"/>
                <a:gd name="T3" fmla="*/ 129 h 178"/>
                <a:gd name="T4" fmla="*/ 22 w 242"/>
                <a:gd name="T5" fmla="*/ 124 h 178"/>
                <a:gd name="T6" fmla="*/ 22 w 242"/>
                <a:gd name="T7" fmla="*/ 119 h 178"/>
                <a:gd name="T8" fmla="*/ 14 w 242"/>
                <a:gd name="T9" fmla="*/ 102 h 178"/>
                <a:gd name="T10" fmla="*/ 31 w 242"/>
                <a:gd name="T11" fmla="*/ 96 h 178"/>
                <a:gd name="T12" fmla="*/ 47 w 242"/>
                <a:gd name="T13" fmla="*/ 96 h 178"/>
                <a:gd name="T14" fmla="*/ 56 w 242"/>
                <a:gd name="T15" fmla="*/ 96 h 178"/>
                <a:gd name="T16" fmla="*/ 67 w 242"/>
                <a:gd name="T17" fmla="*/ 93 h 178"/>
                <a:gd name="T18" fmla="*/ 83 w 242"/>
                <a:gd name="T19" fmla="*/ 83 h 178"/>
                <a:gd name="T20" fmla="*/ 93 w 242"/>
                <a:gd name="T21" fmla="*/ 77 h 178"/>
                <a:gd name="T22" fmla="*/ 93 w 242"/>
                <a:gd name="T23" fmla="*/ 71 h 178"/>
                <a:gd name="T24" fmla="*/ 93 w 242"/>
                <a:gd name="T25" fmla="*/ 63 h 178"/>
                <a:gd name="T26" fmla="*/ 89 w 242"/>
                <a:gd name="T27" fmla="*/ 61 h 178"/>
                <a:gd name="T28" fmla="*/ 85 w 242"/>
                <a:gd name="T29" fmla="*/ 55 h 178"/>
                <a:gd name="T30" fmla="*/ 98 w 242"/>
                <a:gd name="T31" fmla="*/ 44 h 178"/>
                <a:gd name="T32" fmla="*/ 102 w 242"/>
                <a:gd name="T33" fmla="*/ 33 h 178"/>
                <a:gd name="T34" fmla="*/ 116 w 242"/>
                <a:gd name="T35" fmla="*/ 15 h 178"/>
                <a:gd name="T36" fmla="*/ 130 w 242"/>
                <a:gd name="T37" fmla="*/ 8 h 178"/>
                <a:gd name="T38" fmla="*/ 147 w 242"/>
                <a:gd name="T39" fmla="*/ 2 h 178"/>
                <a:gd name="T40" fmla="*/ 163 w 242"/>
                <a:gd name="T41" fmla="*/ 5 h 178"/>
                <a:gd name="T42" fmla="*/ 165 w 242"/>
                <a:gd name="T43" fmla="*/ 16 h 178"/>
                <a:gd name="T44" fmla="*/ 171 w 242"/>
                <a:gd name="T45" fmla="*/ 24 h 178"/>
                <a:gd name="T46" fmla="*/ 171 w 242"/>
                <a:gd name="T47" fmla="*/ 34 h 178"/>
                <a:gd name="T48" fmla="*/ 174 w 242"/>
                <a:gd name="T49" fmla="*/ 48 h 178"/>
                <a:gd name="T50" fmla="*/ 181 w 242"/>
                <a:gd name="T51" fmla="*/ 59 h 178"/>
                <a:gd name="T52" fmla="*/ 184 w 242"/>
                <a:gd name="T53" fmla="*/ 79 h 178"/>
                <a:gd name="T54" fmla="*/ 188 w 242"/>
                <a:gd name="T55" fmla="*/ 89 h 178"/>
                <a:gd name="T56" fmla="*/ 188 w 242"/>
                <a:gd name="T57" fmla="*/ 120 h 178"/>
                <a:gd name="T58" fmla="*/ 192 w 242"/>
                <a:gd name="T59" fmla="*/ 146 h 178"/>
                <a:gd name="T60" fmla="*/ 192 w 242"/>
                <a:gd name="T61" fmla="*/ 158 h 178"/>
                <a:gd name="T62" fmla="*/ 186 w 242"/>
                <a:gd name="T63" fmla="*/ 171 h 178"/>
                <a:gd name="T64" fmla="*/ 198 w 242"/>
                <a:gd name="T65" fmla="*/ 166 h 178"/>
                <a:gd name="T66" fmla="*/ 206 w 242"/>
                <a:gd name="T67" fmla="*/ 160 h 178"/>
                <a:gd name="T68" fmla="*/ 217 w 242"/>
                <a:gd name="T69" fmla="*/ 158 h 178"/>
                <a:gd name="T70" fmla="*/ 225 w 242"/>
                <a:gd name="T71" fmla="*/ 153 h 178"/>
                <a:gd name="T72" fmla="*/ 225 w 242"/>
                <a:gd name="T73" fmla="*/ 157 h 178"/>
                <a:gd name="T74" fmla="*/ 233 w 242"/>
                <a:gd name="T75" fmla="*/ 151 h 178"/>
                <a:gd name="T76" fmla="*/ 240 w 242"/>
                <a:gd name="T77" fmla="*/ 149 h 178"/>
                <a:gd name="T78" fmla="*/ 233 w 242"/>
                <a:gd name="T79" fmla="*/ 157 h 178"/>
                <a:gd name="T80" fmla="*/ 219 w 242"/>
                <a:gd name="T81" fmla="*/ 166 h 178"/>
                <a:gd name="T82" fmla="*/ 206 w 242"/>
                <a:gd name="T83" fmla="*/ 173 h 178"/>
                <a:gd name="T84" fmla="*/ 189 w 242"/>
                <a:gd name="T85" fmla="*/ 178 h 178"/>
                <a:gd name="T86" fmla="*/ 182 w 242"/>
                <a:gd name="T87" fmla="*/ 171 h 178"/>
                <a:gd name="T88" fmla="*/ 180 w 242"/>
                <a:gd name="T89" fmla="*/ 165 h 178"/>
                <a:gd name="T90" fmla="*/ 155 w 242"/>
                <a:gd name="T91" fmla="*/ 158 h 178"/>
                <a:gd name="T92" fmla="*/ 154 w 242"/>
                <a:gd name="T93" fmla="*/ 151 h 178"/>
                <a:gd name="T94" fmla="*/ 148 w 242"/>
                <a:gd name="T95" fmla="*/ 150 h 178"/>
                <a:gd name="T96" fmla="*/ 140 w 242"/>
                <a:gd name="T97" fmla="*/ 138 h 178"/>
                <a:gd name="T98" fmla="*/ 2 w 242"/>
                <a:gd name="T99" fmla="*/ 15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2" h="178">
                  <a:moveTo>
                    <a:pt x="0" y="146"/>
                  </a:moveTo>
                  <a:lnTo>
                    <a:pt x="10" y="136"/>
                  </a:lnTo>
                  <a:lnTo>
                    <a:pt x="12" y="133"/>
                  </a:lnTo>
                  <a:lnTo>
                    <a:pt x="16" y="129"/>
                  </a:lnTo>
                  <a:lnTo>
                    <a:pt x="18" y="127"/>
                  </a:lnTo>
                  <a:lnTo>
                    <a:pt x="22" y="124"/>
                  </a:lnTo>
                  <a:lnTo>
                    <a:pt x="22" y="121"/>
                  </a:lnTo>
                  <a:lnTo>
                    <a:pt x="22" y="119"/>
                  </a:lnTo>
                  <a:lnTo>
                    <a:pt x="17" y="109"/>
                  </a:lnTo>
                  <a:lnTo>
                    <a:pt x="14" y="102"/>
                  </a:lnTo>
                  <a:lnTo>
                    <a:pt x="18" y="99"/>
                  </a:lnTo>
                  <a:lnTo>
                    <a:pt x="31" y="96"/>
                  </a:lnTo>
                  <a:lnTo>
                    <a:pt x="38" y="96"/>
                  </a:lnTo>
                  <a:lnTo>
                    <a:pt x="47" y="96"/>
                  </a:lnTo>
                  <a:lnTo>
                    <a:pt x="53" y="96"/>
                  </a:lnTo>
                  <a:lnTo>
                    <a:pt x="56" y="96"/>
                  </a:lnTo>
                  <a:lnTo>
                    <a:pt x="63" y="93"/>
                  </a:lnTo>
                  <a:lnTo>
                    <a:pt x="67" y="93"/>
                  </a:lnTo>
                  <a:lnTo>
                    <a:pt x="77" y="90"/>
                  </a:lnTo>
                  <a:lnTo>
                    <a:pt x="83" y="83"/>
                  </a:lnTo>
                  <a:lnTo>
                    <a:pt x="89" y="80"/>
                  </a:lnTo>
                  <a:lnTo>
                    <a:pt x="93" y="77"/>
                  </a:lnTo>
                  <a:lnTo>
                    <a:pt x="93" y="75"/>
                  </a:lnTo>
                  <a:lnTo>
                    <a:pt x="93" y="71"/>
                  </a:lnTo>
                  <a:lnTo>
                    <a:pt x="89" y="66"/>
                  </a:lnTo>
                  <a:lnTo>
                    <a:pt x="93" y="63"/>
                  </a:lnTo>
                  <a:lnTo>
                    <a:pt x="94" y="59"/>
                  </a:lnTo>
                  <a:lnTo>
                    <a:pt x="89" y="61"/>
                  </a:lnTo>
                  <a:lnTo>
                    <a:pt x="87" y="59"/>
                  </a:lnTo>
                  <a:lnTo>
                    <a:pt x="85" y="55"/>
                  </a:lnTo>
                  <a:lnTo>
                    <a:pt x="90" y="51"/>
                  </a:lnTo>
                  <a:lnTo>
                    <a:pt x="98" y="44"/>
                  </a:lnTo>
                  <a:lnTo>
                    <a:pt x="101" y="38"/>
                  </a:lnTo>
                  <a:lnTo>
                    <a:pt x="102" y="33"/>
                  </a:lnTo>
                  <a:lnTo>
                    <a:pt x="110" y="23"/>
                  </a:lnTo>
                  <a:lnTo>
                    <a:pt x="116" y="15"/>
                  </a:lnTo>
                  <a:lnTo>
                    <a:pt x="123" y="10"/>
                  </a:lnTo>
                  <a:lnTo>
                    <a:pt x="130" y="8"/>
                  </a:lnTo>
                  <a:lnTo>
                    <a:pt x="141" y="5"/>
                  </a:lnTo>
                  <a:lnTo>
                    <a:pt x="147" y="2"/>
                  </a:lnTo>
                  <a:lnTo>
                    <a:pt x="163" y="0"/>
                  </a:lnTo>
                  <a:lnTo>
                    <a:pt x="163" y="5"/>
                  </a:lnTo>
                  <a:lnTo>
                    <a:pt x="163" y="11"/>
                  </a:lnTo>
                  <a:lnTo>
                    <a:pt x="165" y="16"/>
                  </a:lnTo>
                  <a:lnTo>
                    <a:pt x="168" y="23"/>
                  </a:lnTo>
                  <a:lnTo>
                    <a:pt x="171" y="24"/>
                  </a:lnTo>
                  <a:lnTo>
                    <a:pt x="174" y="32"/>
                  </a:lnTo>
                  <a:lnTo>
                    <a:pt x="171" y="34"/>
                  </a:lnTo>
                  <a:lnTo>
                    <a:pt x="170" y="41"/>
                  </a:lnTo>
                  <a:lnTo>
                    <a:pt x="174" y="48"/>
                  </a:lnTo>
                  <a:lnTo>
                    <a:pt x="177" y="56"/>
                  </a:lnTo>
                  <a:lnTo>
                    <a:pt x="181" y="59"/>
                  </a:lnTo>
                  <a:lnTo>
                    <a:pt x="182" y="70"/>
                  </a:lnTo>
                  <a:lnTo>
                    <a:pt x="184" y="79"/>
                  </a:lnTo>
                  <a:lnTo>
                    <a:pt x="188" y="88"/>
                  </a:lnTo>
                  <a:lnTo>
                    <a:pt x="188" y="89"/>
                  </a:lnTo>
                  <a:lnTo>
                    <a:pt x="188" y="102"/>
                  </a:lnTo>
                  <a:lnTo>
                    <a:pt x="188" y="120"/>
                  </a:lnTo>
                  <a:lnTo>
                    <a:pt x="192" y="139"/>
                  </a:lnTo>
                  <a:lnTo>
                    <a:pt x="192" y="146"/>
                  </a:lnTo>
                  <a:lnTo>
                    <a:pt x="196" y="152"/>
                  </a:lnTo>
                  <a:lnTo>
                    <a:pt x="192" y="158"/>
                  </a:lnTo>
                  <a:lnTo>
                    <a:pt x="193" y="161"/>
                  </a:lnTo>
                  <a:lnTo>
                    <a:pt x="186" y="171"/>
                  </a:lnTo>
                  <a:lnTo>
                    <a:pt x="193" y="168"/>
                  </a:lnTo>
                  <a:lnTo>
                    <a:pt x="198" y="166"/>
                  </a:lnTo>
                  <a:lnTo>
                    <a:pt x="204" y="162"/>
                  </a:lnTo>
                  <a:lnTo>
                    <a:pt x="206" y="160"/>
                  </a:lnTo>
                  <a:lnTo>
                    <a:pt x="212" y="159"/>
                  </a:lnTo>
                  <a:lnTo>
                    <a:pt x="217" y="158"/>
                  </a:lnTo>
                  <a:lnTo>
                    <a:pt x="219" y="156"/>
                  </a:lnTo>
                  <a:lnTo>
                    <a:pt x="225" y="153"/>
                  </a:lnTo>
                  <a:lnTo>
                    <a:pt x="230" y="147"/>
                  </a:lnTo>
                  <a:lnTo>
                    <a:pt x="225" y="157"/>
                  </a:lnTo>
                  <a:lnTo>
                    <a:pt x="230" y="155"/>
                  </a:lnTo>
                  <a:lnTo>
                    <a:pt x="233" y="151"/>
                  </a:lnTo>
                  <a:lnTo>
                    <a:pt x="236" y="150"/>
                  </a:lnTo>
                  <a:lnTo>
                    <a:pt x="240" y="149"/>
                  </a:lnTo>
                  <a:lnTo>
                    <a:pt x="242" y="149"/>
                  </a:lnTo>
                  <a:lnTo>
                    <a:pt x="233" y="157"/>
                  </a:lnTo>
                  <a:lnTo>
                    <a:pt x="225" y="163"/>
                  </a:lnTo>
                  <a:lnTo>
                    <a:pt x="219" y="166"/>
                  </a:lnTo>
                  <a:lnTo>
                    <a:pt x="214" y="171"/>
                  </a:lnTo>
                  <a:lnTo>
                    <a:pt x="206" y="173"/>
                  </a:lnTo>
                  <a:lnTo>
                    <a:pt x="197" y="176"/>
                  </a:lnTo>
                  <a:lnTo>
                    <a:pt x="189" y="178"/>
                  </a:lnTo>
                  <a:lnTo>
                    <a:pt x="184" y="175"/>
                  </a:lnTo>
                  <a:lnTo>
                    <a:pt x="182" y="171"/>
                  </a:lnTo>
                  <a:lnTo>
                    <a:pt x="182" y="167"/>
                  </a:lnTo>
                  <a:lnTo>
                    <a:pt x="180" y="165"/>
                  </a:lnTo>
                  <a:lnTo>
                    <a:pt x="167" y="161"/>
                  </a:lnTo>
                  <a:lnTo>
                    <a:pt x="155" y="158"/>
                  </a:lnTo>
                  <a:lnTo>
                    <a:pt x="157" y="153"/>
                  </a:lnTo>
                  <a:lnTo>
                    <a:pt x="154" y="151"/>
                  </a:lnTo>
                  <a:lnTo>
                    <a:pt x="151" y="151"/>
                  </a:lnTo>
                  <a:lnTo>
                    <a:pt x="148" y="150"/>
                  </a:lnTo>
                  <a:lnTo>
                    <a:pt x="144" y="143"/>
                  </a:lnTo>
                  <a:lnTo>
                    <a:pt x="140" y="138"/>
                  </a:lnTo>
                  <a:lnTo>
                    <a:pt x="132" y="133"/>
                  </a:lnTo>
                  <a:lnTo>
                    <a:pt x="2" y="156"/>
                  </a:lnTo>
                  <a:lnTo>
                    <a:pt x="0" y="14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42" name="Freeform 24"/>
            <p:cNvSpPr>
              <a:spLocks/>
            </p:cNvSpPr>
            <p:nvPr/>
          </p:nvSpPr>
          <p:spPr bwMode="auto">
            <a:xfrm>
              <a:off x="7792486" y="1982680"/>
              <a:ext cx="94441" cy="170331"/>
            </a:xfrm>
            <a:custGeom>
              <a:avLst/>
              <a:gdLst>
                <a:gd name="T0" fmla="*/ 0 w 56"/>
                <a:gd name="T1" fmla="*/ 23 h 101"/>
                <a:gd name="T2" fmla="*/ 2 w 56"/>
                <a:gd name="T3" fmla="*/ 28 h 101"/>
                <a:gd name="T4" fmla="*/ 5 w 56"/>
                <a:gd name="T5" fmla="*/ 35 h 101"/>
                <a:gd name="T6" fmla="*/ 8 w 56"/>
                <a:gd name="T7" fmla="*/ 36 h 101"/>
                <a:gd name="T8" fmla="*/ 11 w 56"/>
                <a:gd name="T9" fmla="*/ 44 h 101"/>
                <a:gd name="T10" fmla="*/ 8 w 56"/>
                <a:gd name="T11" fmla="*/ 46 h 101"/>
                <a:gd name="T12" fmla="*/ 7 w 56"/>
                <a:gd name="T13" fmla="*/ 53 h 101"/>
                <a:gd name="T14" fmla="*/ 11 w 56"/>
                <a:gd name="T15" fmla="*/ 60 h 101"/>
                <a:gd name="T16" fmla="*/ 14 w 56"/>
                <a:gd name="T17" fmla="*/ 68 h 101"/>
                <a:gd name="T18" fmla="*/ 18 w 56"/>
                <a:gd name="T19" fmla="*/ 71 h 101"/>
                <a:gd name="T20" fmla="*/ 19 w 56"/>
                <a:gd name="T21" fmla="*/ 82 h 101"/>
                <a:gd name="T22" fmla="*/ 21 w 56"/>
                <a:gd name="T23" fmla="*/ 91 h 101"/>
                <a:gd name="T24" fmla="*/ 25 w 56"/>
                <a:gd name="T25" fmla="*/ 100 h 101"/>
                <a:gd name="T26" fmla="*/ 25 w 56"/>
                <a:gd name="T27" fmla="*/ 101 h 101"/>
                <a:gd name="T28" fmla="*/ 47 w 56"/>
                <a:gd name="T29" fmla="*/ 98 h 101"/>
                <a:gd name="T30" fmla="*/ 45 w 56"/>
                <a:gd name="T31" fmla="*/ 91 h 101"/>
                <a:gd name="T32" fmla="*/ 46 w 56"/>
                <a:gd name="T33" fmla="*/ 82 h 101"/>
                <a:gd name="T34" fmla="*/ 45 w 56"/>
                <a:gd name="T35" fmla="*/ 71 h 101"/>
                <a:gd name="T36" fmla="*/ 44 w 56"/>
                <a:gd name="T37" fmla="*/ 60 h 101"/>
                <a:gd name="T38" fmla="*/ 47 w 56"/>
                <a:gd name="T39" fmla="*/ 45 h 101"/>
                <a:gd name="T40" fmla="*/ 47 w 56"/>
                <a:gd name="T41" fmla="*/ 32 h 101"/>
                <a:gd name="T42" fmla="*/ 56 w 56"/>
                <a:gd name="T43" fmla="*/ 25 h 101"/>
                <a:gd name="T44" fmla="*/ 56 w 56"/>
                <a:gd name="T45" fmla="*/ 21 h 101"/>
                <a:gd name="T46" fmla="*/ 53 w 56"/>
                <a:gd name="T47" fmla="*/ 17 h 101"/>
                <a:gd name="T48" fmla="*/ 53 w 56"/>
                <a:gd name="T49" fmla="*/ 12 h 101"/>
                <a:gd name="T50" fmla="*/ 53 w 56"/>
                <a:gd name="T51" fmla="*/ 4 h 101"/>
                <a:gd name="T52" fmla="*/ 50 w 56"/>
                <a:gd name="T53" fmla="*/ 0 h 101"/>
                <a:gd name="T54" fmla="*/ 43 w 56"/>
                <a:gd name="T55" fmla="*/ 2 h 101"/>
                <a:gd name="T56" fmla="*/ 36 w 56"/>
                <a:gd name="T57" fmla="*/ 4 h 101"/>
                <a:gd name="T58" fmla="*/ 22 w 56"/>
                <a:gd name="T59" fmla="*/ 6 h 101"/>
                <a:gd name="T60" fmla="*/ 15 w 56"/>
                <a:gd name="T61" fmla="*/ 8 h 101"/>
                <a:gd name="T62" fmla="*/ 5 w 56"/>
                <a:gd name="T63" fmla="*/ 12 h 101"/>
                <a:gd name="T64" fmla="*/ 0 w 56"/>
                <a:gd name="T65" fmla="*/ 12 h 101"/>
                <a:gd name="T66" fmla="*/ 0 w 56"/>
                <a:gd name="T67" fmla="*/ 17 h 101"/>
                <a:gd name="T68" fmla="*/ 0 w 56"/>
                <a:gd name="T69" fmla="*/ 2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" h="101">
                  <a:moveTo>
                    <a:pt x="0" y="23"/>
                  </a:moveTo>
                  <a:lnTo>
                    <a:pt x="2" y="28"/>
                  </a:lnTo>
                  <a:lnTo>
                    <a:pt x="5" y="35"/>
                  </a:lnTo>
                  <a:lnTo>
                    <a:pt x="8" y="36"/>
                  </a:lnTo>
                  <a:lnTo>
                    <a:pt x="11" y="44"/>
                  </a:lnTo>
                  <a:lnTo>
                    <a:pt x="8" y="46"/>
                  </a:lnTo>
                  <a:lnTo>
                    <a:pt x="7" y="53"/>
                  </a:lnTo>
                  <a:lnTo>
                    <a:pt x="11" y="60"/>
                  </a:lnTo>
                  <a:lnTo>
                    <a:pt x="14" y="68"/>
                  </a:lnTo>
                  <a:lnTo>
                    <a:pt x="18" y="71"/>
                  </a:lnTo>
                  <a:lnTo>
                    <a:pt x="19" y="82"/>
                  </a:lnTo>
                  <a:lnTo>
                    <a:pt x="21" y="91"/>
                  </a:lnTo>
                  <a:lnTo>
                    <a:pt x="25" y="100"/>
                  </a:lnTo>
                  <a:lnTo>
                    <a:pt x="25" y="101"/>
                  </a:lnTo>
                  <a:lnTo>
                    <a:pt x="47" y="98"/>
                  </a:lnTo>
                  <a:lnTo>
                    <a:pt x="45" y="91"/>
                  </a:lnTo>
                  <a:lnTo>
                    <a:pt x="46" y="82"/>
                  </a:lnTo>
                  <a:lnTo>
                    <a:pt x="45" y="71"/>
                  </a:lnTo>
                  <a:lnTo>
                    <a:pt x="44" y="60"/>
                  </a:lnTo>
                  <a:lnTo>
                    <a:pt x="47" y="45"/>
                  </a:lnTo>
                  <a:lnTo>
                    <a:pt x="47" y="32"/>
                  </a:lnTo>
                  <a:lnTo>
                    <a:pt x="56" y="25"/>
                  </a:lnTo>
                  <a:lnTo>
                    <a:pt x="56" y="21"/>
                  </a:lnTo>
                  <a:lnTo>
                    <a:pt x="53" y="17"/>
                  </a:lnTo>
                  <a:lnTo>
                    <a:pt x="53" y="12"/>
                  </a:lnTo>
                  <a:lnTo>
                    <a:pt x="53" y="4"/>
                  </a:lnTo>
                  <a:lnTo>
                    <a:pt x="50" y="0"/>
                  </a:lnTo>
                  <a:lnTo>
                    <a:pt x="43" y="2"/>
                  </a:lnTo>
                  <a:lnTo>
                    <a:pt x="36" y="4"/>
                  </a:lnTo>
                  <a:lnTo>
                    <a:pt x="22" y="6"/>
                  </a:lnTo>
                  <a:lnTo>
                    <a:pt x="15" y="8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43" name="Freeform 25"/>
            <p:cNvSpPr>
              <a:spLocks/>
            </p:cNvSpPr>
            <p:nvPr/>
          </p:nvSpPr>
          <p:spPr bwMode="auto">
            <a:xfrm>
              <a:off x="7866689" y="1960756"/>
              <a:ext cx="84322" cy="187195"/>
            </a:xfrm>
            <a:custGeom>
              <a:avLst/>
              <a:gdLst>
                <a:gd name="T0" fmla="*/ 18 w 50"/>
                <a:gd name="T1" fmla="*/ 0 h 111"/>
                <a:gd name="T2" fmla="*/ 14 w 50"/>
                <a:gd name="T3" fmla="*/ 1 h 111"/>
                <a:gd name="T4" fmla="*/ 9 w 50"/>
                <a:gd name="T5" fmla="*/ 1 h 111"/>
                <a:gd name="T6" fmla="*/ 9 w 50"/>
                <a:gd name="T7" fmla="*/ 6 h 111"/>
                <a:gd name="T8" fmla="*/ 8 w 50"/>
                <a:gd name="T9" fmla="*/ 9 h 111"/>
                <a:gd name="T10" fmla="*/ 6 w 50"/>
                <a:gd name="T11" fmla="*/ 13 h 111"/>
                <a:gd name="T12" fmla="*/ 9 w 50"/>
                <a:gd name="T13" fmla="*/ 17 h 111"/>
                <a:gd name="T14" fmla="*/ 9 w 50"/>
                <a:gd name="T15" fmla="*/ 25 h 111"/>
                <a:gd name="T16" fmla="*/ 9 w 50"/>
                <a:gd name="T17" fmla="*/ 30 h 111"/>
                <a:gd name="T18" fmla="*/ 12 w 50"/>
                <a:gd name="T19" fmla="*/ 34 h 111"/>
                <a:gd name="T20" fmla="*/ 12 w 50"/>
                <a:gd name="T21" fmla="*/ 38 h 111"/>
                <a:gd name="T22" fmla="*/ 3 w 50"/>
                <a:gd name="T23" fmla="*/ 45 h 111"/>
                <a:gd name="T24" fmla="*/ 3 w 50"/>
                <a:gd name="T25" fmla="*/ 58 h 111"/>
                <a:gd name="T26" fmla="*/ 0 w 50"/>
                <a:gd name="T27" fmla="*/ 73 h 111"/>
                <a:gd name="T28" fmla="*/ 1 w 50"/>
                <a:gd name="T29" fmla="*/ 84 h 111"/>
                <a:gd name="T30" fmla="*/ 2 w 50"/>
                <a:gd name="T31" fmla="*/ 95 h 111"/>
                <a:gd name="T32" fmla="*/ 1 w 50"/>
                <a:gd name="T33" fmla="*/ 104 h 111"/>
                <a:gd name="T34" fmla="*/ 3 w 50"/>
                <a:gd name="T35" fmla="*/ 111 h 111"/>
                <a:gd name="T36" fmla="*/ 40 w 50"/>
                <a:gd name="T37" fmla="*/ 102 h 111"/>
                <a:gd name="T38" fmla="*/ 41 w 50"/>
                <a:gd name="T39" fmla="*/ 97 h 111"/>
                <a:gd name="T40" fmla="*/ 49 w 50"/>
                <a:gd name="T41" fmla="*/ 94 h 111"/>
                <a:gd name="T42" fmla="*/ 48 w 50"/>
                <a:gd name="T43" fmla="*/ 91 h 111"/>
                <a:gd name="T44" fmla="*/ 50 w 50"/>
                <a:gd name="T45" fmla="*/ 83 h 111"/>
                <a:gd name="T46" fmla="*/ 50 w 50"/>
                <a:gd name="T47" fmla="*/ 83 h 111"/>
                <a:gd name="T48" fmla="*/ 41 w 50"/>
                <a:gd name="T49" fmla="*/ 75 h 111"/>
                <a:gd name="T50" fmla="*/ 18 w 50"/>
                <a:gd name="T5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111">
                  <a:moveTo>
                    <a:pt x="18" y="0"/>
                  </a:moveTo>
                  <a:lnTo>
                    <a:pt x="14" y="1"/>
                  </a:lnTo>
                  <a:lnTo>
                    <a:pt x="9" y="1"/>
                  </a:lnTo>
                  <a:lnTo>
                    <a:pt x="9" y="6"/>
                  </a:lnTo>
                  <a:lnTo>
                    <a:pt x="8" y="9"/>
                  </a:lnTo>
                  <a:lnTo>
                    <a:pt x="6" y="13"/>
                  </a:lnTo>
                  <a:lnTo>
                    <a:pt x="9" y="17"/>
                  </a:lnTo>
                  <a:lnTo>
                    <a:pt x="9" y="25"/>
                  </a:lnTo>
                  <a:lnTo>
                    <a:pt x="9" y="30"/>
                  </a:lnTo>
                  <a:lnTo>
                    <a:pt x="12" y="34"/>
                  </a:lnTo>
                  <a:lnTo>
                    <a:pt x="12" y="38"/>
                  </a:lnTo>
                  <a:lnTo>
                    <a:pt x="3" y="45"/>
                  </a:lnTo>
                  <a:lnTo>
                    <a:pt x="3" y="58"/>
                  </a:lnTo>
                  <a:lnTo>
                    <a:pt x="0" y="73"/>
                  </a:lnTo>
                  <a:lnTo>
                    <a:pt x="1" y="84"/>
                  </a:lnTo>
                  <a:lnTo>
                    <a:pt x="2" y="95"/>
                  </a:lnTo>
                  <a:lnTo>
                    <a:pt x="1" y="104"/>
                  </a:lnTo>
                  <a:lnTo>
                    <a:pt x="3" y="111"/>
                  </a:lnTo>
                  <a:lnTo>
                    <a:pt x="40" y="102"/>
                  </a:lnTo>
                  <a:lnTo>
                    <a:pt x="41" y="97"/>
                  </a:lnTo>
                  <a:lnTo>
                    <a:pt x="49" y="94"/>
                  </a:lnTo>
                  <a:lnTo>
                    <a:pt x="48" y="91"/>
                  </a:lnTo>
                  <a:lnTo>
                    <a:pt x="50" y="83"/>
                  </a:lnTo>
                  <a:lnTo>
                    <a:pt x="50" y="83"/>
                  </a:lnTo>
                  <a:lnTo>
                    <a:pt x="41" y="75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AB8F0"/>
            </a:solidFill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44" name="Freeform 26"/>
            <p:cNvSpPr>
              <a:spLocks/>
            </p:cNvSpPr>
            <p:nvPr/>
          </p:nvSpPr>
          <p:spPr bwMode="auto">
            <a:xfrm>
              <a:off x="7834648" y="2188426"/>
              <a:ext cx="94441" cy="86009"/>
            </a:xfrm>
            <a:custGeom>
              <a:avLst/>
              <a:gdLst>
                <a:gd name="T0" fmla="*/ 4 w 56"/>
                <a:gd name="T1" fmla="*/ 29 h 51"/>
                <a:gd name="T2" fmla="*/ 4 w 56"/>
                <a:gd name="T3" fmla="*/ 36 h 51"/>
                <a:gd name="T4" fmla="*/ 8 w 56"/>
                <a:gd name="T5" fmla="*/ 42 h 51"/>
                <a:gd name="T6" fmla="*/ 4 w 56"/>
                <a:gd name="T7" fmla="*/ 48 h 51"/>
                <a:gd name="T8" fmla="*/ 5 w 56"/>
                <a:gd name="T9" fmla="*/ 51 h 51"/>
                <a:gd name="T10" fmla="*/ 9 w 56"/>
                <a:gd name="T11" fmla="*/ 50 h 51"/>
                <a:gd name="T12" fmla="*/ 13 w 56"/>
                <a:gd name="T13" fmla="*/ 45 h 51"/>
                <a:gd name="T14" fmla="*/ 15 w 56"/>
                <a:gd name="T15" fmla="*/ 44 h 51"/>
                <a:gd name="T16" fmla="*/ 20 w 56"/>
                <a:gd name="T17" fmla="*/ 39 h 51"/>
                <a:gd name="T18" fmla="*/ 25 w 56"/>
                <a:gd name="T19" fmla="*/ 36 h 51"/>
                <a:gd name="T20" fmla="*/ 33 w 56"/>
                <a:gd name="T21" fmla="*/ 36 h 51"/>
                <a:gd name="T22" fmla="*/ 37 w 56"/>
                <a:gd name="T23" fmla="*/ 34 h 51"/>
                <a:gd name="T24" fmla="*/ 39 w 56"/>
                <a:gd name="T25" fmla="*/ 32 h 51"/>
                <a:gd name="T26" fmla="*/ 44 w 56"/>
                <a:gd name="T27" fmla="*/ 30 h 51"/>
                <a:gd name="T28" fmla="*/ 49 w 56"/>
                <a:gd name="T29" fmla="*/ 28 h 51"/>
                <a:gd name="T30" fmla="*/ 55 w 56"/>
                <a:gd name="T31" fmla="*/ 28 h 51"/>
                <a:gd name="T32" fmla="*/ 56 w 56"/>
                <a:gd name="T33" fmla="*/ 26 h 51"/>
                <a:gd name="T34" fmla="*/ 50 w 56"/>
                <a:gd name="T35" fmla="*/ 0 h 51"/>
                <a:gd name="T36" fmla="*/ 24 w 56"/>
                <a:gd name="T37" fmla="*/ 5 h 51"/>
                <a:gd name="T38" fmla="*/ 0 w 56"/>
                <a:gd name="T39" fmla="*/ 9 h 51"/>
                <a:gd name="T40" fmla="*/ 0 w 56"/>
                <a:gd name="T41" fmla="*/ 10 h 51"/>
                <a:gd name="T42" fmla="*/ 4 w 56"/>
                <a:gd name="T43" fmla="*/ 2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1">
                  <a:moveTo>
                    <a:pt x="4" y="29"/>
                  </a:moveTo>
                  <a:lnTo>
                    <a:pt x="4" y="36"/>
                  </a:lnTo>
                  <a:lnTo>
                    <a:pt x="8" y="42"/>
                  </a:lnTo>
                  <a:lnTo>
                    <a:pt x="4" y="48"/>
                  </a:lnTo>
                  <a:lnTo>
                    <a:pt x="5" y="51"/>
                  </a:lnTo>
                  <a:lnTo>
                    <a:pt x="9" y="50"/>
                  </a:lnTo>
                  <a:lnTo>
                    <a:pt x="13" y="45"/>
                  </a:lnTo>
                  <a:lnTo>
                    <a:pt x="15" y="44"/>
                  </a:lnTo>
                  <a:lnTo>
                    <a:pt x="20" y="39"/>
                  </a:lnTo>
                  <a:lnTo>
                    <a:pt x="25" y="36"/>
                  </a:lnTo>
                  <a:lnTo>
                    <a:pt x="33" y="36"/>
                  </a:lnTo>
                  <a:lnTo>
                    <a:pt x="37" y="34"/>
                  </a:lnTo>
                  <a:lnTo>
                    <a:pt x="39" y="32"/>
                  </a:lnTo>
                  <a:lnTo>
                    <a:pt x="44" y="30"/>
                  </a:lnTo>
                  <a:lnTo>
                    <a:pt x="49" y="28"/>
                  </a:lnTo>
                  <a:lnTo>
                    <a:pt x="55" y="28"/>
                  </a:lnTo>
                  <a:lnTo>
                    <a:pt x="56" y="26"/>
                  </a:lnTo>
                  <a:lnTo>
                    <a:pt x="50" y="0"/>
                  </a:lnTo>
                  <a:lnTo>
                    <a:pt x="24" y="5"/>
                  </a:lnTo>
                  <a:lnTo>
                    <a:pt x="0" y="9"/>
                  </a:lnTo>
                  <a:lnTo>
                    <a:pt x="0" y="10"/>
                  </a:lnTo>
                  <a:lnTo>
                    <a:pt x="4" y="29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45" name="Freeform 27"/>
            <p:cNvSpPr>
              <a:spLocks/>
            </p:cNvSpPr>
            <p:nvPr/>
          </p:nvSpPr>
          <p:spPr bwMode="auto">
            <a:xfrm>
              <a:off x="7918970" y="2179993"/>
              <a:ext cx="40475" cy="52280"/>
            </a:xfrm>
            <a:custGeom>
              <a:avLst/>
              <a:gdLst>
                <a:gd name="T0" fmla="*/ 23 w 24"/>
                <a:gd name="T1" fmla="*/ 15 h 31"/>
                <a:gd name="T2" fmla="*/ 21 w 24"/>
                <a:gd name="T3" fmla="*/ 13 h 31"/>
                <a:gd name="T4" fmla="*/ 21 w 24"/>
                <a:gd name="T5" fmla="*/ 12 h 31"/>
                <a:gd name="T6" fmla="*/ 18 w 24"/>
                <a:gd name="T7" fmla="*/ 11 h 31"/>
                <a:gd name="T8" fmla="*/ 16 w 24"/>
                <a:gd name="T9" fmla="*/ 10 h 31"/>
                <a:gd name="T10" fmla="*/ 16 w 24"/>
                <a:gd name="T11" fmla="*/ 7 h 31"/>
                <a:gd name="T12" fmla="*/ 13 w 24"/>
                <a:gd name="T13" fmla="*/ 5 h 31"/>
                <a:gd name="T14" fmla="*/ 10 w 24"/>
                <a:gd name="T15" fmla="*/ 0 h 31"/>
                <a:gd name="T16" fmla="*/ 0 w 24"/>
                <a:gd name="T17" fmla="*/ 5 h 31"/>
                <a:gd name="T18" fmla="*/ 6 w 24"/>
                <a:gd name="T19" fmla="*/ 31 h 31"/>
                <a:gd name="T20" fmla="*/ 8 w 24"/>
                <a:gd name="T21" fmla="*/ 29 h 31"/>
                <a:gd name="T22" fmla="*/ 10 w 24"/>
                <a:gd name="T23" fmla="*/ 28 h 31"/>
                <a:gd name="T24" fmla="*/ 14 w 24"/>
                <a:gd name="T25" fmla="*/ 26 h 31"/>
                <a:gd name="T26" fmla="*/ 14 w 24"/>
                <a:gd name="T27" fmla="*/ 23 h 31"/>
                <a:gd name="T28" fmla="*/ 14 w 24"/>
                <a:gd name="T29" fmla="*/ 22 h 31"/>
                <a:gd name="T30" fmla="*/ 14 w 24"/>
                <a:gd name="T31" fmla="*/ 20 h 31"/>
                <a:gd name="T32" fmla="*/ 14 w 24"/>
                <a:gd name="T33" fmla="*/ 17 h 31"/>
                <a:gd name="T34" fmla="*/ 14 w 24"/>
                <a:gd name="T35" fmla="*/ 15 h 31"/>
                <a:gd name="T36" fmla="*/ 14 w 24"/>
                <a:gd name="T37" fmla="*/ 14 h 31"/>
                <a:gd name="T38" fmla="*/ 15 w 24"/>
                <a:gd name="T39" fmla="*/ 13 h 31"/>
                <a:gd name="T40" fmla="*/ 16 w 24"/>
                <a:gd name="T41" fmla="*/ 13 h 31"/>
                <a:gd name="T42" fmla="*/ 19 w 24"/>
                <a:gd name="T43" fmla="*/ 14 h 31"/>
                <a:gd name="T44" fmla="*/ 19 w 24"/>
                <a:gd name="T45" fmla="*/ 16 h 31"/>
                <a:gd name="T46" fmla="*/ 21 w 24"/>
                <a:gd name="T47" fmla="*/ 20 h 31"/>
                <a:gd name="T48" fmla="*/ 21 w 24"/>
                <a:gd name="T49" fmla="*/ 21 h 31"/>
                <a:gd name="T50" fmla="*/ 22 w 24"/>
                <a:gd name="T51" fmla="*/ 22 h 31"/>
                <a:gd name="T52" fmla="*/ 24 w 24"/>
                <a:gd name="T53" fmla="*/ 21 h 31"/>
                <a:gd name="T54" fmla="*/ 24 w 24"/>
                <a:gd name="T55" fmla="*/ 20 h 31"/>
                <a:gd name="T56" fmla="*/ 24 w 24"/>
                <a:gd name="T57" fmla="*/ 19 h 31"/>
                <a:gd name="T58" fmla="*/ 23 w 24"/>
                <a:gd name="T59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" h="31">
                  <a:moveTo>
                    <a:pt x="23" y="15"/>
                  </a:moveTo>
                  <a:lnTo>
                    <a:pt x="21" y="13"/>
                  </a:lnTo>
                  <a:lnTo>
                    <a:pt x="21" y="12"/>
                  </a:lnTo>
                  <a:lnTo>
                    <a:pt x="18" y="11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3" y="5"/>
                  </a:lnTo>
                  <a:lnTo>
                    <a:pt x="10" y="0"/>
                  </a:lnTo>
                  <a:lnTo>
                    <a:pt x="0" y="5"/>
                  </a:lnTo>
                  <a:lnTo>
                    <a:pt x="6" y="31"/>
                  </a:lnTo>
                  <a:lnTo>
                    <a:pt x="8" y="29"/>
                  </a:lnTo>
                  <a:lnTo>
                    <a:pt x="10" y="28"/>
                  </a:lnTo>
                  <a:lnTo>
                    <a:pt x="14" y="26"/>
                  </a:lnTo>
                  <a:lnTo>
                    <a:pt x="14" y="23"/>
                  </a:lnTo>
                  <a:lnTo>
                    <a:pt x="14" y="22"/>
                  </a:lnTo>
                  <a:lnTo>
                    <a:pt x="14" y="20"/>
                  </a:lnTo>
                  <a:lnTo>
                    <a:pt x="14" y="17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13"/>
                  </a:lnTo>
                  <a:lnTo>
                    <a:pt x="16" y="13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21" y="20"/>
                  </a:lnTo>
                  <a:lnTo>
                    <a:pt x="21" y="21"/>
                  </a:lnTo>
                  <a:lnTo>
                    <a:pt x="22" y="22"/>
                  </a:lnTo>
                  <a:lnTo>
                    <a:pt x="24" y="21"/>
                  </a:lnTo>
                  <a:lnTo>
                    <a:pt x="24" y="20"/>
                  </a:lnTo>
                  <a:lnTo>
                    <a:pt x="24" y="19"/>
                  </a:lnTo>
                  <a:lnTo>
                    <a:pt x="23" y="1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46" name="Freeform 28"/>
            <p:cNvSpPr>
              <a:spLocks/>
            </p:cNvSpPr>
            <p:nvPr/>
          </p:nvSpPr>
          <p:spPr bwMode="auto">
            <a:xfrm>
              <a:off x="7834648" y="2119281"/>
              <a:ext cx="183822" cy="92755"/>
            </a:xfrm>
            <a:custGeom>
              <a:avLst/>
              <a:gdLst>
                <a:gd name="T0" fmla="*/ 105 w 109"/>
                <a:gd name="T1" fmla="*/ 32 h 55"/>
                <a:gd name="T2" fmla="*/ 101 w 109"/>
                <a:gd name="T3" fmla="*/ 29 h 55"/>
                <a:gd name="T4" fmla="*/ 97 w 109"/>
                <a:gd name="T5" fmla="*/ 25 h 55"/>
                <a:gd name="T6" fmla="*/ 97 w 109"/>
                <a:gd name="T7" fmla="*/ 29 h 55"/>
                <a:gd name="T8" fmla="*/ 102 w 109"/>
                <a:gd name="T9" fmla="*/ 35 h 55"/>
                <a:gd name="T10" fmla="*/ 95 w 109"/>
                <a:gd name="T11" fmla="*/ 36 h 55"/>
                <a:gd name="T12" fmla="*/ 88 w 109"/>
                <a:gd name="T13" fmla="*/ 37 h 55"/>
                <a:gd name="T14" fmla="*/ 85 w 109"/>
                <a:gd name="T15" fmla="*/ 35 h 55"/>
                <a:gd name="T16" fmla="*/ 81 w 109"/>
                <a:gd name="T17" fmla="*/ 32 h 55"/>
                <a:gd name="T18" fmla="*/ 81 w 109"/>
                <a:gd name="T19" fmla="*/ 27 h 55"/>
                <a:gd name="T20" fmla="*/ 73 w 109"/>
                <a:gd name="T21" fmla="*/ 22 h 55"/>
                <a:gd name="T22" fmla="*/ 69 w 109"/>
                <a:gd name="T23" fmla="*/ 22 h 55"/>
                <a:gd name="T24" fmla="*/ 68 w 109"/>
                <a:gd name="T25" fmla="*/ 16 h 55"/>
                <a:gd name="T26" fmla="*/ 71 w 109"/>
                <a:gd name="T27" fmla="*/ 13 h 55"/>
                <a:gd name="T28" fmla="*/ 77 w 109"/>
                <a:gd name="T29" fmla="*/ 9 h 55"/>
                <a:gd name="T30" fmla="*/ 76 w 109"/>
                <a:gd name="T31" fmla="*/ 6 h 55"/>
                <a:gd name="T32" fmla="*/ 71 w 109"/>
                <a:gd name="T33" fmla="*/ 6 h 55"/>
                <a:gd name="T34" fmla="*/ 68 w 109"/>
                <a:gd name="T35" fmla="*/ 0 h 55"/>
                <a:gd name="T36" fmla="*/ 59 w 109"/>
                <a:gd name="T37" fmla="*/ 8 h 55"/>
                <a:gd name="T38" fmla="*/ 0 w 109"/>
                <a:gd name="T39" fmla="*/ 20 h 55"/>
                <a:gd name="T40" fmla="*/ 0 w 109"/>
                <a:gd name="T41" fmla="*/ 50 h 55"/>
                <a:gd name="T42" fmla="*/ 50 w 109"/>
                <a:gd name="T43" fmla="*/ 41 h 55"/>
                <a:gd name="T44" fmla="*/ 63 w 109"/>
                <a:gd name="T45" fmla="*/ 41 h 55"/>
                <a:gd name="T46" fmla="*/ 66 w 109"/>
                <a:gd name="T47" fmla="*/ 46 h 55"/>
                <a:gd name="T48" fmla="*/ 71 w 109"/>
                <a:gd name="T49" fmla="*/ 48 h 55"/>
                <a:gd name="T50" fmla="*/ 73 w 109"/>
                <a:gd name="T51" fmla="*/ 51 h 55"/>
                <a:gd name="T52" fmla="*/ 74 w 109"/>
                <a:gd name="T53" fmla="*/ 55 h 55"/>
                <a:gd name="T54" fmla="*/ 77 w 109"/>
                <a:gd name="T55" fmla="*/ 55 h 55"/>
                <a:gd name="T56" fmla="*/ 79 w 109"/>
                <a:gd name="T57" fmla="*/ 49 h 55"/>
                <a:gd name="T58" fmla="*/ 82 w 109"/>
                <a:gd name="T59" fmla="*/ 45 h 55"/>
                <a:gd name="T60" fmla="*/ 86 w 109"/>
                <a:gd name="T61" fmla="*/ 46 h 55"/>
                <a:gd name="T62" fmla="*/ 87 w 109"/>
                <a:gd name="T63" fmla="*/ 51 h 55"/>
                <a:gd name="T64" fmla="*/ 92 w 109"/>
                <a:gd name="T65" fmla="*/ 47 h 55"/>
                <a:gd name="T66" fmla="*/ 94 w 109"/>
                <a:gd name="T67" fmla="*/ 45 h 55"/>
                <a:gd name="T68" fmla="*/ 101 w 109"/>
                <a:gd name="T69" fmla="*/ 43 h 55"/>
                <a:gd name="T70" fmla="*/ 106 w 109"/>
                <a:gd name="T71" fmla="*/ 40 h 55"/>
                <a:gd name="T72" fmla="*/ 109 w 109"/>
                <a:gd name="T73" fmla="*/ 3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9" h="55">
                  <a:moveTo>
                    <a:pt x="107" y="35"/>
                  </a:moveTo>
                  <a:lnTo>
                    <a:pt x="105" y="32"/>
                  </a:lnTo>
                  <a:lnTo>
                    <a:pt x="104" y="31"/>
                  </a:lnTo>
                  <a:lnTo>
                    <a:pt x="101" y="29"/>
                  </a:lnTo>
                  <a:lnTo>
                    <a:pt x="98" y="27"/>
                  </a:lnTo>
                  <a:lnTo>
                    <a:pt x="97" y="25"/>
                  </a:lnTo>
                  <a:lnTo>
                    <a:pt x="96" y="27"/>
                  </a:lnTo>
                  <a:lnTo>
                    <a:pt x="97" y="29"/>
                  </a:lnTo>
                  <a:lnTo>
                    <a:pt x="100" y="32"/>
                  </a:lnTo>
                  <a:lnTo>
                    <a:pt x="102" y="35"/>
                  </a:lnTo>
                  <a:lnTo>
                    <a:pt x="99" y="36"/>
                  </a:lnTo>
                  <a:lnTo>
                    <a:pt x="95" y="36"/>
                  </a:lnTo>
                  <a:lnTo>
                    <a:pt x="89" y="39"/>
                  </a:lnTo>
                  <a:lnTo>
                    <a:pt x="88" y="37"/>
                  </a:lnTo>
                  <a:lnTo>
                    <a:pt x="87" y="36"/>
                  </a:lnTo>
                  <a:lnTo>
                    <a:pt x="85" y="35"/>
                  </a:lnTo>
                  <a:lnTo>
                    <a:pt x="82" y="33"/>
                  </a:lnTo>
                  <a:lnTo>
                    <a:pt x="81" y="32"/>
                  </a:lnTo>
                  <a:lnTo>
                    <a:pt x="82" y="30"/>
                  </a:lnTo>
                  <a:lnTo>
                    <a:pt x="81" y="27"/>
                  </a:lnTo>
                  <a:lnTo>
                    <a:pt x="77" y="24"/>
                  </a:lnTo>
                  <a:lnTo>
                    <a:pt x="73" y="22"/>
                  </a:lnTo>
                  <a:lnTo>
                    <a:pt x="71" y="22"/>
                  </a:lnTo>
                  <a:lnTo>
                    <a:pt x="69" y="22"/>
                  </a:lnTo>
                  <a:lnTo>
                    <a:pt x="68" y="20"/>
                  </a:lnTo>
                  <a:lnTo>
                    <a:pt x="68" y="16"/>
                  </a:lnTo>
                  <a:lnTo>
                    <a:pt x="70" y="14"/>
                  </a:lnTo>
                  <a:lnTo>
                    <a:pt x="71" y="13"/>
                  </a:lnTo>
                  <a:lnTo>
                    <a:pt x="73" y="11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6" y="6"/>
                  </a:lnTo>
                  <a:lnTo>
                    <a:pt x="73" y="6"/>
                  </a:lnTo>
                  <a:lnTo>
                    <a:pt x="71" y="6"/>
                  </a:lnTo>
                  <a:lnTo>
                    <a:pt x="70" y="3"/>
                  </a:lnTo>
                  <a:lnTo>
                    <a:pt x="68" y="0"/>
                  </a:lnTo>
                  <a:lnTo>
                    <a:pt x="60" y="3"/>
                  </a:lnTo>
                  <a:lnTo>
                    <a:pt x="59" y="8"/>
                  </a:lnTo>
                  <a:lnTo>
                    <a:pt x="22" y="17"/>
                  </a:lnTo>
                  <a:lnTo>
                    <a:pt x="0" y="20"/>
                  </a:lnTo>
                  <a:lnTo>
                    <a:pt x="0" y="33"/>
                  </a:lnTo>
                  <a:lnTo>
                    <a:pt x="0" y="50"/>
                  </a:lnTo>
                  <a:lnTo>
                    <a:pt x="24" y="46"/>
                  </a:lnTo>
                  <a:lnTo>
                    <a:pt x="50" y="41"/>
                  </a:lnTo>
                  <a:lnTo>
                    <a:pt x="60" y="36"/>
                  </a:lnTo>
                  <a:lnTo>
                    <a:pt x="63" y="41"/>
                  </a:lnTo>
                  <a:lnTo>
                    <a:pt x="66" y="43"/>
                  </a:lnTo>
                  <a:lnTo>
                    <a:pt x="66" y="46"/>
                  </a:lnTo>
                  <a:lnTo>
                    <a:pt x="68" y="47"/>
                  </a:lnTo>
                  <a:lnTo>
                    <a:pt x="71" y="48"/>
                  </a:lnTo>
                  <a:lnTo>
                    <a:pt x="71" y="49"/>
                  </a:lnTo>
                  <a:lnTo>
                    <a:pt x="73" y="51"/>
                  </a:lnTo>
                  <a:lnTo>
                    <a:pt x="74" y="55"/>
                  </a:lnTo>
                  <a:lnTo>
                    <a:pt x="74" y="55"/>
                  </a:lnTo>
                  <a:lnTo>
                    <a:pt x="76" y="55"/>
                  </a:lnTo>
                  <a:lnTo>
                    <a:pt x="77" y="55"/>
                  </a:lnTo>
                  <a:lnTo>
                    <a:pt x="79" y="53"/>
                  </a:lnTo>
                  <a:lnTo>
                    <a:pt x="79" y="49"/>
                  </a:lnTo>
                  <a:lnTo>
                    <a:pt x="82" y="47"/>
                  </a:lnTo>
                  <a:lnTo>
                    <a:pt x="82" y="45"/>
                  </a:lnTo>
                  <a:lnTo>
                    <a:pt x="85" y="43"/>
                  </a:lnTo>
                  <a:lnTo>
                    <a:pt x="86" y="46"/>
                  </a:lnTo>
                  <a:lnTo>
                    <a:pt x="87" y="49"/>
                  </a:lnTo>
                  <a:lnTo>
                    <a:pt x="87" y="51"/>
                  </a:lnTo>
                  <a:lnTo>
                    <a:pt x="90" y="49"/>
                  </a:lnTo>
                  <a:lnTo>
                    <a:pt x="92" y="47"/>
                  </a:lnTo>
                  <a:lnTo>
                    <a:pt x="92" y="45"/>
                  </a:lnTo>
                  <a:lnTo>
                    <a:pt x="94" y="45"/>
                  </a:lnTo>
                  <a:lnTo>
                    <a:pt x="97" y="43"/>
                  </a:lnTo>
                  <a:lnTo>
                    <a:pt x="101" y="43"/>
                  </a:lnTo>
                  <a:lnTo>
                    <a:pt x="103" y="41"/>
                  </a:lnTo>
                  <a:lnTo>
                    <a:pt x="106" y="40"/>
                  </a:lnTo>
                  <a:lnTo>
                    <a:pt x="108" y="38"/>
                  </a:lnTo>
                  <a:lnTo>
                    <a:pt x="109" y="36"/>
                  </a:lnTo>
                  <a:lnTo>
                    <a:pt x="107" y="3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47" name="Freeform 29"/>
            <p:cNvSpPr>
              <a:spLocks/>
            </p:cNvSpPr>
            <p:nvPr/>
          </p:nvSpPr>
          <p:spPr bwMode="auto">
            <a:xfrm>
              <a:off x="7976309" y="2205290"/>
              <a:ext cx="16864" cy="11806"/>
            </a:xfrm>
            <a:custGeom>
              <a:avLst/>
              <a:gdLst>
                <a:gd name="T0" fmla="*/ 3 w 12"/>
                <a:gd name="T1" fmla="*/ 9 h 9"/>
                <a:gd name="T2" fmla="*/ 7 w 12"/>
                <a:gd name="T3" fmla="*/ 9 h 9"/>
                <a:gd name="T4" fmla="*/ 10 w 12"/>
                <a:gd name="T5" fmla="*/ 6 h 9"/>
                <a:gd name="T6" fmla="*/ 12 w 12"/>
                <a:gd name="T7" fmla="*/ 4 h 9"/>
                <a:gd name="T8" fmla="*/ 8 w 12"/>
                <a:gd name="T9" fmla="*/ 2 h 9"/>
                <a:gd name="T10" fmla="*/ 4 w 12"/>
                <a:gd name="T11" fmla="*/ 1 h 9"/>
                <a:gd name="T12" fmla="*/ 0 w 12"/>
                <a:gd name="T13" fmla="*/ 7 h 9"/>
                <a:gd name="T14" fmla="*/ 3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3" y="9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5" y="0"/>
                    <a:pt x="4" y="1"/>
                  </a:cubicBezTo>
                  <a:cubicBezTo>
                    <a:pt x="4" y="2"/>
                    <a:pt x="0" y="7"/>
                    <a:pt x="0" y="7"/>
                  </a:cubicBezTo>
                  <a:lnTo>
                    <a:pt x="3" y="9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48" name="Freeform 30"/>
            <p:cNvSpPr>
              <a:spLocks/>
            </p:cNvSpPr>
            <p:nvPr/>
          </p:nvSpPr>
          <p:spPr bwMode="auto">
            <a:xfrm>
              <a:off x="7763817" y="2269376"/>
              <a:ext cx="70830" cy="158525"/>
            </a:xfrm>
            <a:custGeom>
              <a:avLst/>
              <a:gdLst>
                <a:gd name="T0" fmla="*/ 36 w 42"/>
                <a:gd name="T1" fmla="*/ 13 h 94"/>
                <a:gd name="T2" fmla="*/ 36 w 42"/>
                <a:gd name="T3" fmla="*/ 9 h 94"/>
                <a:gd name="T4" fmla="*/ 34 w 42"/>
                <a:gd name="T5" fmla="*/ 7 h 94"/>
                <a:gd name="T6" fmla="*/ 21 w 42"/>
                <a:gd name="T7" fmla="*/ 3 h 94"/>
                <a:gd name="T8" fmla="*/ 9 w 42"/>
                <a:gd name="T9" fmla="*/ 0 h 94"/>
                <a:gd name="T10" fmla="*/ 8 w 42"/>
                <a:gd name="T11" fmla="*/ 3 h 94"/>
                <a:gd name="T12" fmla="*/ 6 w 42"/>
                <a:gd name="T13" fmla="*/ 7 h 94"/>
                <a:gd name="T14" fmla="*/ 3 w 42"/>
                <a:gd name="T15" fmla="*/ 9 h 94"/>
                <a:gd name="T16" fmla="*/ 2 w 42"/>
                <a:gd name="T17" fmla="*/ 14 h 94"/>
                <a:gd name="T18" fmla="*/ 3 w 42"/>
                <a:gd name="T19" fmla="*/ 20 h 94"/>
                <a:gd name="T20" fmla="*/ 3 w 42"/>
                <a:gd name="T21" fmla="*/ 25 h 94"/>
                <a:gd name="T22" fmla="*/ 2 w 42"/>
                <a:gd name="T23" fmla="*/ 30 h 94"/>
                <a:gd name="T24" fmla="*/ 5 w 42"/>
                <a:gd name="T25" fmla="*/ 32 h 94"/>
                <a:gd name="T26" fmla="*/ 9 w 42"/>
                <a:gd name="T27" fmla="*/ 34 h 94"/>
                <a:gd name="T28" fmla="*/ 11 w 42"/>
                <a:gd name="T29" fmla="*/ 38 h 94"/>
                <a:gd name="T30" fmla="*/ 15 w 42"/>
                <a:gd name="T31" fmla="*/ 42 h 94"/>
                <a:gd name="T32" fmla="*/ 20 w 42"/>
                <a:gd name="T33" fmla="*/ 46 h 94"/>
                <a:gd name="T34" fmla="*/ 20 w 42"/>
                <a:gd name="T35" fmla="*/ 47 h 94"/>
                <a:gd name="T36" fmla="*/ 18 w 42"/>
                <a:gd name="T37" fmla="*/ 53 h 94"/>
                <a:gd name="T38" fmla="*/ 10 w 42"/>
                <a:gd name="T39" fmla="*/ 58 h 94"/>
                <a:gd name="T40" fmla="*/ 3 w 42"/>
                <a:gd name="T41" fmla="*/ 64 h 94"/>
                <a:gd name="T42" fmla="*/ 2 w 42"/>
                <a:gd name="T43" fmla="*/ 67 h 94"/>
                <a:gd name="T44" fmla="*/ 0 w 42"/>
                <a:gd name="T45" fmla="*/ 72 h 94"/>
                <a:gd name="T46" fmla="*/ 1 w 42"/>
                <a:gd name="T47" fmla="*/ 75 h 94"/>
                <a:gd name="T48" fmla="*/ 3 w 42"/>
                <a:gd name="T49" fmla="*/ 79 h 94"/>
                <a:gd name="T50" fmla="*/ 8 w 42"/>
                <a:gd name="T51" fmla="*/ 83 h 94"/>
                <a:gd name="T52" fmla="*/ 12 w 42"/>
                <a:gd name="T53" fmla="*/ 85 h 94"/>
                <a:gd name="T54" fmla="*/ 15 w 42"/>
                <a:gd name="T55" fmla="*/ 86 h 94"/>
                <a:gd name="T56" fmla="*/ 20 w 42"/>
                <a:gd name="T57" fmla="*/ 86 h 94"/>
                <a:gd name="T58" fmla="*/ 24 w 42"/>
                <a:gd name="T59" fmla="*/ 86 h 94"/>
                <a:gd name="T60" fmla="*/ 25 w 42"/>
                <a:gd name="T61" fmla="*/ 86 h 94"/>
                <a:gd name="T62" fmla="*/ 24 w 42"/>
                <a:gd name="T63" fmla="*/ 90 h 94"/>
                <a:gd name="T64" fmla="*/ 24 w 42"/>
                <a:gd name="T65" fmla="*/ 93 h 94"/>
                <a:gd name="T66" fmla="*/ 25 w 42"/>
                <a:gd name="T67" fmla="*/ 94 h 94"/>
                <a:gd name="T68" fmla="*/ 26 w 42"/>
                <a:gd name="T69" fmla="*/ 94 h 94"/>
                <a:gd name="T70" fmla="*/ 27 w 42"/>
                <a:gd name="T71" fmla="*/ 87 h 94"/>
                <a:gd name="T72" fmla="*/ 28 w 42"/>
                <a:gd name="T73" fmla="*/ 86 h 94"/>
                <a:gd name="T74" fmla="*/ 31 w 42"/>
                <a:gd name="T75" fmla="*/ 82 h 94"/>
                <a:gd name="T76" fmla="*/ 36 w 42"/>
                <a:gd name="T77" fmla="*/ 78 h 94"/>
                <a:gd name="T78" fmla="*/ 36 w 42"/>
                <a:gd name="T79" fmla="*/ 69 h 94"/>
                <a:gd name="T80" fmla="*/ 36 w 42"/>
                <a:gd name="T81" fmla="*/ 65 h 94"/>
                <a:gd name="T82" fmla="*/ 40 w 42"/>
                <a:gd name="T83" fmla="*/ 61 h 94"/>
                <a:gd name="T84" fmla="*/ 41 w 42"/>
                <a:gd name="T85" fmla="*/ 53 h 94"/>
                <a:gd name="T86" fmla="*/ 42 w 42"/>
                <a:gd name="T87" fmla="*/ 48 h 94"/>
                <a:gd name="T88" fmla="*/ 42 w 42"/>
                <a:gd name="T89" fmla="*/ 40 h 94"/>
                <a:gd name="T90" fmla="*/ 42 w 42"/>
                <a:gd name="T91" fmla="*/ 36 h 94"/>
                <a:gd name="T92" fmla="*/ 40 w 42"/>
                <a:gd name="T93" fmla="*/ 30 h 94"/>
                <a:gd name="T94" fmla="*/ 36 w 42"/>
                <a:gd name="T95" fmla="*/ 30 h 94"/>
                <a:gd name="T96" fmla="*/ 34 w 42"/>
                <a:gd name="T97" fmla="*/ 30 h 94"/>
                <a:gd name="T98" fmla="*/ 35 w 42"/>
                <a:gd name="T99" fmla="*/ 25 h 94"/>
                <a:gd name="T100" fmla="*/ 37 w 42"/>
                <a:gd name="T101" fmla="*/ 20 h 94"/>
                <a:gd name="T102" fmla="*/ 39 w 42"/>
                <a:gd name="T103" fmla="*/ 18 h 94"/>
                <a:gd name="T104" fmla="*/ 38 w 42"/>
                <a:gd name="T105" fmla="*/ 17 h 94"/>
                <a:gd name="T106" fmla="*/ 36 w 42"/>
                <a:gd name="T107" fmla="*/ 1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2" h="94">
                  <a:moveTo>
                    <a:pt x="36" y="13"/>
                  </a:moveTo>
                  <a:lnTo>
                    <a:pt x="36" y="9"/>
                  </a:lnTo>
                  <a:lnTo>
                    <a:pt x="34" y="7"/>
                  </a:lnTo>
                  <a:lnTo>
                    <a:pt x="21" y="3"/>
                  </a:lnTo>
                  <a:lnTo>
                    <a:pt x="9" y="0"/>
                  </a:lnTo>
                  <a:lnTo>
                    <a:pt x="8" y="3"/>
                  </a:lnTo>
                  <a:lnTo>
                    <a:pt x="6" y="7"/>
                  </a:lnTo>
                  <a:lnTo>
                    <a:pt x="3" y="9"/>
                  </a:lnTo>
                  <a:lnTo>
                    <a:pt x="2" y="14"/>
                  </a:lnTo>
                  <a:lnTo>
                    <a:pt x="3" y="20"/>
                  </a:lnTo>
                  <a:lnTo>
                    <a:pt x="3" y="25"/>
                  </a:lnTo>
                  <a:lnTo>
                    <a:pt x="2" y="30"/>
                  </a:lnTo>
                  <a:lnTo>
                    <a:pt x="5" y="32"/>
                  </a:lnTo>
                  <a:lnTo>
                    <a:pt x="9" y="34"/>
                  </a:lnTo>
                  <a:lnTo>
                    <a:pt x="11" y="38"/>
                  </a:lnTo>
                  <a:lnTo>
                    <a:pt x="15" y="42"/>
                  </a:lnTo>
                  <a:lnTo>
                    <a:pt x="20" y="46"/>
                  </a:lnTo>
                  <a:lnTo>
                    <a:pt x="20" y="47"/>
                  </a:lnTo>
                  <a:lnTo>
                    <a:pt x="18" y="53"/>
                  </a:lnTo>
                  <a:lnTo>
                    <a:pt x="10" y="58"/>
                  </a:lnTo>
                  <a:lnTo>
                    <a:pt x="3" y="64"/>
                  </a:lnTo>
                  <a:lnTo>
                    <a:pt x="2" y="67"/>
                  </a:lnTo>
                  <a:lnTo>
                    <a:pt x="0" y="72"/>
                  </a:lnTo>
                  <a:lnTo>
                    <a:pt x="1" y="75"/>
                  </a:lnTo>
                  <a:lnTo>
                    <a:pt x="3" y="79"/>
                  </a:lnTo>
                  <a:lnTo>
                    <a:pt x="8" y="83"/>
                  </a:lnTo>
                  <a:lnTo>
                    <a:pt x="12" y="85"/>
                  </a:lnTo>
                  <a:lnTo>
                    <a:pt x="15" y="86"/>
                  </a:lnTo>
                  <a:lnTo>
                    <a:pt x="20" y="86"/>
                  </a:lnTo>
                  <a:lnTo>
                    <a:pt x="24" y="86"/>
                  </a:lnTo>
                  <a:lnTo>
                    <a:pt x="25" y="86"/>
                  </a:lnTo>
                  <a:lnTo>
                    <a:pt x="24" y="90"/>
                  </a:lnTo>
                  <a:lnTo>
                    <a:pt x="24" y="93"/>
                  </a:lnTo>
                  <a:lnTo>
                    <a:pt x="25" y="94"/>
                  </a:lnTo>
                  <a:lnTo>
                    <a:pt x="26" y="94"/>
                  </a:lnTo>
                  <a:lnTo>
                    <a:pt x="27" y="87"/>
                  </a:lnTo>
                  <a:lnTo>
                    <a:pt x="28" y="86"/>
                  </a:lnTo>
                  <a:lnTo>
                    <a:pt x="31" y="82"/>
                  </a:lnTo>
                  <a:lnTo>
                    <a:pt x="36" y="78"/>
                  </a:lnTo>
                  <a:lnTo>
                    <a:pt x="36" y="69"/>
                  </a:lnTo>
                  <a:lnTo>
                    <a:pt x="36" y="65"/>
                  </a:lnTo>
                  <a:lnTo>
                    <a:pt x="40" y="61"/>
                  </a:lnTo>
                  <a:lnTo>
                    <a:pt x="41" y="53"/>
                  </a:lnTo>
                  <a:lnTo>
                    <a:pt x="42" y="48"/>
                  </a:lnTo>
                  <a:lnTo>
                    <a:pt x="42" y="40"/>
                  </a:lnTo>
                  <a:lnTo>
                    <a:pt x="42" y="36"/>
                  </a:lnTo>
                  <a:lnTo>
                    <a:pt x="40" y="30"/>
                  </a:lnTo>
                  <a:lnTo>
                    <a:pt x="36" y="30"/>
                  </a:lnTo>
                  <a:lnTo>
                    <a:pt x="34" y="30"/>
                  </a:lnTo>
                  <a:lnTo>
                    <a:pt x="35" y="25"/>
                  </a:lnTo>
                  <a:lnTo>
                    <a:pt x="37" y="20"/>
                  </a:lnTo>
                  <a:lnTo>
                    <a:pt x="39" y="18"/>
                  </a:lnTo>
                  <a:lnTo>
                    <a:pt x="38" y="17"/>
                  </a:lnTo>
                  <a:lnTo>
                    <a:pt x="36" y="13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49" name="Freeform 31"/>
            <p:cNvSpPr>
              <a:spLocks/>
            </p:cNvSpPr>
            <p:nvPr/>
          </p:nvSpPr>
          <p:spPr bwMode="auto">
            <a:xfrm>
              <a:off x="7750326" y="2378994"/>
              <a:ext cx="55652" cy="91068"/>
            </a:xfrm>
            <a:custGeom>
              <a:avLst/>
              <a:gdLst>
                <a:gd name="T0" fmla="*/ 9 w 33"/>
                <a:gd name="T1" fmla="*/ 10 h 54"/>
                <a:gd name="T2" fmla="*/ 8 w 33"/>
                <a:gd name="T3" fmla="*/ 7 h 54"/>
                <a:gd name="T4" fmla="*/ 10 w 33"/>
                <a:gd name="T5" fmla="*/ 2 h 54"/>
                <a:gd name="T6" fmla="*/ 11 w 33"/>
                <a:gd name="T7" fmla="*/ 1 h 54"/>
                <a:gd name="T8" fmla="*/ 9 w 33"/>
                <a:gd name="T9" fmla="*/ 0 h 54"/>
                <a:gd name="T10" fmla="*/ 6 w 33"/>
                <a:gd name="T11" fmla="*/ 0 h 54"/>
                <a:gd name="T12" fmla="*/ 5 w 33"/>
                <a:gd name="T13" fmla="*/ 0 h 54"/>
                <a:gd name="T14" fmla="*/ 2 w 33"/>
                <a:gd name="T15" fmla="*/ 2 h 54"/>
                <a:gd name="T16" fmla="*/ 0 w 33"/>
                <a:gd name="T17" fmla="*/ 5 h 54"/>
                <a:gd name="T18" fmla="*/ 12 w 33"/>
                <a:gd name="T19" fmla="*/ 54 h 54"/>
                <a:gd name="T20" fmla="*/ 33 w 33"/>
                <a:gd name="T21" fmla="*/ 51 h 54"/>
                <a:gd name="T22" fmla="*/ 32 w 33"/>
                <a:gd name="T23" fmla="*/ 43 h 54"/>
                <a:gd name="T24" fmla="*/ 29 w 33"/>
                <a:gd name="T25" fmla="*/ 40 h 54"/>
                <a:gd name="T26" fmla="*/ 28 w 33"/>
                <a:gd name="T27" fmla="*/ 38 h 54"/>
                <a:gd name="T28" fmla="*/ 26 w 33"/>
                <a:gd name="T29" fmla="*/ 37 h 54"/>
                <a:gd name="T30" fmla="*/ 23 w 33"/>
                <a:gd name="T31" fmla="*/ 34 h 54"/>
                <a:gd name="T32" fmla="*/ 20 w 33"/>
                <a:gd name="T33" fmla="*/ 32 h 54"/>
                <a:gd name="T34" fmla="*/ 18 w 33"/>
                <a:gd name="T35" fmla="*/ 28 h 54"/>
                <a:gd name="T36" fmla="*/ 16 w 33"/>
                <a:gd name="T37" fmla="*/ 24 h 54"/>
                <a:gd name="T38" fmla="*/ 14 w 33"/>
                <a:gd name="T39" fmla="*/ 20 h 54"/>
                <a:gd name="T40" fmla="*/ 16 w 33"/>
                <a:gd name="T41" fmla="*/ 17 h 54"/>
                <a:gd name="T42" fmla="*/ 11 w 33"/>
                <a:gd name="T43" fmla="*/ 14 h 54"/>
                <a:gd name="T44" fmla="*/ 9 w 33"/>
                <a:gd name="T45" fmla="*/ 1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54">
                  <a:moveTo>
                    <a:pt x="9" y="10"/>
                  </a:moveTo>
                  <a:lnTo>
                    <a:pt x="8" y="7"/>
                  </a:lnTo>
                  <a:lnTo>
                    <a:pt x="10" y="2"/>
                  </a:lnTo>
                  <a:lnTo>
                    <a:pt x="11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12" y="54"/>
                  </a:lnTo>
                  <a:lnTo>
                    <a:pt x="33" y="51"/>
                  </a:lnTo>
                  <a:lnTo>
                    <a:pt x="32" y="43"/>
                  </a:lnTo>
                  <a:lnTo>
                    <a:pt x="29" y="40"/>
                  </a:lnTo>
                  <a:lnTo>
                    <a:pt x="28" y="38"/>
                  </a:lnTo>
                  <a:lnTo>
                    <a:pt x="26" y="37"/>
                  </a:lnTo>
                  <a:lnTo>
                    <a:pt x="23" y="34"/>
                  </a:lnTo>
                  <a:lnTo>
                    <a:pt x="20" y="32"/>
                  </a:lnTo>
                  <a:lnTo>
                    <a:pt x="18" y="28"/>
                  </a:lnTo>
                  <a:lnTo>
                    <a:pt x="16" y="24"/>
                  </a:lnTo>
                  <a:lnTo>
                    <a:pt x="14" y="20"/>
                  </a:lnTo>
                  <a:lnTo>
                    <a:pt x="16" y="17"/>
                  </a:lnTo>
                  <a:lnTo>
                    <a:pt x="11" y="14"/>
                  </a:lnTo>
                  <a:lnTo>
                    <a:pt x="9" y="1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50" name="Freeform 32"/>
            <p:cNvSpPr>
              <a:spLocks/>
            </p:cNvSpPr>
            <p:nvPr/>
          </p:nvSpPr>
          <p:spPr bwMode="auto">
            <a:xfrm>
              <a:off x="7480495" y="2227213"/>
              <a:ext cx="317051" cy="205746"/>
            </a:xfrm>
            <a:custGeom>
              <a:avLst/>
              <a:gdLst>
                <a:gd name="T0" fmla="*/ 165 w 188"/>
                <a:gd name="T1" fmla="*/ 90 h 122"/>
                <a:gd name="T2" fmla="*/ 166 w 188"/>
                <a:gd name="T3" fmla="*/ 90 h 122"/>
                <a:gd name="T4" fmla="*/ 169 w 188"/>
                <a:gd name="T5" fmla="*/ 90 h 122"/>
                <a:gd name="T6" fmla="*/ 171 w 188"/>
                <a:gd name="T7" fmla="*/ 91 h 122"/>
                <a:gd name="T8" fmla="*/ 171 w 188"/>
                <a:gd name="T9" fmla="*/ 89 h 122"/>
                <a:gd name="T10" fmla="*/ 178 w 188"/>
                <a:gd name="T11" fmla="*/ 83 h 122"/>
                <a:gd name="T12" fmla="*/ 186 w 188"/>
                <a:gd name="T13" fmla="*/ 78 h 122"/>
                <a:gd name="T14" fmla="*/ 188 w 188"/>
                <a:gd name="T15" fmla="*/ 72 h 122"/>
                <a:gd name="T16" fmla="*/ 188 w 188"/>
                <a:gd name="T17" fmla="*/ 71 h 122"/>
                <a:gd name="T18" fmla="*/ 183 w 188"/>
                <a:gd name="T19" fmla="*/ 67 h 122"/>
                <a:gd name="T20" fmla="*/ 179 w 188"/>
                <a:gd name="T21" fmla="*/ 63 h 122"/>
                <a:gd name="T22" fmla="*/ 177 w 188"/>
                <a:gd name="T23" fmla="*/ 59 h 122"/>
                <a:gd name="T24" fmla="*/ 173 w 188"/>
                <a:gd name="T25" fmla="*/ 57 h 122"/>
                <a:gd name="T26" fmla="*/ 170 w 188"/>
                <a:gd name="T27" fmla="*/ 55 h 122"/>
                <a:gd name="T28" fmla="*/ 171 w 188"/>
                <a:gd name="T29" fmla="*/ 50 h 122"/>
                <a:gd name="T30" fmla="*/ 171 w 188"/>
                <a:gd name="T31" fmla="*/ 45 h 122"/>
                <a:gd name="T32" fmla="*/ 170 w 188"/>
                <a:gd name="T33" fmla="*/ 39 h 122"/>
                <a:gd name="T34" fmla="*/ 171 w 188"/>
                <a:gd name="T35" fmla="*/ 34 h 122"/>
                <a:gd name="T36" fmla="*/ 174 w 188"/>
                <a:gd name="T37" fmla="*/ 32 h 122"/>
                <a:gd name="T38" fmla="*/ 176 w 188"/>
                <a:gd name="T39" fmla="*/ 28 h 122"/>
                <a:gd name="T40" fmla="*/ 177 w 188"/>
                <a:gd name="T41" fmla="*/ 25 h 122"/>
                <a:gd name="T42" fmla="*/ 179 w 188"/>
                <a:gd name="T43" fmla="*/ 20 h 122"/>
                <a:gd name="T44" fmla="*/ 176 w 188"/>
                <a:gd name="T45" fmla="*/ 18 h 122"/>
                <a:gd name="T46" fmla="*/ 173 w 188"/>
                <a:gd name="T47" fmla="*/ 18 h 122"/>
                <a:gd name="T48" fmla="*/ 170 w 188"/>
                <a:gd name="T49" fmla="*/ 17 h 122"/>
                <a:gd name="T50" fmla="*/ 166 w 188"/>
                <a:gd name="T51" fmla="*/ 10 h 122"/>
                <a:gd name="T52" fmla="*/ 162 w 188"/>
                <a:gd name="T53" fmla="*/ 5 h 122"/>
                <a:gd name="T54" fmla="*/ 154 w 188"/>
                <a:gd name="T55" fmla="*/ 0 h 122"/>
                <a:gd name="T56" fmla="*/ 24 w 188"/>
                <a:gd name="T57" fmla="*/ 23 h 122"/>
                <a:gd name="T58" fmla="*/ 22 w 188"/>
                <a:gd name="T59" fmla="*/ 13 h 122"/>
                <a:gd name="T60" fmla="*/ 16 w 188"/>
                <a:gd name="T61" fmla="*/ 17 h 122"/>
                <a:gd name="T62" fmla="*/ 11 w 188"/>
                <a:gd name="T63" fmla="*/ 21 h 122"/>
                <a:gd name="T64" fmla="*/ 6 w 188"/>
                <a:gd name="T65" fmla="*/ 24 h 122"/>
                <a:gd name="T66" fmla="*/ 0 w 188"/>
                <a:gd name="T67" fmla="*/ 28 h 122"/>
                <a:gd name="T68" fmla="*/ 16 w 188"/>
                <a:gd name="T69" fmla="*/ 122 h 122"/>
                <a:gd name="T70" fmla="*/ 160 w 188"/>
                <a:gd name="T71" fmla="*/ 95 h 122"/>
                <a:gd name="T72" fmla="*/ 162 w 188"/>
                <a:gd name="T73" fmla="*/ 92 h 122"/>
                <a:gd name="T74" fmla="*/ 165 w 188"/>
                <a:gd name="T75" fmla="*/ 9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8" h="122">
                  <a:moveTo>
                    <a:pt x="165" y="90"/>
                  </a:moveTo>
                  <a:lnTo>
                    <a:pt x="166" y="90"/>
                  </a:lnTo>
                  <a:lnTo>
                    <a:pt x="169" y="90"/>
                  </a:lnTo>
                  <a:lnTo>
                    <a:pt x="171" y="91"/>
                  </a:lnTo>
                  <a:lnTo>
                    <a:pt x="171" y="89"/>
                  </a:lnTo>
                  <a:lnTo>
                    <a:pt x="178" y="83"/>
                  </a:lnTo>
                  <a:lnTo>
                    <a:pt x="186" y="78"/>
                  </a:lnTo>
                  <a:lnTo>
                    <a:pt x="188" y="72"/>
                  </a:lnTo>
                  <a:lnTo>
                    <a:pt x="188" y="71"/>
                  </a:lnTo>
                  <a:lnTo>
                    <a:pt x="183" y="67"/>
                  </a:lnTo>
                  <a:lnTo>
                    <a:pt x="179" y="63"/>
                  </a:lnTo>
                  <a:lnTo>
                    <a:pt x="177" y="59"/>
                  </a:lnTo>
                  <a:lnTo>
                    <a:pt x="173" y="57"/>
                  </a:lnTo>
                  <a:lnTo>
                    <a:pt x="170" y="55"/>
                  </a:lnTo>
                  <a:lnTo>
                    <a:pt x="171" y="50"/>
                  </a:lnTo>
                  <a:lnTo>
                    <a:pt x="171" y="45"/>
                  </a:lnTo>
                  <a:lnTo>
                    <a:pt x="170" y="39"/>
                  </a:lnTo>
                  <a:lnTo>
                    <a:pt x="171" y="34"/>
                  </a:lnTo>
                  <a:lnTo>
                    <a:pt x="174" y="32"/>
                  </a:lnTo>
                  <a:lnTo>
                    <a:pt x="176" y="28"/>
                  </a:lnTo>
                  <a:lnTo>
                    <a:pt x="177" y="25"/>
                  </a:lnTo>
                  <a:lnTo>
                    <a:pt x="179" y="20"/>
                  </a:lnTo>
                  <a:lnTo>
                    <a:pt x="176" y="18"/>
                  </a:lnTo>
                  <a:lnTo>
                    <a:pt x="173" y="18"/>
                  </a:lnTo>
                  <a:lnTo>
                    <a:pt x="170" y="17"/>
                  </a:lnTo>
                  <a:lnTo>
                    <a:pt x="166" y="10"/>
                  </a:lnTo>
                  <a:lnTo>
                    <a:pt x="162" y="5"/>
                  </a:lnTo>
                  <a:lnTo>
                    <a:pt x="154" y="0"/>
                  </a:lnTo>
                  <a:lnTo>
                    <a:pt x="24" y="23"/>
                  </a:lnTo>
                  <a:lnTo>
                    <a:pt x="22" y="13"/>
                  </a:lnTo>
                  <a:lnTo>
                    <a:pt x="16" y="17"/>
                  </a:lnTo>
                  <a:lnTo>
                    <a:pt x="11" y="21"/>
                  </a:lnTo>
                  <a:lnTo>
                    <a:pt x="6" y="24"/>
                  </a:lnTo>
                  <a:lnTo>
                    <a:pt x="0" y="28"/>
                  </a:lnTo>
                  <a:lnTo>
                    <a:pt x="16" y="122"/>
                  </a:lnTo>
                  <a:lnTo>
                    <a:pt x="160" y="95"/>
                  </a:lnTo>
                  <a:lnTo>
                    <a:pt x="162" y="92"/>
                  </a:lnTo>
                  <a:lnTo>
                    <a:pt x="165" y="9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51" name="Freeform 33"/>
            <p:cNvSpPr>
              <a:spLocks/>
            </p:cNvSpPr>
            <p:nvPr/>
          </p:nvSpPr>
          <p:spPr bwMode="auto">
            <a:xfrm>
              <a:off x="7183681" y="3051885"/>
              <a:ext cx="490754" cy="384509"/>
            </a:xfrm>
            <a:custGeom>
              <a:avLst/>
              <a:gdLst>
                <a:gd name="T0" fmla="*/ 200 w 291"/>
                <a:gd name="T1" fmla="*/ 0 h 228"/>
                <a:gd name="T2" fmla="*/ 211 w 291"/>
                <a:gd name="T3" fmla="*/ 10 h 228"/>
                <a:gd name="T4" fmla="*/ 223 w 291"/>
                <a:gd name="T5" fmla="*/ 30 h 228"/>
                <a:gd name="T6" fmla="*/ 241 w 291"/>
                <a:gd name="T7" fmla="*/ 62 h 228"/>
                <a:gd name="T8" fmla="*/ 259 w 291"/>
                <a:gd name="T9" fmla="*/ 84 h 228"/>
                <a:gd name="T10" fmla="*/ 256 w 291"/>
                <a:gd name="T11" fmla="*/ 86 h 228"/>
                <a:gd name="T12" fmla="*/ 268 w 291"/>
                <a:gd name="T13" fmla="*/ 116 h 228"/>
                <a:gd name="T14" fmla="*/ 286 w 291"/>
                <a:gd name="T15" fmla="*/ 144 h 228"/>
                <a:gd name="T16" fmla="*/ 291 w 291"/>
                <a:gd name="T17" fmla="*/ 176 h 228"/>
                <a:gd name="T18" fmla="*/ 288 w 291"/>
                <a:gd name="T19" fmla="*/ 196 h 228"/>
                <a:gd name="T20" fmla="*/ 287 w 291"/>
                <a:gd name="T21" fmla="*/ 211 h 228"/>
                <a:gd name="T22" fmla="*/ 280 w 291"/>
                <a:gd name="T23" fmla="*/ 227 h 228"/>
                <a:gd name="T24" fmla="*/ 281 w 291"/>
                <a:gd name="T25" fmla="*/ 222 h 228"/>
                <a:gd name="T26" fmla="*/ 274 w 291"/>
                <a:gd name="T27" fmla="*/ 221 h 228"/>
                <a:gd name="T28" fmla="*/ 264 w 291"/>
                <a:gd name="T29" fmla="*/ 222 h 228"/>
                <a:gd name="T30" fmla="*/ 255 w 291"/>
                <a:gd name="T31" fmla="*/ 222 h 228"/>
                <a:gd name="T32" fmla="*/ 255 w 291"/>
                <a:gd name="T33" fmla="*/ 217 h 228"/>
                <a:gd name="T34" fmla="*/ 263 w 291"/>
                <a:gd name="T35" fmla="*/ 216 h 228"/>
                <a:gd name="T36" fmla="*/ 253 w 291"/>
                <a:gd name="T37" fmla="*/ 212 h 228"/>
                <a:gd name="T38" fmla="*/ 245 w 291"/>
                <a:gd name="T39" fmla="*/ 200 h 228"/>
                <a:gd name="T40" fmla="*/ 233 w 291"/>
                <a:gd name="T41" fmla="*/ 193 h 228"/>
                <a:gd name="T42" fmla="*/ 223 w 291"/>
                <a:gd name="T43" fmla="*/ 177 h 228"/>
                <a:gd name="T44" fmla="*/ 216 w 291"/>
                <a:gd name="T45" fmla="*/ 169 h 228"/>
                <a:gd name="T46" fmla="*/ 215 w 291"/>
                <a:gd name="T47" fmla="*/ 161 h 228"/>
                <a:gd name="T48" fmla="*/ 209 w 291"/>
                <a:gd name="T49" fmla="*/ 158 h 228"/>
                <a:gd name="T50" fmla="*/ 205 w 291"/>
                <a:gd name="T51" fmla="*/ 161 h 228"/>
                <a:gd name="T52" fmla="*/ 194 w 291"/>
                <a:gd name="T53" fmla="*/ 147 h 228"/>
                <a:gd name="T54" fmla="*/ 192 w 291"/>
                <a:gd name="T55" fmla="*/ 140 h 228"/>
                <a:gd name="T56" fmla="*/ 194 w 291"/>
                <a:gd name="T57" fmla="*/ 130 h 228"/>
                <a:gd name="T58" fmla="*/ 194 w 291"/>
                <a:gd name="T59" fmla="*/ 121 h 228"/>
                <a:gd name="T60" fmla="*/ 191 w 291"/>
                <a:gd name="T61" fmla="*/ 122 h 228"/>
                <a:gd name="T62" fmla="*/ 187 w 291"/>
                <a:gd name="T63" fmla="*/ 119 h 228"/>
                <a:gd name="T64" fmla="*/ 189 w 291"/>
                <a:gd name="T65" fmla="*/ 127 h 228"/>
                <a:gd name="T66" fmla="*/ 186 w 291"/>
                <a:gd name="T67" fmla="*/ 129 h 228"/>
                <a:gd name="T68" fmla="*/ 180 w 291"/>
                <a:gd name="T69" fmla="*/ 120 h 228"/>
                <a:gd name="T70" fmla="*/ 182 w 291"/>
                <a:gd name="T71" fmla="*/ 106 h 228"/>
                <a:gd name="T72" fmla="*/ 182 w 291"/>
                <a:gd name="T73" fmla="*/ 86 h 228"/>
                <a:gd name="T74" fmla="*/ 174 w 291"/>
                <a:gd name="T75" fmla="*/ 72 h 228"/>
                <a:gd name="T76" fmla="*/ 163 w 291"/>
                <a:gd name="T77" fmla="*/ 67 h 228"/>
                <a:gd name="T78" fmla="*/ 152 w 291"/>
                <a:gd name="T79" fmla="*/ 60 h 228"/>
                <a:gd name="T80" fmla="*/ 143 w 291"/>
                <a:gd name="T81" fmla="*/ 48 h 228"/>
                <a:gd name="T82" fmla="*/ 130 w 291"/>
                <a:gd name="T83" fmla="*/ 39 h 228"/>
                <a:gd name="T84" fmla="*/ 117 w 291"/>
                <a:gd name="T85" fmla="*/ 39 h 228"/>
                <a:gd name="T86" fmla="*/ 116 w 291"/>
                <a:gd name="T87" fmla="*/ 47 h 228"/>
                <a:gd name="T88" fmla="*/ 107 w 291"/>
                <a:gd name="T89" fmla="*/ 49 h 228"/>
                <a:gd name="T90" fmla="*/ 83 w 291"/>
                <a:gd name="T91" fmla="*/ 59 h 228"/>
                <a:gd name="T92" fmla="*/ 77 w 291"/>
                <a:gd name="T93" fmla="*/ 49 h 228"/>
                <a:gd name="T94" fmla="*/ 77 w 291"/>
                <a:gd name="T95" fmla="*/ 43 h 228"/>
                <a:gd name="T96" fmla="*/ 72 w 291"/>
                <a:gd name="T97" fmla="*/ 39 h 228"/>
                <a:gd name="T98" fmla="*/ 72 w 291"/>
                <a:gd name="T99" fmla="*/ 35 h 228"/>
                <a:gd name="T100" fmla="*/ 69 w 291"/>
                <a:gd name="T101" fmla="*/ 38 h 228"/>
                <a:gd name="T102" fmla="*/ 64 w 291"/>
                <a:gd name="T103" fmla="*/ 39 h 228"/>
                <a:gd name="T104" fmla="*/ 65 w 291"/>
                <a:gd name="T105" fmla="*/ 43 h 228"/>
                <a:gd name="T106" fmla="*/ 53 w 291"/>
                <a:gd name="T107" fmla="*/ 37 h 228"/>
                <a:gd name="T108" fmla="*/ 39 w 291"/>
                <a:gd name="T109" fmla="*/ 33 h 228"/>
                <a:gd name="T110" fmla="*/ 19 w 291"/>
                <a:gd name="T111" fmla="*/ 35 h 228"/>
                <a:gd name="T112" fmla="*/ 7 w 291"/>
                <a:gd name="T113" fmla="*/ 32 h 228"/>
                <a:gd name="T114" fmla="*/ 0 w 291"/>
                <a:gd name="T115" fmla="*/ 20 h 228"/>
                <a:gd name="T116" fmla="*/ 10 w 291"/>
                <a:gd name="T117" fmla="*/ 14 h 228"/>
                <a:gd name="T118" fmla="*/ 98 w 291"/>
                <a:gd name="T119" fmla="*/ 16 h 228"/>
                <a:gd name="T120" fmla="*/ 197 w 291"/>
                <a:gd name="T121" fmla="*/ 1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1" h="228">
                  <a:moveTo>
                    <a:pt x="194" y="0"/>
                  </a:moveTo>
                  <a:lnTo>
                    <a:pt x="194" y="0"/>
                  </a:lnTo>
                  <a:lnTo>
                    <a:pt x="200" y="0"/>
                  </a:lnTo>
                  <a:lnTo>
                    <a:pt x="209" y="2"/>
                  </a:lnTo>
                  <a:lnTo>
                    <a:pt x="210" y="7"/>
                  </a:lnTo>
                  <a:lnTo>
                    <a:pt x="211" y="10"/>
                  </a:lnTo>
                  <a:lnTo>
                    <a:pt x="215" y="12"/>
                  </a:lnTo>
                  <a:lnTo>
                    <a:pt x="218" y="17"/>
                  </a:lnTo>
                  <a:lnTo>
                    <a:pt x="223" y="30"/>
                  </a:lnTo>
                  <a:lnTo>
                    <a:pt x="229" y="40"/>
                  </a:lnTo>
                  <a:lnTo>
                    <a:pt x="237" y="55"/>
                  </a:lnTo>
                  <a:lnTo>
                    <a:pt x="241" y="62"/>
                  </a:lnTo>
                  <a:lnTo>
                    <a:pt x="251" y="77"/>
                  </a:lnTo>
                  <a:lnTo>
                    <a:pt x="256" y="81"/>
                  </a:lnTo>
                  <a:lnTo>
                    <a:pt x="259" y="84"/>
                  </a:lnTo>
                  <a:lnTo>
                    <a:pt x="259" y="87"/>
                  </a:lnTo>
                  <a:lnTo>
                    <a:pt x="259" y="96"/>
                  </a:lnTo>
                  <a:lnTo>
                    <a:pt x="256" y="86"/>
                  </a:lnTo>
                  <a:lnTo>
                    <a:pt x="255" y="96"/>
                  </a:lnTo>
                  <a:lnTo>
                    <a:pt x="261" y="106"/>
                  </a:lnTo>
                  <a:lnTo>
                    <a:pt x="268" y="116"/>
                  </a:lnTo>
                  <a:lnTo>
                    <a:pt x="275" y="129"/>
                  </a:lnTo>
                  <a:lnTo>
                    <a:pt x="280" y="137"/>
                  </a:lnTo>
                  <a:lnTo>
                    <a:pt x="286" y="144"/>
                  </a:lnTo>
                  <a:lnTo>
                    <a:pt x="289" y="153"/>
                  </a:lnTo>
                  <a:lnTo>
                    <a:pt x="291" y="168"/>
                  </a:lnTo>
                  <a:lnTo>
                    <a:pt x="291" y="176"/>
                  </a:lnTo>
                  <a:lnTo>
                    <a:pt x="291" y="185"/>
                  </a:lnTo>
                  <a:lnTo>
                    <a:pt x="291" y="193"/>
                  </a:lnTo>
                  <a:lnTo>
                    <a:pt x="288" y="196"/>
                  </a:lnTo>
                  <a:lnTo>
                    <a:pt x="286" y="200"/>
                  </a:lnTo>
                  <a:lnTo>
                    <a:pt x="286" y="205"/>
                  </a:lnTo>
                  <a:lnTo>
                    <a:pt x="287" y="211"/>
                  </a:lnTo>
                  <a:lnTo>
                    <a:pt x="286" y="218"/>
                  </a:lnTo>
                  <a:lnTo>
                    <a:pt x="283" y="225"/>
                  </a:lnTo>
                  <a:lnTo>
                    <a:pt x="280" y="227"/>
                  </a:lnTo>
                  <a:lnTo>
                    <a:pt x="277" y="228"/>
                  </a:lnTo>
                  <a:lnTo>
                    <a:pt x="279" y="224"/>
                  </a:lnTo>
                  <a:lnTo>
                    <a:pt x="281" y="222"/>
                  </a:lnTo>
                  <a:lnTo>
                    <a:pt x="281" y="217"/>
                  </a:lnTo>
                  <a:lnTo>
                    <a:pt x="280" y="217"/>
                  </a:lnTo>
                  <a:lnTo>
                    <a:pt x="274" y="221"/>
                  </a:lnTo>
                  <a:lnTo>
                    <a:pt x="270" y="222"/>
                  </a:lnTo>
                  <a:lnTo>
                    <a:pt x="267" y="221"/>
                  </a:lnTo>
                  <a:lnTo>
                    <a:pt x="264" y="222"/>
                  </a:lnTo>
                  <a:lnTo>
                    <a:pt x="261" y="224"/>
                  </a:lnTo>
                  <a:lnTo>
                    <a:pt x="259" y="223"/>
                  </a:lnTo>
                  <a:lnTo>
                    <a:pt x="255" y="222"/>
                  </a:lnTo>
                  <a:lnTo>
                    <a:pt x="253" y="219"/>
                  </a:lnTo>
                  <a:lnTo>
                    <a:pt x="254" y="217"/>
                  </a:lnTo>
                  <a:lnTo>
                    <a:pt x="255" y="217"/>
                  </a:lnTo>
                  <a:lnTo>
                    <a:pt x="262" y="218"/>
                  </a:lnTo>
                  <a:lnTo>
                    <a:pt x="264" y="217"/>
                  </a:lnTo>
                  <a:lnTo>
                    <a:pt x="263" y="216"/>
                  </a:lnTo>
                  <a:lnTo>
                    <a:pt x="260" y="214"/>
                  </a:lnTo>
                  <a:lnTo>
                    <a:pt x="256" y="215"/>
                  </a:lnTo>
                  <a:lnTo>
                    <a:pt x="253" y="212"/>
                  </a:lnTo>
                  <a:lnTo>
                    <a:pt x="250" y="207"/>
                  </a:lnTo>
                  <a:lnTo>
                    <a:pt x="246" y="203"/>
                  </a:lnTo>
                  <a:lnTo>
                    <a:pt x="245" y="200"/>
                  </a:lnTo>
                  <a:lnTo>
                    <a:pt x="242" y="196"/>
                  </a:lnTo>
                  <a:lnTo>
                    <a:pt x="237" y="195"/>
                  </a:lnTo>
                  <a:lnTo>
                    <a:pt x="233" y="193"/>
                  </a:lnTo>
                  <a:lnTo>
                    <a:pt x="229" y="192"/>
                  </a:lnTo>
                  <a:lnTo>
                    <a:pt x="225" y="181"/>
                  </a:lnTo>
                  <a:lnTo>
                    <a:pt x="223" y="177"/>
                  </a:lnTo>
                  <a:lnTo>
                    <a:pt x="220" y="174"/>
                  </a:lnTo>
                  <a:lnTo>
                    <a:pt x="219" y="172"/>
                  </a:lnTo>
                  <a:lnTo>
                    <a:pt x="216" y="169"/>
                  </a:lnTo>
                  <a:lnTo>
                    <a:pt x="213" y="167"/>
                  </a:lnTo>
                  <a:lnTo>
                    <a:pt x="214" y="163"/>
                  </a:lnTo>
                  <a:lnTo>
                    <a:pt x="215" y="161"/>
                  </a:lnTo>
                  <a:lnTo>
                    <a:pt x="212" y="155"/>
                  </a:lnTo>
                  <a:lnTo>
                    <a:pt x="209" y="156"/>
                  </a:lnTo>
                  <a:lnTo>
                    <a:pt x="209" y="158"/>
                  </a:lnTo>
                  <a:lnTo>
                    <a:pt x="209" y="163"/>
                  </a:lnTo>
                  <a:lnTo>
                    <a:pt x="207" y="163"/>
                  </a:lnTo>
                  <a:lnTo>
                    <a:pt x="205" y="161"/>
                  </a:lnTo>
                  <a:lnTo>
                    <a:pt x="202" y="158"/>
                  </a:lnTo>
                  <a:lnTo>
                    <a:pt x="197" y="150"/>
                  </a:lnTo>
                  <a:lnTo>
                    <a:pt x="194" y="147"/>
                  </a:lnTo>
                  <a:lnTo>
                    <a:pt x="193" y="146"/>
                  </a:lnTo>
                  <a:lnTo>
                    <a:pt x="194" y="144"/>
                  </a:lnTo>
                  <a:lnTo>
                    <a:pt x="192" y="140"/>
                  </a:lnTo>
                  <a:lnTo>
                    <a:pt x="189" y="139"/>
                  </a:lnTo>
                  <a:lnTo>
                    <a:pt x="192" y="133"/>
                  </a:lnTo>
                  <a:lnTo>
                    <a:pt x="194" y="130"/>
                  </a:lnTo>
                  <a:lnTo>
                    <a:pt x="195" y="127"/>
                  </a:lnTo>
                  <a:lnTo>
                    <a:pt x="196" y="124"/>
                  </a:lnTo>
                  <a:lnTo>
                    <a:pt x="194" y="121"/>
                  </a:lnTo>
                  <a:lnTo>
                    <a:pt x="193" y="125"/>
                  </a:lnTo>
                  <a:lnTo>
                    <a:pt x="191" y="124"/>
                  </a:lnTo>
                  <a:lnTo>
                    <a:pt x="191" y="122"/>
                  </a:lnTo>
                  <a:lnTo>
                    <a:pt x="188" y="118"/>
                  </a:lnTo>
                  <a:lnTo>
                    <a:pt x="187" y="118"/>
                  </a:lnTo>
                  <a:lnTo>
                    <a:pt x="187" y="119"/>
                  </a:lnTo>
                  <a:lnTo>
                    <a:pt x="188" y="121"/>
                  </a:lnTo>
                  <a:lnTo>
                    <a:pt x="189" y="124"/>
                  </a:lnTo>
                  <a:lnTo>
                    <a:pt x="189" y="127"/>
                  </a:lnTo>
                  <a:lnTo>
                    <a:pt x="189" y="128"/>
                  </a:lnTo>
                  <a:lnTo>
                    <a:pt x="187" y="130"/>
                  </a:lnTo>
                  <a:lnTo>
                    <a:pt x="186" y="129"/>
                  </a:lnTo>
                  <a:lnTo>
                    <a:pt x="184" y="127"/>
                  </a:lnTo>
                  <a:lnTo>
                    <a:pt x="181" y="122"/>
                  </a:lnTo>
                  <a:lnTo>
                    <a:pt x="180" y="120"/>
                  </a:lnTo>
                  <a:lnTo>
                    <a:pt x="180" y="116"/>
                  </a:lnTo>
                  <a:lnTo>
                    <a:pt x="180" y="110"/>
                  </a:lnTo>
                  <a:lnTo>
                    <a:pt x="182" y="106"/>
                  </a:lnTo>
                  <a:lnTo>
                    <a:pt x="183" y="98"/>
                  </a:lnTo>
                  <a:lnTo>
                    <a:pt x="183" y="93"/>
                  </a:lnTo>
                  <a:lnTo>
                    <a:pt x="182" y="86"/>
                  </a:lnTo>
                  <a:lnTo>
                    <a:pt x="180" y="79"/>
                  </a:lnTo>
                  <a:lnTo>
                    <a:pt x="177" y="77"/>
                  </a:lnTo>
                  <a:lnTo>
                    <a:pt x="174" y="72"/>
                  </a:lnTo>
                  <a:lnTo>
                    <a:pt x="168" y="71"/>
                  </a:lnTo>
                  <a:lnTo>
                    <a:pt x="165" y="71"/>
                  </a:lnTo>
                  <a:lnTo>
                    <a:pt x="163" y="67"/>
                  </a:lnTo>
                  <a:lnTo>
                    <a:pt x="160" y="66"/>
                  </a:lnTo>
                  <a:lnTo>
                    <a:pt x="156" y="61"/>
                  </a:lnTo>
                  <a:lnTo>
                    <a:pt x="152" y="60"/>
                  </a:lnTo>
                  <a:lnTo>
                    <a:pt x="151" y="55"/>
                  </a:lnTo>
                  <a:lnTo>
                    <a:pt x="149" y="53"/>
                  </a:lnTo>
                  <a:lnTo>
                    <a:pt x="143" y="48"/>
                  </a:lnTo>
                  <a:lnTo>
                    <a:pt x="138" y="44"/>
                  </a:lnTo>
                  <a:lnTo>
                    <a:pt x="134" y="42"/>
                  </a:lnTo>
                  <a:lnTo>
                    <a:pt x="130" y="39"/>
                  </a:lnTo>
                  <a:lnTo>
                    <a:pt x="127" y="38"/>
                  </a:lnTo>
                  <a:lnTo>
                    <a:pt x="122" y="38"/>
                  </a:lnTo>
                  <a:lnTo>
                    <a:pt x="117" y="39"/>
                  </a:lnTo>
                  <a:lnTo>
                    <a:pt x="116" y="42"/>
                  </a:lnTo>
                  <a:lnTo>
                    <a:pt x="117" y="45"/>
                  </a:lnTo>
                  <a:lnTo>
                    <a:pt x="116" y="47"/>
                  </a:lnTo>
                  <a:lnTo>
                    <a:pt x="114" y="47"/>
                  </a:lnTo>
                  <a:lnTo>
                    <a:pt x="112" y="45"/>
                  </a:lnTo>
                  <a:lnTo>
                    <a:pt x="107" y="49"/>
                  </a:lnTo>
                  <a:lnTo>
                    <a:pt x="101" y="54"/>
                  </a:lnTo>
                  <a:lnTo>
                    <a:pt x="94" y="56"/>
                  </a:lnTo>
                  <a:lnTo>
                    <a:pt x="83" y="59"/>
                  </a:lnTo>
                  <a:lnTo>
                    <a:pt x="83" y="53"/>
                  </a:lnTo>
                  <a:lnTo>
                    <a:pt x="80" y="50"/>
                  </a:lnTo>
                  <a:lnTo>
                    <a:pt x="77" y="49"/>
                  </a:lnTo>
                  <a:lnTo>
                    <a:pt x="72" y="46"/>
                  </a:lnTo>
                  <a:lnTo>
                    <a:pt x="76" y="44"/>
                  </a:lnTo>
                  <a:lnTo>
                    <a:pt x="77" y="43"/>
                  </a:lnTo>
                  <a:lnTo>
                    <a:pt x="70" y="42"/>
                  </a:lnTo>
                  <a:lnTo>
                    <a:pt x="70" y="39"/>
                  </a:lnTo>
                  <a:lnTo>
                    <a:pt x="72" y="39"/>
                  </a:lnTo>
                  <a:lnTo>
                    <a:pt x="73" y="37"/>
                  </a:lnTo>
                  <a:lnTo>
                    <a:pt x="73" y="35"/>
                  </a:lnTo>
                  <a:lnTo>
                    <a:pt x="72" y="35"/>
                  </a:lnTo>
                  <a:lnTo>
                    <a:pt x="70" y="36"/>
                  </a:lnTo>
                  <a:lnTo>
                    <a:pt x="70" y="37"/>
                  </a:lnTo>
                  <a:lnTo>
                    <a:pt x="69" y="38"/>
                  </a:lnTo>
                  <a:lnTo>
                    <a:pt x="67" y="36"/>
                  </a:lnTo>
                  <a:lnTo>
                    <a:pt x="62" y="36"/>
                  </a:lnTo>
                  <a:lnTo>
                    <a:pt x="64" y="39"/>
                  </a:lnTo>
                  <a:lnTo>
                    <a:pt x="65" y="39"/>
                  </a:lnTo>
                  <a:lnTo>
                    <a:pt x="66" y="43"/>
                  </a:lnTo>
                  <a:lnTo>
                    <a:pt x="65" y="43"/>
                  </a:lnTo>
                  <a:lnTo>
                    <a:pt x="61" y="41"/>
                  </a:lnTo>
                  <a:lnTo>
                    <a:pt x="57" y="38"/>
                  </a:lnTo>
                  <a:lnTo>
                    <a:pt x="53" y="37"/>
                  </a:lnTo>
                  <a:lnTo>
                    <a:pt x="44" y="37"/>
                  </a:lnTo>
                  <a:lnTo>
                    <a:pt x="41" y="35"/>
                  </a:lnTo>
                  <a:lnTo>
                    <a:pt x="39" y="33"/>
                  </a:lnTo>
                  <a:lnTo>
                    <a:pt x="36" y="33"/>
                  </a:lnTo>
                  <a:lnTo>
                    <a:pt x="26" y="35"/>
                  </a:lnTo>
                  <a:lnTo>
                    <a:pt x="19" y="35"/>
                  </a:lnTo>
                  <a:lnTo>
                    <a:pt x="14" y="38"/>
                  </a:lnTo>
                  <a:lnTo>
                    <a:pt x="11" y="39"/>
                  </a:lnTo>
                  <a:lnTo>
                    <a:pt x="7" y="32"/>
                  </a:lnTo>
                  <a:lnTo>
                    <a:pt x="6" y="27"/>
                  </a:lnTo>
                  <a:lnTo>
                    <a:pt x="2" y="22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3" y="16"/>
                  </a:lnTo>
                  <a:lnTo>
                    <a:pt x="10" y="14"/>
                  </a:lnTo>
                  <a:lnTo>
                    <a:pt x="18" y="12"/>
                  </a:lnTo>
                  <a:lnTo>
                    <a:pt x="93" y="6"/>
                  </a:lnTo>
                  <a:lnTo>
                    <a:pt x="98" y="16"/>
                  </a:lnTo>
                  <a:lnTo>
                    <a:pt x="189" y="11"/>
                  </a:lnTo>
                  <a:lnTo>
                    <a:pt x="190" y="19"/>
                  </a:lnTo>
                  <a:lnTo>
                    <a:pt x="197" y="19"/>
                  </a:lnTo>
                  <a:lnTo>
                    <a:pt x="194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52" name="Freeform 34"/>
            <p:cNvSpPr>
              <a:spLocks/>
            </p:cNvSpPr>
            <p:nvPr/>
          </p:nvSpPr>
          <p:spPr bwMode="auto">
            <a:xfrm>
              <a:off x="6802545" y="2950697"/>
              <a:ext cx="306933" cy="271518"/>
            </a:xfrm>
            <a:custGeom>
              <a:avLst/>
              <a:gdLst>
                <a:gd name="T0" fmla="*/ 176 w 182"/>
                <a:gd name="T1" fmla="*/ 147 h 161"/>
                <a:gd name="T2" fmla="*/ 171 w 182"/>
                <a:gd name="T3" fmla="*/ 146 h 161"/>
                <a:gd name="T4" fmla="*/ 160 w 182"/>
                <a:gd name="T5" fmla="*/ 139 h 161"/>
                <a:gd name="T6" fmla="*/ 152 w 182"/>
                <a:gd name="T7" fmla="*/ 134 h 161"/>
                <a:gd name="T8" fmla="*/ 155 w 182"/>
                <a:gd name="T9" fmla="*/ 130 h 161"/>
                <a:gd name="T10" fmla="*/ 166 w 182"/>
                <a:gd name="T11" fmla="*/ 128 h 161"/>
                <a:gd name="T12" fmla="*/ 162 w 182"/>
                <a:gd name="T13" fmla="*/ 118 h 161"/>
                <a:gd name="T14" fmla="*/ 148 w 182"/>
                <a:gd name="T15" fmla="*/ 122 h 161"/>
                <a:gd name="T16" fmla="*/ 148 w 182"/>
                <a:gd name="T17" fmla="*/ 119 h 161"/>
                <a:gd name="T18" fmla="*/ 154 w 182"/>
                <a:gd name="T19" fmla="*/ 114 h 161"/>
                <a:gd name="T20" fmla="*/ 150 w 182"/>
                <a:gd name="T21" fmla="*/ 99 h 161"/>
                <a:gd name="T22" fmla="*/ 84 w 182"/>
                <a:gd name="T23" fmla="*/ 82 h 161"/>
                <a:gd name="T24" fmla="*/ 84 w 182"/>
                <a:gd name="T25" fmla="*/ 73 h 161"/>
                <a:gd name="T26" fmla="*/ 87 w 182"/>
                <a:gd name="T27" fmla="*/ 64 h 161"/>
                <a:gd name="T28" fmla="*/ 90 w 182"/>
                <a:gd name="T29" fmla="*/ 58 h 161"/>
                <a:gd name="T30" fmla="*/ 97 w 182"/>
                <a:gd name="T31" fmla="*/ 43 h 161"/>
                <a:gd name="T32" fmla="*/ 99 w 182"/>
                <a:gd name="T33" fmla="*/ 37 h 161"/>
                <a:gd name="T34" fmla="*/ 102 w 182"/>
                <a:gd name="T35" fmla="*/ 23 h 161"/>
                <a:gd name="T36" fmla="*/ 98 w 182"/>
                <a:gd name="T37" fmla="*/ 14 h 161"/>
                <a:gd name="T38" fmla="*/ 94 w 182"/>
                <a:gd name="T39" fmla="*/ 9 h 161"/>
                <a:gd name="T40" fmla="*/ 97 w 182"/>
                <a:gd name="T41" fmla="*/ 2 h 161"/>
                <a:gd name="T42" fmla="*/ 0 w 182"/>
                <a:gd name="T43" fmla="*/ 47 h 161"/>
                <a:gd name="T44" fmla="*/ 11 w 182"/>
                <a:gd name="T45" fmla="*/ 64 h 161"/>
                <a:gd name="T46" fmla="*/ 13 w 182"/>
                <a:gd name="T47" fmla="*/ 75 h 161"/>
                <a:gd name="T48" fmla="*/ 13 w 182"/>
                <a:gd name="T49" fmla="*/ 94 h 161"/>
                <a:gd name="T50" fmla="*/ 9 w 182"/>
                <a:gd name="T51" fmla="*/ 110 h 161"/>
                <a:gd name="T52" fmla="*/ 9 w 182"/>
                <a:gd name="T53" fmla="*/ 131 h 161"/>
                <a:gd name="T54" fmla="*/ 15 w 182"/>
                <a:gd name="T55" fmla="*/ 136 h 161"/>
                <a:gd name="T56" fmla="*/ 25 w 182"/>
                <a:gd name="T57" fmla="*/ 134 h 161"/>
                <a:gd name="T58" fmla="*/ 44 w 182"/>
                <a:gd name="T59" fmla="*/ 139 h 161"/>
                <a:gd name="T60" fmla="*/ 72 w 182"/>
                <a:gd name="T61" fmla="*/ 142 h 161"/>
                <a:gd name="T62" fmla="*/ 78 w 182"/>
                <a:gd name="T63" fmla="*/ 138 h 161"/>
                <a:gd name="T64" fmla="*/ 70 w 182"/>
                <a:gd name="T65" fmla="*/ 137 h 161"/>
                <a:gd name="T66" fmla="*/ 77 w 182"/>
                <a:gd name="T67" fmla="*/ 132 h 161"/>
                <a:gd name="T68" fmla="*/ 97 w 182"/>
                <a:gd name="T69" fmla="*/ 142 h 161"/>
                <a:gd name="T70" fmla="*/ 98 w 182"/>
                <a:gd name="T71" fmla="*/ 150 h 161"/>
                <a:gd name="T72" fmla="*/ 111 w 182"/>
                <a:gd name="T73" fmla="*/ 155 h 161"/>
                <a:gd name="T74" fmla="*/ 121 w 182"/>
                <a:gd name="T75" fmla="*/ 154 h 161"/>
                <a:gd name="T76" fmla="*/ 132 w 182"/>
                <a:gd name="T77" fmla="*/ 150 h 161"/>
                <a:gd name="T78" fmla="*/ 142 w 182"/>
                <a:gd name="T79" fmla="*/ 153 h 161"/>
                <a:gd name="T80" fmla="*/ 142 w 182"/>
                <a:gd name="T81" fmla="*/ 141 h 161"/>
                <a:gd name="T82" fmla="*/ 150 w 182"/>
                <a:gd name="T83" fmla="*/ 147 h 161"/>
                <a:gd name="T84" fmla="*/ 168 w 182"/>
                <a:gd name="T85" fmla="*/ 154 h 161"/>
                <a:gd name="T86" fmla="*/ 169 w 182"/>
                <a:gd name="T87" fmla="*/ 161 h 161"/>
                <a:gd name="T88" fmla="*/ 176 w 182"/>
                <a:gd name="T89" fmla="*/ 158 h 161"/>
                <a:gd name="T90" fmla="*/ 181 w 182"/>
                <a:gd name="T91" fmla="*/ 154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2" h="161">
                  <a:moveTo>
                    <a:pt x="181" y="149"/>
                  </a:moveTo>
                  <a:lnTo>
                    <a:pt x="179" y="149"/>
                  </a:lnTo>
                  <a:lnTo>
                    <a:pt x="176" y="147"/>
                  </a:lnTo>
                  <a:lnTo>
                    <a:pt x="175" y="147"/>
                  </a:lnTo>
                  <a:lnTo>
                    <a:pt x="173" y="147"/>
                  </a:lnTo>
                  <a:lnTo>
                    <a:pt x="171" y="146"/>
                  </a:lnTo>
                  <a:lnTo>
                    <a:pt x="166" y="143"/>
                  </a:lnTo>
                  <a:lnTo>
                    <a:pt x="165" y="143"/>
                  </a:lnTo>
                  <a:lnTo>
                    <a:pt x="160" y="139"/>
                  </a:lnTo>
                  <a:lnTo>
                    <a:pt x="158" y="137"/>
                  </a:lnTo>
                  <a:lnTo>
                    <a:pt x="155" y="136"/>
                  </a:lnTo>
                  <a:lnTo>
                    <a:pt x="152" y="134"/>
                  </a:lnTo>
                  <a:lnTo>
                    <a:pt x="150" y="132"/>
                  </a:lnTo>
                  <a:lnTo>
                    <a:pt x="153" y="132"/>
                  </a:lnTo>
                  <a:lnTo>
                    <a:pt x="155" y="130"/>
                  </a:lnTo>
                  <a:lnTo>
                    <a:pt x="160" y="130"/>
                  </a:lnTo>
                  <a:lnTo>
                    <a:pt x="161" y="128"/>
                  </a:lnTo>
                  <a:lnTo>
                    <a:pt x="166" y="128"/>
                  </a:lnTo>
                  <a:lnTo>
                    <a:pt x="168" y="126"/>
                  </a:lnTo>
                  <a:lnTo>
                    <a:pt x="165" y="121"/>
                  </a:lnTo>
                  <a:lnTo>
                    <a:pt x="162" y="118"/>
                  </a:lnTo>
                  <a:lnTo>
                    <a:pt x="161" y="118"/>
                  </a:lnTo>
                  <a:lnTo>
                    <a:pt x="151" y="121"/>
                  </a:lnTo>
                  <a:lnTo>
                    <a:pt x="148" y="122"/>
                  </a:lnTo>
                  <a:lnTo>
                    <a:pt x="145" y="122"/>
                  </a:lnTo>
                  <a:lnTo>
                    <a:pt x="145" y="121"/>
                  </a:lnTo>
                  <a:lnTo>
                    <a:pt x="148" y="119"/>
                  </a:lnTo>
                  <a:lnTo>
                    <a:pt x="151" y="118"/>
                  </a:lnTo>
                  <a:lnTo>
                    <a:pt x="154" y="116"/>
                  </a:lnTo>
                  <a:lnTo>
                    <a:pt x="154" y="114"/>
                  </a:lnTo>
                  <a:lnTo>
                    <a:pt x="154" y="110"/>
                  </a:lnTo>
                  <a:lnTo>
                    <a:pt x="153" y="103"/>
                  </a:lnTo>
                  <a:lnTo>
                    <a:pt x="150" y="99"/>
                  </a:lnTo>
                  <a:lnTo>
                    <a:pt x="148" y="95"/>
                  </a:lnTo>
                  <a:lnTo>
                    <a:pt x="149" y="79"/>
                  </a:lnTo>
                  <a:lnTo>
                    <a:pt x="84" y="82"/>
                  </a:lnTo>
                  <a:lnTo>
                    <a:pt x="83" y="78"/>
                  </a:lnTo>
                  <a:lnTo>
                    <a:pt x="83" y="75"/>
                  </a:lnTo>
                  <a:lnTo>
                    <a:pt x="84" y="73"/>
                  </a:lnTo>
                  <a:lnTo>
                    <a:pt x="87" y="71"/>
                  </a:lnTo>
                  <a:lnTo>
                    <a:pt x="87" y="66"/>
                  </a:lnTo>
                  <a:lnTo>
                    <a:pt x="87" y="64"/>
                  </a:lnTo>
                  <a:lnTo>
                    <a:pt x="88" y="61"/>
                  </a:lnTo>
                  <a:lnTo>
                    <a:pt x="89" y="60"/>
                  </a:lnTo>
                  <a:lnTo>
                    <a:pt x="90" y="58"/>
                  </a:lnTo>
                  <a:lnTo>
                    <a:pt x="91" y="51"/>
                  </a:lnTo>
                  <a:lnTo>
                    <a:pt x="93" y="49"/>
                  </a:lnTo>
                  <a:lnTo>
                    <a:pt x="97" y="43"/>
                  </a:lnTo>
                  <a:lnTo>
                    <a:pt x="98" y="41"/>
                  </a:lnTo>
                  <a:lnTo>
                    <a:pt x="98" y="37"/>
                  </a:lnTo>
                  <a:lnTo>
                    <a:pt x="99" y="37"/>
                  </a:lnTo>
                  <a:lnTo>
                    <a:pt x="102" y="34"/>
                  </a:lnTo>
                  <a:lnTo>
                    <a:pt x="103" y="26"/>
                  </a:lnTo>
                  <a:lnTo>
                    <a:pt x="102" y="23"/>
                  </a:lnTo>
                  <a:lnTo>
                    <a:pt x="99" y="21"/>
                  </a:lnTo>
                  <a:lnTo>
                    <a:pt x="99" y="19"/>
                  </a:lnTo>
                  <a:lnTo>
                    <a:pt x="98" y="14"/>
                  </a:lnTo>
                  <a:lnTo>
                    <a:pt x="98" y="13"/>
                  </a:lnTo>
                  <a:lnTo>
                    <a:pt x="97" y="11"/>
                  </a:lnTo>
                  <a:lnTo>
                    <a:pt x="94" y="9"/>
                  </a:lnTo>
                  <a:lnTo>
                    <a:pt x="98" y="7"/>
                  </a:lnTo>
                  <a:lnTo>
                    <a:pt x="98" y="5"/>
                  </a:lnTo>
                  <a:lnTo>
                    <a:pt x="97" y="2"/>
                  </a:lnTo>
                  <a:lnTo>
                    <a:pt x="94" y="0"/>
                  </a:lnTo>
                  <a:lnTo>
                    <a:pt x="0" y="3"/>
                  </a:lnTo>
                  <a:lnTo>
                    <a:pt x="0" y="47"/>
                  </a:lnTo>
                  <a:lnTo>
                    <a:pt x="7" y="53"/>
                  </a:lnTo>
                  <a:lnTo>
                    <a:pt x="7" y="55"/>
                  </a:lnTo>
                  <a:lnTo>
                    <a:pt x="11" y="64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3" y="75"/>
                  </a:lnTo>
                  <a:lnTo>
                    <a:pt x="15" y="83"/>
                  </a:lnTo>
                  <a:lnTo>
                    <a:pt x="17" y="89"/>
                  </a:lnTo>
                  <a:lnTo>
                    <a:pt x="13" y="94"/>
                  </a:lnTo>
                  <a:lnTo>
                    <a:pt x="11" y="102"/>
                  </a:lnTo>
                  <a:lnTo>
                    <a:pt x="11" y="105"/>
                  </a:lnTo>
                  <a:lnTo>
                    <a:pt x="9" y="110"/>
                  </a:lnTo>
                  <a:lnTo>
                    <a:pt x="12" y="117"/>
                  </a:lnTo>
                  <a:lnTo>
                    <a:pt x="12" y="121"/>
                  </a:lnTo>
                  <a:lnTo>
                    <a:pt x="9" y="131"/>
                  </a:lnTo>
                  <a:lnTo>
                    <a:pt x="6" y="136"/>
                  </a:lnTo>
                  <a:lnTo>
                    <a:pt x="10" y="136"/>
                  </a:lnTo>
                  <a:lnTo>
                    <a:pt x="15" y="136"/>
                  </a:lnTo>
                  <a:lnTo>
                    <a:pt x="18" y="134"/>
                  </a:lnTo>
                  <a:lnTo>
                    <a:pt x="22" y="134"/>
                  </a:lnTo>
                  <a:lnTo>
                    <a:pt x="25" y="134"/>
                  </a:lnTo>
                  <a:lnTo>
                    <a:pt x="34" y="136"/>
                  </a:lnTo>
                  <a:lnTo>
                    <a:pt x="39" y="137"/>
                  </a:lnTo>
                  <a:lnTo>
                    <a:pt x="44" y="139"/>
                  </a:lnTo>
                  <a:lnTo>
                    <a:pt x="51" y="142"/>
                  </a:lnTo>
                  <a:lnTo>
                    <a:pt x="64" y="142"/>
                  </a:lnTo>
                  <a:lnTo>
                    <a:pt x="72" y="142"/>
                  </a:lnTo>
                  <a:lnTo>
                    <a:pt x="79" y="142"/>
                  </a:lnTo>
                  <a:lnTo>
                    <a:pt x="80" y="141"/>
                  </a:lnTo>
                  <a:lnTo>
                    <a:pt x="78" y="138"/>
                  </a:lnTo>
                  <a:lnTo>
                    <a:pt x="73" y="138"/>
                  </a:lnTo>
                  <a:lnTo>
                    <a:pt x="72" y="138"/>
                  </a:lnTo>
                  <a:lnTo>
                    <a:pt x="70" y="137"/>
                  </a:lnTo>
                  <a:lnTo>
                    <a:pt x="71" y="134"/>
                  </a:lnTo>
                  <a:lnTo>
                    <a:pt x="72" y="132"/>
                  </a:lnTo>
                  <a:lnTo>
                    <a:pt x="77" y="132"/>
                  </a:lnTo>
                  <a:lnTo>
                    <a:pt x="84" y="135"/>
                  </a:lnTo>
                  <a:lnTo>
                    <a:pt x="91" y="141"/>
                  </a:lnTo>
                  <a:lnTo>
                    <a:pt x="97" y="142"/>
                  </a:lnTo>
                  <a:lnTo>
                    <a:pt x="101" y="140"/>
                  </a:lnTo>
                  <a:lnTo>
                    <a:pt x="100" y="144"/>
                  </a:lnTo>
                  <a:lnTo>
                    <a:pt x="98" y="150"/>
                  </a:lnTo>
                  <a:lnTo>
                    <a:pt x="100" y="153"/>
                  </a:lnTo>
                  <a:lnTo>
                    <a:pt x="106" y="155"/>
                  </a:lnTo>
                  <a:lnTo>
                    <a:pt x="111" y="155"/>
                  </a:lnTo>
                  <a:lnTo>
                    <a:pt x="115" y="158"/>
                  </a:lnTo>
                  <a:lnTo>
                    <a:pt x="119" y="158"/>
                  </a:lnTo>
                  <a:lnTo>
                    <a:pt x="121" y="154"/>
                  </a:lnTo>
                  <a:lnTo>
                    <a:pt x="125" y="150"/>
                  </a:lnTo>
                  <a:lnTo>
                    <a:pt x="128" y="149"/>
                  </a:lnTo>
                  <a:lnTo>
                    <a:pt x="132" y="150"/>
                  </a:lnTo>
                  <a:lnTo>
                    <a:pt x="136" y="155"/>
                  </a:lnTo>
                  <a:lnTo>
                    <a:pt x="140" y="155"/>
                  </a:lnTo>
                  <a:lnTo>
                    <a:pt x="142" y="153"/>
                  </a:lnTo>
                  <a:lnTo>
                    <a:pt x="140" y="145"/>
                  </a:lnTo>
                  <a:lnTo>
                    <a:pt x="140" y="143"/>
                  </a:lnTo>
                  <a:lnTo>
                    <a:pt x="142" y="141"/>
                  </a:lnTo>
                  <a:lnTo>
                    <a:pt x="146" y="141"/>
                  </a:lnTo>
                  <a:lnTo>
                    <a:pt x="150" y="143"/>
                  </a:lnTo>
                  <a:lnTo>
                    <a:pt x="150" y="147"/>
                  </a:lnTo>
                  <a:lnTo>
                    <a:pt x="158" y="148"/>
                  </a:lnTo>
                  <a:lnTo>
                    <a:pt x="165" y="151"/>
                  </a:lnTo>
                  <a:lnTo>
                    <a:pt x="168" y="154"/>
                  </a:lnTo>
                  <a:lnTo>
                    <a:pt x="166" y="157"/>
                  </a:lnTo>
                  <a:lnTo>
                    <a:pt x="165" y="161"/>
                  </a:lnTo>
                  <a:lnTo>
                    <a:pt x="169" y="161"/>
                  </a:lnTo>
                  <a:lnTo>
                    <a:pt x="171" y="158"/>
                  </a:lnTo>
                  <a:lnTo>
                    <a:pt x="173" y="156"/>
                  </a:lnTo>
                  <a:lnTo>
                    <a:pt x="176" y="158"/>
                  </a:lnTo>
                  <a:lnTo>
                    <a:pt x="176" y="160"/>
                  </a:lnTo>
                  <a:lnTo>
                    <a:pt x="178" y="157"/>
                  </a:lnTo>
                  <a:lnTo>
                    <a:pt x="181" y="154"/>
                  </a:lnTo>
                  <a:lnTo>
                    <a:pt x="182" y="153"/>
                  </a:lnTo>
                  <a:lnTo>
                    <a:pt x="181" y="149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53" name="Freeform 35"/>
            <p:cNvSpPr>
              <a:spLocks/>
            </p:cNvSpPr>
            <p:nvPr/>
          </p:nvSpPr>
          <p:spPr bwMode="auto">
            <a:xfrm>
              <a:off x="6765443" y="2707850"/>
              <a:ext cx="274890" cy="247908"/>
            </a:xfrm>
            <a:custGeom>
              <a:avLst/>
              <a:gdLst>
                <a:gd name="T0" fmla="*/ 6 w 163"/>
                <a:gd name="T1" fmla="*/ 123 h 147"/>
                <a:gd name="T2" fmla="*/ 4 w 163"/>
                <a:gd name="T3" fmla="*/ 121 h 147"/>
                <a:gd name="T4" fmla="*/ 7 w 163"/>
                <a:gd name="T5" fmla="*/ 124 h 147"/>
                <a:gd name="T6" fmla="*/ 10 w 163"/>
                <a:gd name="T7" fmla="*/ 125 h 147"/>
                <a:gd name="T8" fmla="*/ 12 w 163"/>
                <a:gd name="T9" fmla="*/ 123 h 147"/>
                <a:gd name="T10" fmla="*/ 22 w 163"/>
                <a:gd name="T11" fmla="*/ 124 h 147"/>
                <a:gd name="T12" fmla="*/ 22 w 163"/>
                <a:gd name="T13" fmla="*/ 147 h 147"/>
                <a:gd name="T14" fmla="*/ 116 w 163"/>
                <a:gd name="T15" fmla="*/ 144 h 147"/>
                <a:gd name="T16" fmla="*/ 117 w 163"/>
                <a:gd name="T17" fmla="*/ 144 h 147"/>
                <a:gd name="T18" fmla="*/ 119 w 163"/>
                <a:gd name="T19" fmla="*/ 139 h 147"/>
                <a:gd name="T20" fmla="*/ 120 w 163"/>
                <a:gd name="T21" fmla="*/ 136 h 147"/>
                <a:gd name="T22" fmla="*/ 119 w 163"/>
                <a:gd name="T23" fmla="*/ 133 h 147"/>
                <a:gd name="T24" fmla="*/ 119 w 163"/>
                <a:gd name="T25" fmla="*/ 127 h 147"/>
                <a:gd name="T26" fmla="*/ 119 w 163"/>
                <a:gd name="T27" fmla="*/ 125 h 147"/>
                <a:gd name="T28" fmla="*/ 117 w 163"/>
                <a:gd name="T29" fmla="*/ 122 h 147"/>
                <a:gd name="T30" fmla="*/ 116 w 163"/>
                <a:gd name="T31" fmla="*/ 121 h 147"/>
                <a:gd name="T32" fmla="*/ 116 w 163"/>
                <a:gd name="T33" fmla="*/ 119 h 147"/>
                <a:gd name="T34" fmla="*/ 117 w 163"/>
                <a:gd name="T35" fmla="*/ 117 h 147"/>
                <a:gd name="T36" fmla="*/ 116 w 163"/>
                <a:gd name="T37" fmla="*/ 116 h 147"/>
                <a:gd name="T38" fmla="*/ 118 w 163"/>
                <a:gd name="T39" fmla="*/ 113 h 147"/>
                <a:gd name="T40" fmla="*/ 121 w 163"/>
                <a:gd name="T41" fmla="*/ 109 h 147"/>
                <a:gd name="T42" fmla="*/ 122 w 163"/>
                <a:gd name="T43" fmla="*/ 109 h 147"/>
                <a:gd name="T44" fmla="*/ 121 w 163"/>
                <a:gd name="T45" fmla="*/ 107 h 147"/>
                <a:gd name="T46" fmla="*/ 123 w 163"/>
                <a:gd name="T47" fmla="*/ 103 h 147"/>
                <a:gd name="T48" fmla="*/ 125 w 163"/>
                <a:gd name="T49" fmla="*/ 100 h 147"/>
                <a:gd name="T50" fmla="*/ 123 w 163"/>
                <a:gd name="T51" fmla="*/ 99 h 147"/>
                <a:gd name="T52" fmla="*/ 124 w 163"/>
                <a:gd name="T53" fmla="*/ 95 h 147"/>
                <a:gd name="T54" fmla="*/ 127 w 163"/>
                <a:gd name="T55" fmla="*/ 92 h 147"/>
                <a:gd name="T56" fmla="*/ 132 w 163"/>
                <a:gd name="T57" fmla="*/ 86 h 147"/>
                <a:gd name="T58" fmla="*/ 135 w 163"/>
                <a:gd name="T59" fmla="*/ 81 h 147"/>
                <a:gd name="T60" fmla="*/ 135 w 163"/>
                <a:gd name="T61" fmla="*/ 77 h 147"/>
                <a:gd name="T62" fmla="*/ 137 w 163"/>
                <a:gd name="T63" fmla="*/ 72 h 147"/>
                <a:gd name="T64" fmla="*/ 138 w 163"/>
                <a:gd name="T65" fmla="*/ 72 h 147"/>
                <a:gd name="T66" fmla="*/ 140 w 163"/>
                <a:gd name="T67" fmla="*/ 70 h 147"/>
                <a:gd name="T68" fmla="*/ 141 w 163"/>
                <a:gd name="T69" fmla="*/ 67 h 147"/>
                <a:gd name="T70" fmla="*/ 143 w 163"/>
                <a:gd name="T71" fmla="*/ 65 h 147"/>
                <a:gd name="T72" fmla="*/ 147 w 163"/>
                <a:gd name="T73" fmla="*/ 63 h 147"/>
                <a:gd name="T74" fmla="*/ 146 w 163"/>
                <a:gd name="T75" fmla="*/ 60 h 147"/>
                <a:gd name="T76" fmla="*/ 148 w 163"/>
                <a:gd name="T77" fmla="*/ 58 h 147"/>
                <a:gd name="T78" fmla="*/ 150 w 163"/>
                <a:gd name="T79" fmla="*/ 54 h 147"/>
                <a:gd name="T80" fmla="*/ 150 w 163"/>
                <a:gd name="T81" fmla="*/ 48 h 147"/>
                <a:gd name="T82" fmla="*/ 150 w 163"/>
                <a:gd name="T83" fmla="*/ 43 h 147"/>
                <a:gd name="T84" fmla="*/ 153 w 163"/>
                <a:gd name="T85" fmla="*/ 39 h 147"/>
                <a:gd name="T86" fmla="*/ 156 w 163"/>
                <a:gd name="T87" fmla="*/ 37 h 147"/>
                <a:gd name="T88" fmla="*/ 156 w 163"/>
                <a:gd name="T89" fmla="*/ 35 h 147"/>
                <a:gd name="T90" fmla="*/ 157 w 163"/>
                <a:gd name="T91" fmla="*/ 33 h 147"/>
                <a:gd name="T92" fmla="*/ 157 w 163"/>
                <a:gd name="T93" fmla="*/ 29 h 147"/>
                <a:gd name="T94" fmla="*/ 160 w 163"/>
                <a:gd name="T95" fmla="*/ 28 h 147"/>
                <a:gd name="T96" fmla="*/ 161 w 163"/>
                <a:gd name="T97" fmla="*/ 26 h 147"/>
                <a:gd name="T98" fmla="*/ 162 w 163"/>
                <a:gd name="T99" fmla="*/ 24 h 147"/>
                <a:gd name="T100" fmla="*/ 163 w 163"/>
                <a:gd name="T101" fmla="*/ 22 h 147"/>
                <a:gd name="T102" fmla="*/ 163 w 163"/>
                <a:gd name="T103" fmla="*/ 19 h 147"/>
                <a:gd name="T104" fmla="*/ 138 w 163"/>
                <a:gd name="T105" fmla="*/ 20 h 147"/>
                <a:gd name="T106" fmla="*/ 148 w 163"/>
                <a:gd name="T107" fmla="*/ 5 h 147"/>
                <a:gd name="T108" fmla="*/ 147 w 163"/>
                <a:gd name="T109" fmla="*/ 0 h 147"/>
                <a:gd name="T110" fmla="*/ 0 w 163"/>
                <a:gd name="T111" fmla="*/ 4 h 147"/>
                <a:gd name="T112" fmla="*/ 7 w 163"/>
                <a:gd name="T113" fmla="*/ 47 h 147"/>
                <a:gd name="T114" fmla="*/ 6 w 163"/>
                <a:gd name="T115" fmla="*/ 123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3" h="147">
                  <a:moveTo>
                    <a:pt x="6" y="123"/>
                  </a:moveTo>
                  <a:lnTo>
                    <a:pt x="4" y="121"/>
                  </a:lnTo>
                  <a:lnTo>
                    <a:pt x="7" y="124"/>
                  </a:lnTo>
                  <a:lnTo>
                    <a:pt x="10" y="125"/>
                  </a:lnTo>
                  <a:lnTo>
                    <a:pt x="12" y="123"/>
                  </a:lnTo>
                  <a:lnTo>
                    <a:pt x="22" y="124"/>
                  </a:lnTo>
                  <a:lnTo>
                    <a:pt x="22" y="147"/>
                  </a:lnTo>
                  <a:lnTo>
                    <a:pt x="116" y="144"/>
                  </a:lnTo>
                  <a:lnTo>
                    <a:pt x="117" y="144"/>
                  </a:lnTo>
                  <a:lnTo>
                    <a:pt x="119" y="139"/>
                  </a:lnTo>
                  <a:lnTo>
                    <a:pt x="120" y="136"/>
                  </a:lnTo>
                  <a:lnTo>
                    <a:pt x="119" y="133"/>
                  </a:lnTo>
                  <a:lnTo>
                    <a:pt x="119" y="127"/>
                  </a:lnTo>
                  <a:lnTo>
                    <a:pt x="119" y="125"/>
                  </a:lnTo>
                  <a:lnTo>
                    <a:pt x="117" y="122"/>
                  </a:lnTo>
                  <a:lnTo>
                    <a:pt x="116" y="121"/>
                  </a:lnTo>
                  <a:lnTo>
                    <a:pt x="116" y="119"/>
                  </a:lnTo>
                  <a:lnTo>
                    <a:pt x="117" y="117"/>
                  </a:lnTo>
                  <a:lnTo>
                    <a:pt x="116" y="116"/>
                  </a:lnTo>
                  <a:lnTo>
                    <a:pt x="118" y="113"/>
                  </a:lnTo>
                  <a:lnTo>
                    <a:pt x="121" y="109"/>
                  </a:lnTo>
                  <a:lnTo>
                    <a:pt x="122" y="109"/>
                  </a:lnTo>
                  <a:lnTo>
                    <a:pt x="121" y="107"/>
                  </a:lnTo>
                  <a:lnTo>
                    <a:pt x="123" y="103"/>
                  </a:lnTo>
                  <a:lnTo>
                    <a:pt x="125" y="100"/>
                  </a:lnTo>
                  <a:lnTo>
                    <a:pt x="123" y="99"/>
                  </a:lnTo>
                  <a:lnTo>
                    <a:pt x="124" y="95"/>
                  </a:lnTo>
                  <a:lnTo>
                    <a:pt x="127" y="92"/>
                  </a:lnTo>
                  <a:lnTo>
                    <a:pt x="132" y="86"/>
                  </a:lnTo>
                  <a:lnTo>
                    <a:pt x="135" y="81"/>
                  </a:lnTo>
                  <a:lnTo>
                    <a:pt x="135" y="77"/>
                  </a:lnTo>
                  <a:lnTo>
                    <a:pt x="137" y="72"/>
                  </a:lnTo>
                  <a:lnTo>
                    <a:pt x="138" y="72"/>
                  </a:lnTo>
                  <a:lnTo>
                    <a:pt x="140" y="70"/>
                  </a:lnTo>
                  <a:lnTo>
                    <a:pt x="141" y="67"/>
                  </a:lnTo>
                  <a:lnTo>
                    <a:pt x="143" y="65"/>
                  </a:lnTo>
                  <a:lnTo>
                    <a:pt x="147" y="63"/>
                  </a:lnTo>
                  <a:lnTo>
                    <a:pt x="146" y="60"/>
                  </a:lnTo>
                  <a:lnTo>
                    <a:pt x="148" y="58"/>
                  </a:lnTo>
                  <a:lnTo>
                    <a:pt x="150" y="54"/>
                  </a:lnTo>
                  <a:lnTo>
                    <a:pt x="150" y="48"/>
                  </a:lnTo>
                  <a:lnTo>
                    <a:pt x="150" y="43"/>
                  </a:lnTo>
                  <a:lnTo>
                    <a:pt x="153" y="39"/>
                  </a:lnTo>
                  <a:lnTo>
                    <a:pt x="156" y="37"/>
                  </a:lnTo>
                  <a:lnTo>
                    <a:pt x="156" y="35"/>
                  </a:lnTo>
                  <a:lnTo>
                    <a:pt x="157" y="33"/>
                  </a:lnTo>
                  <a:lnTo>
                    <a:pt x="157" y="29"/>
                  </a:lnTo>
                  <a:lnTo>
                    <a:pt x="160" y="28"/>
                  </a:lnTo>
                  <a:lnTo>
                    <a:pt x="161" y="26"/>
                  </a:lnTo>
                  <a:lnTo>
                    <a:pt x="162" y="24"/>
                  </a:lnTo>
                  <a:lnTo>
                    <a:pt x="163" y="22"/>
                  </a:lnTo>
                  <a:lnTo>
                    <a:pt x="163" y="19"/>
                  </a:lnTo>
                  <a:lnTo>
                    <a:pt x="138" y="20"/>
                  </a:lnTo>
                  <a:lnTo>
                    <a:pt x="148" y="5"/>
                  </a:lnTo>
                  <a:lnTo>
                    <a:pt x="147" y="0"/>
                  </a:lnTo>
                  <a:lnTo>
                    <a:pt x="0" y="4"/>
                  </a:lnTo>
                  <a:lnTo>
                    <a:pt x="7" y="47"/>
                  </a:lnTo>
                  <a:lnTo>
                    <a:pt x="6" y="123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54" name="Freeform 36"/>
            <p:cNvSpPr>
              <a:spLocks/>
            </p:cNvSpPr>
            <p:nvPr/>
          </p:nvSpPr>
          <p:spPr bwMode="auto">
            <a:xfrm>
              <a:off x="7011664" y="2657257"/>
              <a:ext cx="465458" cy="151779"/>
            </a:xfrm>
            <a:custGeom>
              <a:avLst/>
              <a:gdLst>
                <a:gd name="T0" fmla="*/ 193 w 326"/>
                <a:gd name="T1" fmla="*/ 14 h 107"/>
                <a:gd name="T2" fmla="*/ 83 w 326"/>
                <a:gd name="T3" fmla="*/ 21 h 107"/>
                <a:gd name="T4" fmla="*/ 85 w 326"/>
                <a:gd name="T5" fmla="*/ 31 h 107"/>
                <a:gd name="T6" fmla="*/ 26 w 326"/>
                <a:gd name="T7" fmla="*/ 32 h 107"/>
                <a:gd name="T8" fmla="*/ 24 w 326"/>
                <a:gd name="T9" fmla="*/ 33 h 107"/>
                <a:gd name="T10" fmla="*/ 24 w 326"/>
                <a:gd name="T11" fmla="*/ 36 h 107"/>
                <a:gd name="T12" fmla="*/ 24 w 326"/>
                <a:gd name="T13" fmla="*/ 39 h 107"/>
                <a:gd name="T14" fmla="*/ 23 w 326"/>
                <a:gd name="T15" fmla="*/ 42 h 107"/>
                <a:gd name="T16" fmla="*/ 21 w 326"/>
                <a:gd name="T17" fmla="*/ 43 h 107"/>
                <a:gd name="T18" fmla="*/ 20 w 326"/>
                <a:gd name="T19" fmla="*/ 45 h 107"/>
                <a:gd name="T20" fmla="*/ 21 w 326"/>
                <a:gd name="T21" fmla="*/ 46 h 107"/>
                <a:gd name="T22" fmla="*/ 23 w 326"/>
                <a:gd name="T23" fmla="*/ 50 h 107"/>
                <a:gd name="T24" fmla="*/ 22 w 326"/>
                <a:gd name="T25" fmla="*/ 52 h 107"/>
                <a:gd name="T26" fmla="*/ 20 w 326"/>
                <a:gd name="T27" fmla="*/ 55 h 107"/>
                <a:gd name="T28" fmla="*/ 19 w 326"/>
                <a:gd name="T29" fmla="*/ 58 h 107"/>
                <a:gd name="T30" fmla="*/ 20 w 326"/>
                <a:gd name="T31" fmla="*/ 58 h 107"/>
                <a:gd name="T32" fmla="*/ 20 w 326"/>
                <a:gd name="T33" fmla="*/ 62 h 107"/>
                <a:gd name="T34" fmla="*/ 19 w 326"/>
                <a:gd name="T35" fmla="*/ 64 h 107"/>
                <a:gd name="T36" fmla="*/ 18 w 326"/>
                <a:gd name="T37" fmla="*/ 66 h 107"/>
                <a:gd name="T38" fmla="*/ 16 w 326"/>
                <a:gd name="T39" fmla="*/ 69 h 107"/>
                <a:gd name="T40" fmla="*/ 13 w 326"/>
                <a:gd name="T41" fmla="*/ 70 h 107"/>
                <a:gd name="T42" fmla="*/ 13 w 326"/>
                <a:gd name="T43" fmla="*/ 75 h 107"/>
                <a:gd name="T44" fmla="*/ 12 w 326"/>
                <a:gd name="T45" fmla="*/ 77 h 107"/>
                <a:gd name="T46" fmla="*/ 12 w 326"/>
                <a:gd name="T47" fmla="*/ 79 h 107"/>
                <a:gd name="T48" fmla="*/ 8 w 326"/>
                <a:gd name="T49" fmla="*/ 82 h 107"/>
                <a:gd name="T50" fmla="*/ 5 w 326"/>
                <a:gd name="T51" fmla="*/ 87 h 107"/>
                <a:gd name="T52" fmla="*/ 5 w 326"/>
                <a:gd name="T53" fmla="*/ 92 h 107"/>
                <a:gd name="T54" fmla="*/ 5 w 326"/>
                <a:gd name="T55" fmla="*/ 99 h 107"/>
                <a:gd name="T56" fmla="*/ 2 w 326"/>
                <a:gd name="T57" fmla="*/ 104 h 107"/>
                <a:gd name="T58" fmla="*/ 0 w 326"/>
                <a:gd name="T59" fmla="*/ 107 h 107"/>
                <a:gd name="T60" fmla="*/ 0 w 326"/>
                <a:gd name="T61" fmla="*/ 107 h 107"/>
                <a:gd name="T62" fmla="*/ 232 w 326"/>
                <a:gd name="T63" fmla="*/ 89 h 107"/>
                <a:gd name="T64" fmla="*/ 232 w 326"/>
                <a:gd name="T65" fmla="*/ 89 h 107"/>
                <a:gd name="T66" fmla="*/ 232 w 326"/>
                <a:gd name="T67" fmla="*/ 88 h 107"/>
                <a:gd name="T68" fmla="*/ 233 w 326"/>
                <a:gd name="T69" fmla="*/ 82 h 107"/>
                <a:gd name="T70" fmla="*/ 233 w 326"/>
                <a:gd name="T71" fmla="*/ 79 h 107"/>
                <a:gd name="T72" fmla="*/ 237 w 326"/>
                <a:gd name="T73" fmla="*/ 75 h 107"/>
                <a:gd name="T74" fmla="*/ 240 w 326"/>
                <a:gd name="T75" fmla="*/ 75 h 107"/>
                <a:gd name="T76" fmla="*/ 244 w 326"/>
                <a:gd name="T77" fmla="*/ 72 h 107"/>
                <a:gd name="T78" fmla="*/ 243 w 326"/>
                <a:gd name="T79" fmla="*/ 68 h 107"/>
                <a:gd name="T80" fmla="*/ 246 w 326"/>
                <a:gd name="T81" fmla="*/ 64 h 107"/>
                <a:gd name="T82" fmla="*/ 280 w 326"/>
                <a:gd name="T83" fmla="*/ 44 h 107"/>
                <a:gd name="T84" fmla="*/ 285 w 326"/>
                <a:gd name="T85" fmla="*/ 41 h 107"/>
                <a:gd name="T86" fmla="*/ 287 w 326"/>
                <a:gd name="T87" fmla="*/ 37 h 107"/>
                <a:gd name="T88" fmla="*/ 291 w 326"/>
                <a:gd name="T89" fmla="*/ 31 h 107"/>
                <a:gd name="T90" fmla="*/ 294 w 326"/>
                <a:gd name="T91" fmla="*/ 31 h 107"/>
                <a:gd name="T92" fmla="*/ 297 w 326"/>
                <a:gd name="T93" fmla="*/ 35 h 107"/>
                <a:gd name="T94" fmla="*/ 301 w 326"/>
                <a:gd name="T95" fmla="*/ 31 h 107"/>
                <a:gd name="T96" fmla="*/ 306 w 326"/>
                <a:gd name="T97" fmla="*/ 25 h 107"/>
                <a:gd name="T98" fmla="*/ 317 w 326"/>
                <a:gd name="T99" fmla="*/ 23 h 107"/>
                <a:gd name="T100" fmla="*/ 318 w 326"/>
                <a:gd name="T101" fmla="*/ 19 h 107"/>
                <a:gd name="T102" fmla="*/ 321 w 326"/>
                <a:gd name="T103" fmla="*/ 14 h 107"/>
                <a:gd name="T104" fmla="*/ 325 w 326"/>
                <a:gd name="T105" fmla="*/ 12 h 107"/>
                <a:gd name="T106" fmla="*/ 326 w 326"/>
                <a:gd name="T107" fmla="*/ 12 h 107"/>
                <a:gd name="T108" fmla="*/ 326 w 326"/>
                <a:gd name="T109" fmla="*/ 0 h 107"/>
                <a:gd name="T110" fmla="*/ 193 w 326"/>
                <a:gd name="T111" fmla="*/ 1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26" h="107">
                  <a:moveTo>
                    <a:pt x="193" y="14"/>
                  </a:moveTo>
                  <a:cubicBezTo>
                    <a:pt x="83" y="21"/>
                    <a:pt x="83" y="21"/>
                    <a:pt x="83" y="21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3" y="49"/>
                    <a:pt x="23" y="50"/>
                  </a:cubicBezTo>
                  <a:cubicBezTo>
                    <a:pt x="24" y="51"/>
                    <a:pt x="22" y="52"/>
                    <a:pt x="22" y="52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92"/>
                    <a:pt x="5" y="92"/>
                    <a:pt x="5" y="92"/>
                  </a:cubicBezTo>
                  <a:cubicBezTo>
                    <a:pt x="5" y="99"/>
                    <a:pt x="5" y="99"/>
                    <a:pt x="5" y="99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232" y="89"/>
                    <a:pt x="232" y="89"/>
                    <a:pt x="232" y="89"/>
                  </a:cubicBezTo>
                  <a:cubicBezTo>
                    <a:pt x="232" y="89"/>
                    <a:pt x="232" y="89"/>
                    <a:pt x="232" y="89"/>
                  </a:cubicBezTo>
                  <a:cubicBezTo>
                    <a:pt x="232" y="88"/>
                    <a:pt x="232" y="88"/>
                    <a:pt x="232" y="88"/>
                  </a:cubicBezTo>
                  <a:cubicBezTo>
                    <a:pt x="233" y="82"/>
                    <a:pt x="233" y="82"/>
                    <a:pt x="233" y="82"/>
                  </a:cubicBezTo>
                  <a:cubicBezTo>
                    <a:pt x="233" y="79"/>
                    <a:pt x="233" y="79"/>
                    <a:pt x="233" y="79"/>
                  </a:cubicBezTo>
                  <a:cubicBezTo>
                    <a:pt x="237" y="75"/>
                    <a:pt x="237" y="75"/>
                    <a:pt x="237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4" y="72"/>
                    <a:pt x="244" y="72"/>
                    <a:pt x="244" y="72"/>
                  </a:cubicBezTo>
                  <a:cubicBezTo>
                    <a:pt x="243" y="68"/>
                    <a:pt x="243" y="68"/>
                    <a:pt x="243" y="68"/>
                  </a:cubicBezTo>
                  <a:cubicBezTo>
                    <a:pt x="246" y="64"/>
                    <a:pt x="246" y="64"/>
                    <a:pt x="246" y="64"/>
                  </a:cubicBezTo>
                  <a:cubicBezTo>
                    <a:pt x="280" y="44"/>
                    <a:pt x="280" y="44"/>
                    <a:pt x="280" y="44"/>
                  </a:cubicBezTo>
                  <a:cubicBezTo>
                    <a:pt x="285" y="41"/>
                    <a:pt x="285" y="41"/>
                    <a:pt x="285" y="41"/>
                  </a:cubicBezTo>
                  <a:cubicBezTo>
                    <a:pt x="287" y="37"/>
                    <a:pt x="287" y="37"/>
                    <a:pt x="287" y="37"/>
                  </a:cubicBezTo>
                  <a:cubicBezTo>
                    <a:pt x="291" y="31"/>
                    <a:pt x="291" y="31"/>
                    <a:pt x="291" y="31"/>
                  </a:cubicBezTo>
                  <a:cubicBezTo>
                    <a:pt x="294" y="31"/>
                    <a:pt x="294" y="31"/>
                    <a:pt x="294" y="31"/>
                  </a:cubicBezTo>
                  <a:cubicBezTo>
                    <a:pt x="297" y="35"/>
                    <a:pt x="297" y="35"/>
                    <a:pt x="297" y="35"/>
                  </a:cubicBezTo>
                  <a:cubicBezTo>
                    <a:pt x="301" y="31"/>
                    <a:pt x="301" y="31"/>
                    <a:pt x="301" y="31"/>
                  </a:cubicBezTo>
                  <a:cubicBezTo>
                    <a:pt x="306" y="25"/>
                    <a:pt x="306" y="25"/>
                    <a:pt x="306" y="25"/>
                  </a:cubicBezTo>
                  <a:cubicBezTo>
                    <a:pt x="317" y="23"/>
                    <a:pt x="317" y="23"/>
                    <a:pt x="317" y="23"/>
                  </a:cubicBezTo>
                  <a:cubicBezTo>
                    <a:pt x="318" y="19"/>
                    <a:pt x="318" y="19"/>
                    <a:pt x="318" y="19"/>
                  </a:cubicBezTo>
                  <a:cubicBezTo>
                    <a:pt x="321" y="14"/>
                    <a:pt x="321" y="14"/>
                    <a:pt x="321" y="14"/>
                  </a:cubicBezTo>
                  <a:cubicBezTo>
                    <a:pt x="325" y="12"/>
                    <a:pt x="325" y="12"/>
                    <a:pt x="325" y="12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26" y="0"/>
                    <a:pt x="326" y="0"/>
                    <a:pt x="326" y="0"/>
                  </a:cubicBezTo>
                  <a:lnTo>
                    <a:pt x="193" y="14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55" name="Freeform 37"/>
            <p:cNvSpPr>
              <a:spLocks/>
            </p:cNvSpPr>
            <p:nvPr/>
          </p:nvSpPr>
          <p:spPr bwMode="auto">
            <a:xfrm>
              <a:off x="7342207" y="2606663"/>
              <a:ext cx="465458" cy="205746"/>
            </a:xfrm>
            <a:custGeom>
              <a:avLst/>
              <a:gdLst>
                <a:gd name="T0" fmla="*/ 320 w 326"/>
                <a:gd name="T1" fmla="*/ 28 h 144"/>
                <a:gd name="T2" fmla="*/ 315 w 326"/>
                <a:gd name="T3" fmla="*/ 38 h 144"/>
                <a:gd name="T4" fmla="*/ 311 w 326"/>
                <a:gd name="T5" fmla="*/ 32 h 144"/>
                <a:gd name="T6" fmla="*/ 300 w 326"/>
                <a:gd name="T7" fmla="*/ 30 h 144"/>
                <a:gd name="T8" fmla="*/ 289 w 326"/>
                <a:gd name="T9" fmla="*/ 35 h 144"/>
                <a:gd name="T10" fmla="*/ 285 w 326"/>
                <a:gd name="T11" fmla="*/ 32 h 144"/>
                <a:gd name="T12" fmla="*/ 282 w 326"/>
                <a:gd name="T13" fmla="*/ 25 h 144"/>
                <a:gd name="T14" fmla="*/ 281 w 326"/>
                <a:gd name="T15" fmla="*/ 18 h 144"/>
                <a:gd name="T16" fmla="*/ 284 w 326"/>
                <a:gd name="T17" fmla="*/ 20 h 144"/>
                <a:gd name="T18" fmla="*/ 290 w 326"/>
                <a:gd name="T19" fmla="*/ 29 h 144"/>
                <a:gd name="T20" fmla="*/ 295 w 326"/>
                <a:gd name="T21" fmla="*/ 26 h 144"/>
                <a:gd name="T22" fmla="*/ 305 w 326"/>
                <a:gd name="T23" fmla="*/ 22 h 144"/>
                <a:gd name="T24" fmla="*/ 306 w 326"/>
                <a:gd name="T25" fmla="*/ 16 h 144"/>
                <a:gd name="T26" fmla="*/ 303 w 326"/>
                <a:gd name="T27" fmla="*/ 12 h 144"/>
                <a:gd name="T28" fmla="*/ 312 w 326"/>
                <a:gd name="T29" fmla="*/ 14 h 144"/>
                <a:gd name="T30" fmla="*/ 308 w 326"/>
                <a:gd name="T31" fmla="*/ 4 h 144"/>
                <a:gd name="T32" fmla="*/ 155 w 326"/>
                <a:gd name="T33" fmla="*/ 28 h 144"/>
                <a:gd name="T34" fmla="*/ 93 w 326"/>
                <a:gd name="T35" fmla="*/ 47 h 144"/>
                <a:gd name="T36" fmla="*/ 85 w 326"/>
                <a:gd name="T37" fmla="*/ 58 h 144"/>
                <a:gd name="T38" fmla="*/ 65 w 326"/>
                <a:gd name="T39" fmla="*/ 70 h 144"/>
                <a:gd name="T40" fmla="*/ 55 w 326"/>
                <a:gd name="T41" fmla="*/ 72 h 144"/>
                <a:gd name="T42" fmla="*/ 14 w 326"/>
                <a:gd name="T43" fmla="*/ 99 h 144"/>
                <a:gd name="T44" fmla="*/ 8 w 326"/>
                <a:gd name="T45" fmla="*/ 110 h 144"/>
                <a:gd name="T46" fmla="*/ 1 w 326"/>
                <a:gd name="T47" fmla="*/ 117 h 144"/>
                <a:gd name="T48" fmla="*/ 0 w 326"/>
                <a:gd name="T49" fmla="*/ 124 h 144"/>
                <a:gd name="T50" fmla="*/ 83 w 326"/>
                <a:gd name="T51" fmla="*/ 104 h 144"/>
                <a:gd name="T52" fmla="*/ 108 w 326"/>
                <a:gd name="T53" fmla="*/ 105 h 144"/>
                <a:gd name="T54" fmla="*/ 123 w 326"/>
                <a:gd name="T55" fmla="*/ 100 h 144"/>
                <a:gd name="T56" fmla="*/ 142 w 326"/>
                <a:gd name="T57" fmla="*/ 114 h 144"/>
                <a:gd name="T58" fmla="*/ 243 w 326"/>
                <a:gd name="T59" fmla="*/ 140 h 144"/>
                <a:gd name="T60" fmla="*/ 256 w 326"/>
                <a:gd name="T61" fmla="*/ 136 h 144"/>
                <a:gd name="T62" fmla="*/ 263 w 326"/>
                <a:gd name="T63" fmla="*/ 117 h 144"/>
                <a:gd name="T64" fmla="*/ 271 w 326"/>
                <a:gd name="T65" fmla="*/ 106 h 144"/>
                <a:gd name="T66" fmla="*/ 270 w 326"/>
                <a:gd name="T67" fmla="*/ 100 h 144"/>
                <a:gd name="T68" fmla="*/ 272 w 326"/>
                <a:gd name="T69" fmla="*/ 97 h 144"/>
                <a:gd name="T70" fmla="*/ 278 w 326"/>
                <a:gd name="T71" fmla="*/ 100 h 144"/>
                <a:gd name="T72" fmla="*/ 281 w 326"/>
                <a:gd name="T73" fmla="*/ 95 h 144"/>
                <a:gd name="T74" fmla="*/ 285 w 326"/>
                <a:gd name="T75" fmla="*/ 95 h 144"/>
                <a:gd name="T76" fmla="*/ 296 w 326"/>
                <a:gd name="T77" fmla="*/ 91 h 144"/>
                <a:gd name="T78" fmla="*/ 301 w 326"/>
                <a:gd name="T79" fmla="*/ 87 h 144"/>
                <a:gd name="T80" fmla="*/ 308 w 326"/>
                <a:gd name="T81" fmla="*/ 81 h 144"/>
                <a:gd name="T82" fmla="*/ 308 w 326"/>
                <a:gd name="T83" fmla="*/ 75 h 144"/>
                <a:gd name="T84" fmla="*/ 301 w 326"/>
                <a:gd name="T85" fmla="*/ 78 h 144"/>
                <a:gd name="T86" fmla="*/ 291 w 326"/>
                <a:gd name="T87" fmla="*/ 83 h 144"/>
                <a:gd name="T88" fmla="*/ 283 w 326"/>
                <a:gd name="T89" fmla="*/ 77 h 144"/>
                <a:gd name="T90" fmla="*/ 288 w 326"/>
                <a:gd name="T91" fmla="*/ 77 h 144"/>
                <a:gd name="T92" fmla="*/ 296 w 326"/>
                <a:gd name="T93" fmla="*/ 73 h 144"/>
                <a:gd name="T94" fmla="*/ 297 w 326"/>
                <a:gd name="T95" fmla="*/ 68 h 144"/>
                <a:gd name="T96" fmla="*/ 296 w 326"/>
                <a:gd name="T97" fmla="*/ 64 h 144"/>
                <a:gd name="T98" fmla="*/ 280 w 326"/>
                <a:gd name="T99" fmla="*/ 58 h 144"/>
                <a:gd name="T100" fmla="*/ 290 w 326"/>
                <a:gd name="T101" fmla="*/ 57 h 144"/>
                <a:gd name="T102" fmla="*/ 294 w 326"/>
                <a:gd name="T103" fmla="*/ 55 h 144"/>
                <a:gd name="T104" fmla="*/ 294 w 326"/>
                <a:gd name="T105" fmla="*/ 51 h 144"/>
                <a:gd name="T106" fmla="*/ 300 w 326"/>
                <a:gd name="T107" fmla="*/ 58 h 144"/>
                <a:gd name="T108" fmla="*/ 306 w 326"/>
                <a:gd name="T109" fmla="*/ 58 h 144"/>
                <a:gd name="T110" fmla="*/ 317 w 326"/>
                <a:gd name="T111" fmla="*/ 57 h 144"/>
                <a:gd name="T112" fmla="*/ 319 w 326"/>
                <a:gd name="T113" fmla="*/ 48 h 144"/>
                <a:gd name="T114" fmla="*/ 322 w 326"/>
                <a:gd name="T115" fmla="*/ 42 h 144"/>
                <a:gd name="T116" fmla="*/ 325 w 326"/>
                <a:gd name="T117" fmla="*/ 3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6" h="144">
                  <a:moveTo>
                    <a:pt x="324" y="34"/>
                  </a:moveTo>
                  <a:cubicBezTo>
                    <a:pt x="322" y="31"/>
                    <a:pt x="322" y="31"/>
                    <a:pt x="322" y="31"/>
                  </a:cubicBezTo>
                  <a:cubicBezTo>
                    <a:pt x="320" y="28"/>
                    <a:pt x="320" y="28"/>
                    <a:pt x="320" y="28"/>
                  </a:cubicBezTo>
                  <a:cubicBezTo>
                    <a:pt x="317" y="28"/>
                    <a:pt x="317" y="28"/>
                    <a:pt x="317" y="28"/>
                  </a:cubicBezTo>
                  <a:cubicBezTo>
                    <a:pt x="316" y="29"/>
                    <a:pt x="316" y="29"/>
                    <a:pt x="316" y="29"/>
                  </a:cubicBezTo>
                  <a:cubicBezTo>
                    <a:pt x="315" y="38"/>
                    <a:pt x="315" y="38"/>
                    <a:pt x="315" y="38"/>
                  </a:cubicBezTo>
                  <a:cubicBezTo>
                    <a:pt x="315" y="40"/>
                    <a:pt x="315" y="40"/>
                    <a:pt x="315" y="40"/>
                  </a:cubicBezTo>
                  <a:cubicBezTo>
                    <a:pt x="312" y="38"/>
                    <a:pt x="312" y="38"/>
                    <a:pt x="312" y="38"/>
                  </a:cubicBezTo>
                  <a:cubicBezTo>
                    <a:pt x="311" y="32"/>
                    <a:pt x="311" y="32"/>
                    <a:pt x="311" y="32"/>
                  </a:cubicBezTo>
                  <a:cubicBezTo>
                    <a:pt x="309" y="28"/>
                    <a:pt x="309" y="28"/>
                    <a:pt x="309" y="28"/>
                  </a:cubicBezTo>
                  <a:cubicBezTo>
                    <a:pt x="306" y="27"/>
                    <a:pt x="306" y="27"/>
                    <a:pt x="306" y="27"/>
                  </a:cubicBezTo>
                  <a:cubicBezTo>
                    <a:pt x="300" y="30"/>
                    <a:pt x="300" y="30"/>
                    <a:pt x="300" y="30"/>
                  </a:cubicBezTo>
                  <a:cubicBezTo>
                    <a:pt x="298" y="30"/>
                    <a:pt x="298" y="30"/>
                    <a:pt x="298" y="30"/>
                  </a:cubicBezTo>
                  <a:cubicBezTo>
                    <a:pt x="292" y="32"/>
                    <a:pt x="292" y="32"/>
                    <a:pt x="292" y="32"/>
                  </a:cubicBezTo>
                  <a:cubicBezTo>
                    <a:pt x="289" y="35"/>
                    <a:pt x="289" y="35"/>
                    <a:pt x="289" y="35"/>
                  </a:cubicBezTo>
                  <a:cubicBezTo>
                    <a:pt x="286" y="39"/>
                    <a:pt x="286" y="39"/>
                    <a:pt x="286" y="3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85" y="32"/>
                    <a:pt x="285" y="32"/>
                    <a:pt x="285" y="32"/>
                  </a:cubicBezTo>
                  <a:cubicBezTo>
                    <a:pt x="285" y="30"/>
                    <a:pt x="285" y="30"/>
                    <a:pt x="285" y="30"/>
                  </a:cubicBezTo>
                  <a:cubicBezTo>
                    <a:pt x="283" y="27"/>
                    <a:pt x="283" y="27"/>
                    <a:pt x="283" y="27"/>
                  </a:cubicBezTo>
                  <a:cubicBezTo>
                    <a:pt x="282" y="25"/>
                    <a:pt x="282" y="25"/>
                    <a:pt x="282" y="25"/>
                  </a:cubicBezTo>
                  <a:cubicBezTo>
                    <a:pt x="281" y="23"/>
                    <a:pt x="281" y="23"/>
                    <a:pt x="281" y="23"/>
                  </a:cubicBezTo>
                  <a:cubicBezTo>
                    <a:pt x="281" y="20"/>
                    <a:pt x="281" y="20"/>
                    <a:pt x="281" y="20"/>
                  </a:cubicBezTo>
                  <a:cubicBezTo>
                    <a:pt x="281" y="18"/>
                    <a:pt x="281" y="18"/>
                    <a:pt x="281" y="18"/>
                  </a:cubicBezTo>
                  <a:cubicBezTo>
                    <a:pt x="283" y="16"/>
                    <a:pt x="283" y="16"/>
                    <a:pt x="283" y="16"/>
                  </a:cubicBezTo>
                  <a:cubicBezTo>
                    <a:pt x="283" y="16"/>
                    <a:pt x="283" y="16"/>
                    <a:pt x="283" y="16"/>
                  </a:cubicBezTo>
                  <a:cubicBezTo>
                    <a:pt x="284" y="20"/>
                    <a:pt x="284" y="20"/>
                    <a:pt x="284" y="20"/>
                  </a:cubicBezTo>
                  <a:cubicBezTo>
                    <a:pt x="285" y="26"/>
                    <a:pt x="285" y="26"/>
                    <a:pt x="285" y="26"/>
                  </a:cubicBezTo>
                  <a:cubicBezTo>
                    <a:pt x="287" y="31"/>
                    <a:pt x="287" y="31"/>
                    <a:pt x="287" y="31"/>
                  </a:cubicBezTo>
                  <a:cubicBezTo>
                    <a:pt x="290" y="29"/>
                    <a:pt x="290" y="29"/>
                    <a:pt x="290" y="29"/>
                  </a:cubicBezTo>
                  <a:cubicBezTo>
                    <a:pt x="291" y="28"/>
                    <a:pt x="291" y="28"/>
                    <a:pt x="291" y="28"/>
                  </a:cubicBezTo>
                  <a:cubicBezTo>
                    <a:pt x="294" y="26"/>
                    <a:pt x="294" y="26"/>
                    <a:pt x="294" y="26"/>
                  </a:cubicBezTo>
                  <a:cubicBezTo>
                    <a:pt x="295" y="26"/>
                    <a:pt x="295" y="26"/>
                    <a:pt x="295" y="26"/>
                  </a:cubicBezTo>
                  <a:cubicBezTo>
                    <a:pt x="299" y="24"/>
                    <a:pt x="299" y="24"/>
                    <a:pt x="299" y="24"/>
                  </a:cubicBezTo>
                  <a:cubicBezTo>
                    <a:pt x="300" y="22"/>
                    <a:pt x="300" y="22"/>
                    <a:pt x="300" y="22"/>
                  </a:cubicBezTo>
                  <a:cubicBezTo>
                    <a:pt x="305" y="22"/>
                    <a:pt x="305" y="22"/>
                    <a:pt x="305" y="22"/>
                  </a:cubicBezTo>
                  <a:cubicBezTo>
                    <a:pt x="306" y="19"/>
                    <a:pt x="306" y="19"/>
                    <a:pt x="306" y="19"/>
                  </a:cubicBezTo>
                  <a:cubicBezTo>
                    <a:pt x="307" y="18"/>
                    <a:pt x="307" y="18"/>
                    <a:pt x="307" y="18"/>
                  </a:cubicBezTo>
                  <a:cubicBezTo>
                    <a:pt x="307" y="18"/>
                    <a:pt x="306" y="17"/>
                    <a:pt x="306" y="16"/>
                  </a:cubicBezTo>
                  <a:cubicBezTo>
                    <a:pt x="305" y="16"/>
                    <a:pt x="305" y="16"/>
                    <a:pt x="305" y="16"/>
                  </a:cubicBezTo>
                  <a:cubicBezTo>
                    <a:pt x="303" y="13"/>
                    <a:pt x="303" y="13"/>
                    <a:pt x="303" y="13"/>
                  </a:cubicBezTo>
                  <a:cubicBezTo>
                    <a:pt x="303" y="12"/>
                    <a:pt x="303" y="12"/>
                    <a:pt x="303" y="12"/>
                  </a:cubicBezTo>
                  <a:cubicBezTo>
                    <a:pt x="304" y="12"/>
                    <a:pt x="304" y="12"/>
                    <a:pt x="304" y="12"/>
                  </a:cubicBezTo>
                  <a:cubicBezTo>
                    <a:pt x="309" y="14"/>
                    <a:pt x="309" y="14"/>
                    <a:pt x="309" y="14"/>
                  </a:cubicBezTo>
                  <a:cubicBezTo>
                    <a:pt x="312" y="14"/>
                    <a:pt x="312" y="14"/>
                    <a:pt x="312" y="14"/>
                  </a:cubicBezTo>
                  <a:cubicBezTo>
                    <a:pt x="312" y="11"/>
                    <a:pt x="312" y="11"/>
                    <a:pt x="312" y="11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8" y="4"/>
                    <a:pt x="308" y="4"/>
                    <a:pt x="308" y="4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218" y="18"/>
                    <a:pt x="218" y="18"/>
                    <a:pt x="218" y="18"/>
                  </a:cubicBezTo>
                  <a:cubicBezTo>
                    <a:pt x="155" y="28"/>
                    <a:pt x="155" y="28"/>
                    <a:pt x="155" y="28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3" y="47"/>
                    <a:pt x="93" y="47"/>
                    <a:pt x="93" y="47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6" y="54"/>
                    <a:pt x="86" y="54"/>
                    <a:pt x="86" y="54"/>
                  </a:cubicBezTo>
                  <a:cubicBezTo>
                    <a:pt x="85" y="58"/>
                    <a:pt x="85" y="58"/>
                    <a:pt x="85" y="5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2" y="66"/>
                    <a:pt x="62" y="66"/>
                    <a:pt x="62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14" y="99"/>
                    <a:pt x="14" y="99"/>
                    <a:pt x="14" y="99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2" y="107"/>
                    <a:pt x="12" y="107"/>
                    <a:pt x="12" y="107"/>
                  </a:cubicBezTo>
                  <a:cubicBezTo>
                    <a:pt x="8" y="110"/>
                    <a:pt x="8" y="110"/>
                    <a:pt x="8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7"/>
                    <a:pt x="1" y="117"/>
                    <a:pt x="1" y="117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6" y="118"/>
                    <a:pt x="56" y="118"/>
                    <a:pt x="56" y="118"/>
                  </a:cubicBezTo>
                  <a:cubicBezTo>
                    <a:pt x="73" y="105"/>
                    <a:pt x="73" y="105"/>
                    <a:pt x="73" y="105"/>
                  </a:cubicBezTo>
                  <a:cubicBezTo>
                    <a:pt x="83" y="104"/>
                    <a:pt x="83" y="104"/>
                    <a:pt x="83" y="104"/>
                  </a:cubicBezTo>
                  <a:cubicBezTo>
                    <a:pt x="90" y="104"/>
                    <a:pt x="90" y="104"/>
                    <a:pt x="90" y="104"/>
                  </a:cubicBezTo>
                  <a:cubicBezTo>
                    <a:pt x="102" y="106"/>
                    <a:pt x="102" y="106"/>
                    <a:pt x="102" y="106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11" y="104"/>
                    <a:pt x="111" y="104"/>
                    <a:pt x="111" y="104"/>
                  </a:cubicBezTo>
                  <a:cubicBezTo>
                    <a:pt x="116" y="101"/>
                    <a:pt x="116" y="101"/>
                    <a:pt x="116" y="101"/>
                  </a:cubicBezTo>
                  <a:cubicBezTo>
                    <a:pt x="123" y="100"/>
                    <a:pt x="123" y="100"/>
                    <a:pt x="123" y="100"/>
                  </a:cubicBezTo>
                  <a:cubicBezTo>
                    <a:pt x="132" y="101"/>
                    <a:pt x="132" y="101"/>
                    <a:pt x="132" y="101"/>
                  </a:cubicBezTo>
                  <a:cubicBezTo>
                    <a:pt x="138" y="104"/>
                    <a:pt x="138" y="104"/>
                    <a:pt x="138" y="104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82" y="106"/>
                    <a:pt x="182" y="106"/>
                    <a:pt x="182" y="106"/>
                  </a:cubicBezTo>
                  <a:cubicBezTo>
                    <a:pt x="234" y="144"/>
                    <a:pt x="234" y="144"/>
                    <a:pt x="234" y="144"/>
                  </a:cubicBezTo>
                  <a:cubicBezTo>
                    <a:pt x="243" y="140"/>
                    <a:pt x="243" y="140"/>
                    <a:pt x="243" y="140"/>
                  </a:cubicBezTo>
                  <a:cubicBezTo>
                    <a:pt x="245" y="140"/>
                    <a:pt x="245" y="140"/>
                    <a:pt x="245" y="140"/>
                  </a:cubicBezTo>
                  <a:cubicBezTo>
                    <a:pt x="254" y="139"/>
                    <a:pt x="254" y="139"/>
                    <a:pt x="254" y="139"/>
                  </a:cubicBezTo>
                  <a:cubicBezTo>
                    <a:pt x="256" y="136"/>
                    <a:pt x="256" y="136"/>
                    <a:pt x="256" y="136"/>
                  </a:cubicBezTo>
                  <a:cubicBezTo>
                    <a:pt x="259" y="133"/>
                    <a:pt x="259" y="133"/>
                    <a:pt x="259" y="133"/>
                  </a:cubicBezTo>
                  <a:cubicBezTo>
                    <a:pt x="260" y="124"/>
                    <a:pt x="260" y="124"/>
                    <a:pt x="260" y="124"/>
                  </a:cubicBezTo>
                  <a:cubicBezTo>
                    <a:pt x="263" y="117"/>
                    <a:pt x="263" y="117"/>
                    <a:pt x="263" y="117"/>
                  </a:cubicBezTo>
                  <a:cubicBezTo>
                    <a:pt x="267" y="111"/>
                    <a:pt x="267" y="111"/>
                    <a:pt x="267" y="111"/>
                  </a:cubicBezTo>
                  <a:cubicBezTo>
                    <a:pt x="271" y="108"/>
                    <a:pt x="271" y="108"/>
                    <a:pt x="271" y="108"/>
                  </a:cubicBezTo>
                  <a:cubicBezTo>
                    <a:pt x="271" y="106"/>
                    <a:pt x="271" y="106"/>
                    <a:pt x="271" y="106"/>
                  </a:cubicBezTo>
                  <a:cubicBezTo>
                    <a:pt x="270" y="103"/>
                    <a:pt x="270" y="103"/>
                    <a:pt x="270" y="103"/>
                  </a:cubicBezTo>
                  <a:cubicBezTo>
                    <a:pt x="269" y="101"/>
                    <a:pt x="269" y="101"/>
                    <a:pt x="269" y="101"/>
                  </a:cubicBezTo>
                  <a:cubicBezTo>
                    <a:pt x="270" y="100"/>
                    <a:pt x="270" y="100"/>
                    <a:pt x="270" y="100"/>
                  </a:cubicBezTo>
                  <a:cubicBezTo>
                    <a:pt x="270" y="98"/>
                    <a:pt x="270" y="98"/>
                    <a:pt x="270" y="98"/>
                  </a:cubicBezTo>
                  <a:cubicBezTo>
                    <a:pt x="271" y="97"/>
                    <a:pt x="271" y="97"/>
                    <a:pt x="271" y="97"/>
                  </a:cubicBezTo>
                  <a:cubicBezTo>
                    <a:pt x="272" y="97"/>
                    <a:pt x="272" y="97"/>
                    <a:pt x="272" y="97"/>
                  </a:cubicBezTo>
                  <a:cubicBezTo>
                    <a:pt x="273" y="98"/>
                    <a:pt x="273" y="98"/>
                    <a:pt x="273" y="98"/>
                  </a:cubicBezTo>
                  <a:cubicBezTo>
                    <a:pt x="274" y="102"/>
                    <a:pt x="274" y="102"/>
                    <a:pt x="274" y="102"/>
                  </a:cubicBezTo>
                  <a:cubicBezTo>
                    <a:pt x="278" y="100"/>
                    <a:pt x="278" y="100"/>
                    <a:pt x="278" y="100"/>
                  </a:cubicBezTo>
                  <a:cubicBezTo>
                    <a:pt x="281" y="99"/>
                    <a:pt x="281" y="99"/>
                    <a:pt x="281" y="99"/>
                  </a:cubicBezTo>
                  <a:cubicBezTo>
                    <a:pt x="281" y="97"/>
                    <a:pt x="281" y="97"/>
                    <a:pt x="281" y="97"/>
                  </a:cubicBezTo>
                  <a:cubicBezTo>
                    <a:pt x="281" y="95"/>
                    <a:pt x="281" y="95"/>
                    <a:pt x="281" y="95"/>
                  </a:cubicBezTo>
                  <a:cubicBezTo>
                    <a:pt x="283" y="94"/>
                    <a:pt x="283" y="94"/>
                    <a:pt x="283" y="94"/>
                  </a:cubicBezTo>
                  <a:cubicBezTo>
                    <a:pt x="283" y="93"/>
                    <a:pt x="283" y="93"/>
                    <a:pt x="283" y="93"/>
                  </a:cubicBezTo>
                  <a:cubicBezTo>
                    <a:pt x="285" y="95"/>
                    <a:pt x="285" y="95"/>
                    <a:pt x="285" y="95"/>
                  </a:cubicBezTo>
                  <a:cubicBezTo>
                    <a:pt x="290" y="93"/>
                    <a:pt x="290" y="93"/>
                    <a:pt x="290" y="93"/>
                  </a:cubicBezTo>
                  <a:cubicBezTo>
                    <a:pt x="294" y="91"/>
                    <a:pt x="294" y="91"/>
                    <a:pt x="294" y="91"/>
                  </a:cubicBezTo>
                  <a:cubicBezTo>
                    <a:pt x="296" y="91"/>
                    <a:pt x="296" y="91"/>
                    <a:pt x="296" y="91"/>
                  </a:cubicBezTo>
                  <a:cubicBezTo>
                    <a:pt x="299" y="89"/>
                    <a:pt x="299" y="89"/>
                    <a:pt x="299" y="89"/>
                  </a:cubicBezTo>
                  <a:cubicBezTo>
                    <a:pt x="301" y="88"/>
                    <a:pt x="301" y="88"/>
                    <a:pt x="301" y="88"/>
                  </a:cubicBezTo>
                  <a:cubicBezTo>
                    <a:pt x="301" y="87"/>
                    <a:pt x="301" y="87"/>
                    <a:pt x="301" y="87"/>
                  </a:cubicBezTo>
                  <a:cubicBezTo>
                    <a:pt x="305" y="90"/>
                    <a:pt x="305" y="90"/>
                    <a:pt x="305" y="90"/>
                  </a:cubicBezTo>
                  <a:cubicBezTo>
                    <a:pt x="307" y="86"/>
                    <a:pt x="307" y="86"/>
                    <a:pt x="307" y="86"/>
                  </a:cubicBezTo>
                  <a:cubicBezTo>
                    <a:pt x="308" y="81"/>
                    <a:pt x="308" y="81"/>
                    <a:pt x="308" y="81"/>
                  </a:cubicBezTo>
                  <a:cubicBezTo>
                    <a:pt x="309" y="79"/>
                    <a:pt x="309" y="79"/>
                    <a:pt x="309" y="79"/>
                  </a:cubicBezTo>
                  <a:cubicBezTo>
                    <a:pt x="310" y="77"/>
                    <a:pt x="310" y="77"/>
                    <a:pt x="310" y="77"/>
                  </a:cubicBezTo>
                  <a:cubicBezTo>
                    <a:pt x="310" y="77"/>
                    <a:pt x="309" y="74"/>
                    <a:pt x="308" y="75"/>
                  </a:cubicBezTo>
                  <a:cubicBezTo>
                    <a:pt x="307" y="75"/>
                    <a:pt x="304" y="76"/>
                    <a:pt x="304" y="76"/>
                  </a:cubicBezTo>
                  <a:cubicBezTo>
                    <a:pt x="303" y="78"/>
                    <a:pt x="303" y="78"/>
                    <a:pt x="303" y="78"/>
                  </a:cubicBezTo>
                  <a:cubicBezTo>
                    <a:pt x="301" y="78"/>
                    <a:pt x="301" y="78"/>
                    <a:pt x="301" y="78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4" y="83"/>
                    <a:pt x="294" y="83"/>
                    <a:pt x="294" y="83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83" y="81"/>
                    <a:pt x="283" y="81"/>
                    <a:pt x="283" y="81"/>
                  </a:cubicBezTo>
                  <a:cubicBezTo>
                    <a:pt x="283" y="79"/>
                    <a:pt x="283" y="79"/>
                    <a:pt x="283" y="79"/>
                  </a:cubicBezTo>
                  <a:cubicBezTo>
                    <a:pt x="283" y="77"/>
                    <a:pt x="283" y="77"/>
                    <a:pt x="283" y="77"/>
                  </a:cubicBezTo>
                  <a:cubicBezTo>
                    <a:pt x="284" y="76"/>
                    <a:pt x="284" y="76"/>
                    <a:pt x="284" y="76"/>
                  </a:cubicBezTo>
                  <a:cubicBezTo>
                    <a:pt x="286" y="76"/>
                    <a:pt x="286" y="76"/>
                    <a:pt x="286" y="76"/>
                  </a:cubicBezTo>
                  <a:cubicBezTo>
                    <a:pt x="288" y="77"/>
                    <a:pt x="288" y="77"/>
                    <a:pt x="288" y="77"/>
                  </a:cubicBezTo>
                  <a:cubicBezTo>
                    <a:pt x="293" y="77"/>
                    <a:pt x="293" y="77"/>
                    <a:pt x="293" y="77"/>
                  </a:cubicBezTo>
                  <a:cubicBezTo>
                    <a:pt x="296" y="75"/>
                    <a:pt x="296" y="75"/>
                    <a:pt x="296" y="75"/>
                  </a:cubicBezTo>
                  <a:cubicBezTo>
                    <a:pt x="296" y="73"/>
                    <a:pt x="296" y="73"/>
                    <a:pt x="296" y="73"/>
                  </a:cubicBezTo>
                  <a:cubicBezTo>
                    <a:pt x="295" y="71"/>
                    <a:pt x="295" y="71"/>
                    <a:pt x="295" y="71"/>
                  </a:cubicBezTo>
                  <a:cubicBezTo>
                    <a:pt x="296" y="68"/>
                    <a:pt x="296" y="68"/>
                    <a:pt x="296" y="68"/>
                  </a:cubicBezTo>
                  <a:cubicBezTo>
                    <a:pt x="297" y="68"/>
                    <a:pt x="297" y="68"/>
                    <a:pt x="297" y="68"/>
                  </a:cubicBezTo>
                  <a:cubicBezTo>
                    <a:pt x="299" y="66"/>
                    <a:pt x="299" y="66"/>
                    <a:pt x="299" y="66"/>
                  </a:cubicBezTo>
                  <a:cubicBezTo>
                    <a:pt x="299" y="64"/>
                    <a:pt x="299" y="64"/>
                    <a:pt x="299" y="64"/>
                  </a:cubicBezTo>
                  <a:cubicBezTo>
                    <a:pt x="296" y="64"/>
                    <a:pt x="296" y="64"/>
                    <a:pt x="296" y="64"/>
                  </a:cubicBezTo>
                  <a:cubicBezTo>
                    <a:pt x="290" y="61"/>
                    <a:pt x="290" y="61"/>
                    <a:pt x="290" y="61"/>
                  </a:cubicBezTo>
                  <a:cubicBezTo>
                    <a:pt x="283" y="60"/>
                    <a:pt x="283" y="60"/>
                    <a:pt x="283" y="60"/>
                  </a:cubicBezTo>
                  <a:cubicBezTo>
                    <a:pt x="280" y="58"/>
                    <a:pt x="280" y="58"/>
                    <a:pt x="280" y="58"/>
                  </a:cubicBezTo>
                  <a:cubicBezTo>
                    <a:pt x="280" y="57"/>
                    <a:pt x="280" y="57"/>
                    <a:pt x="280" y="57"/>
                  </a:cubicBezTo>
                  <a:cubicBezTo>
                    <a:pt x="284" y="57"/>
                    <a:pt x="284" y="57"/>
                    <a:pt x="284" y="57"/>
                  </a:cubicBezTo>
                  <a:cubicBezTo>
                    <a:pt x="290" y="57"/>
                    <a:pt x="290" y="57"/>
                    <a:pt x="290" y="57"/>
                  </a:cubicBezTo>
                  <a:cubicBezTo>
                    <a:pt x="294" y="59"/>
                    <a:pt x="294" y="59"/>
                    <a:pt x="294" y="59"/>
                  </a:cubicBezTo>
                  <a:cubicBezTo>
                    <a:pt x="295" y="57"/>
                    <a:pt x="295" y="57"/>
                    <a:pt x="295" y="57"/>
                  </a:cubicBezTo>
                  <a:cubicBezTo>
                    <a:pt x="294" y="55"/>
                    <a:pt x="294" y="55"/>
                    <a:pt x="294" y="55"/>
                  </a:cubicBezTo>
                  <a:cubicBezTo>
                    <a:pt x="293" y="54"/>
                    <a:pt x="293" y="54"/>
                    <a:pt x="293" y="54"/>
                  </a:cubicBezTo>
                  <a:cubicBezTo>
                    <a:pt x="292" y="52"/>
                    <a:pt x="292" y="52"/>
                    <a:pt x="292" y="52"/>
                  </a:cubicBezTo>
                  <a:cubicBezTo>
                    <a:pt x="294" y="51"/>
                    <a:pt x="294" y="51"/>
                    <a:pt x="294" y="51"/>
                  </a:cubicBezTo>
                  <a:cubicBezTo>
                    <a:pt x="297" y="51"/>
                    <a:pt x="297" y="51"/>
                    <a:pt x="297" y="51"/>
                  </a:cubicBezTo>
                  <a:cubicBezTo>
                    <a:pt x="298" y="56"/>
                    <a:pt x="298" y="56"/>
                    <a:pt x="298" y="56"/>
                  </a:cubicBezTo>
                  <a:cubicBezTo>
                    <a:pt x="300" y="58"/>
                    <a:pt x="300" y="58"/>
                    <a:pt x="300" y="58"/>
                  </a:cubicBezTo>
                  <a:cubicBezTo>
                    <a:pt x="303" y="58"/>
                    <a:pt x="303" y="58"/>
                    <a:pt x="303" y="58"/>
                  </a:cubicBezTo>
                  <a:cubicBezTo>
                    <a:pt x="304" y="57"/>
                    <a:pt x="304" y="57"/>
                    <a:pt x="304" y="57"/>
                  </a:cubicBezTo>
                  <a:cubicBezTo>
                    <a:pt x="306" y="58"/>
                    <a:pt x="306" y="58"/>
                    <a:pt x="306" y="58"/>
                  </a:cubicBezTo>
                  <a:cubicBezTo>
                    <a:pt x="310" y="58"/>
                    <a:pt x="310" y="58"/>
                    <a:pt x="310" y="58"/>
                  </a:cubicBezTo>
                  <a:cubicBezTo>
                    <a:pt x="316" y="58"/>
                    <a:pt x="316" y="58"/>
                    <a:pt x="316" y="58"/>
                  </a:cubicBezTo>
                  <a:cubicBezTo>
                    <a:pt x="317" y="57"/>
                    <a:pt x="317" y="57"/>
                    <a:pt x="317" y="57"/>
                  </a:cubicBezTo>
                  <a:cubicBezTo>
                    <a:pt x="317" y="53"/>
                    <a:pt x="317" y="53"/>
                    <a:pt x="317" y="53"/>
                  </a:cubicBezTo>
                  <a:cubicBezTo>
                    <a:pt x="318" y="51"/>
                    <a:pt x="318" y="51"/>
                    <a:pt x="318" y="51"/>
                  </a:cubicBezTo>
                  <a:cubicBezTo>
                    <a:pt x="319" y="48"/>
                    <a:pt x="319" y="48"/>
                    <a:pt x="319" y="48"/>
                  </a:cubicBezTo>
                  <a:cubicBezTo>
                    <a:pt x="319" y="46"/>
                    <a:pt x="319" y="46"/>
                    <a:pt x="319" y="46"/>
                  </a:cubicBezTo>
                  <a:cubicBezTo>
                    <a:pt x="320" y="42"/>
                    <a:pt x="320" y="42"/>
                    <a:pt x="320" y="42"/>
                  </a:cubicBezTo>
                  <a:cubicBezTo>
                    <a:pt x="322" y="42"/>
                    <a:pt x="322" y="42"/>
                    <a:pt x="322" y="42"/>
                  </a:cubicBezTo>
                  <a:cubicBezTo>
                    <a:pt x="323" y="44"/>
                    <a:pt x="323" y="44"/>
                    <a:pt x="323" y="44"/>
                  </a:cubicBezTo>
                  <a:cubicBezTo>
                    <a:pt x="325" y="42"/>
                    <a:pt x="325" y="42"/>
                    <a:pt x="325" y="42"/>
                  </a:cubicBezTo>
                  <a:cubicBezTo>
                    <a:pt x="325" y="39"/>
                    <a:pt x="325" y="39"/>
                    <a:pt x="325" y="39"/>
                  </a:cubicBezTo>
                  <a:cubicBezTo>
                    <a:pt x="326" y="37"/>
                    <a:pt x="326" y="37"/>
                    <a:pt x="326" y="37"/>
                  </a:cubicBezTo>
                  <a:lnTo>
                    <a:pt x="324" y="34"/>
                  </a:lnTo>
                  <a:close/>
                </a:path>
              </a:pathLst>
            </a:custGeom>
            <a:solidFill>
              <a:srgbClr val="0AB8F0"/>
            </a:solidFill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56" name="Freeform 38"/>
            <p:cNvSpPr>
              <a:spLocks/>
            </p:cNvSpPr>
            <p:nvPr/>
          </p:nvSpPr>
          <p:spPr bwMode="auto">
            <a:xfrm>
              <a:off x="7274749" y="2775308"/>
              <a:ext cx="286695" cy="308620"/>
            </a:xfrm>
            <a:custGeom>
              <a:avLst/>
              <a:gdLst>
                <a:gd name="T0" fmla="*/ 196 w 201"/>
                <a:gd name="T1" fmla="*/ 127 h 216"/>
                <a:gd name="T2" fmla="*/ 195 w 201"/>
                <a:gd name="T3" fmla="*/ 120 h 216"/>
                <a:gd name="T4" fmla="*/ 191 w 201"/>
                <a:gd name="T5" fmla="*/ 115 h 216"/>
                <a:gd name="T6" fmla="*/ 190 w 201"/>
                <a:gd name="T7" fmla="*/ 110 h 216"/>
                <a:gd name="T8" fmla="*/ 187 w 201"/>
                <a:gd name="T9" fmla="*/ 107 h 216"/>
                <a:gd name="T10" fmla="*/ 183 w 201"/>
                <a:gd name="T11" fmla="*/ 106 h 216"/>
                <a:gd name="T12" fmla="*/ 181 w 201"/>
                <a:gd name="T13" fmla="*/ 101 h 216"/>
                <a:gd name="T14" fmla="*/ 179 w 201"/>
                <a:gd name="T15" fmla="*/ 96 h 216"/>
                <a:gd name="T16" fmla="*/ 174 w 201"/>
                <a:gd name="T17" fmla="*/ 89 h 216"/>
                <a:gd name="T18" fmla="*/ 168 w 201"/>
                <a:gd name="T19" fmla="*/ 84 h 216"/>
                <a:gd name="T20" fmla="*/ 158 w 201"/>
                <a:gd name="T21" fmla="*/ 78 h 216"/>
                <a:gd name="T22" fmla="*/ 147 w 201"/>
                <a:gd name="T23" fmla="*/ 63 h 216"/>
                <a:gd name="T24" fmla="*/ 126 w 201"/>
                <a:gd name="T25" fmla="*/ 46 h 216"/>
                <a:gd name="T26" fmla="*/ 116 w 201"/>
                <a:gd name="T27" fmla="*/ 35 h 216"/>
                <a:gd name="T28" fmla="*/ 111 w 201"/>
                <a:gd name="T29" fmla="*/ 27 h 216"/>
                <a:gd name="T30" fmla="*/ 96 w 201"/>
                <a:gd name="T31" fmla="*/ 19 h 216"/>
                <a:gd name="T32" fmla="*/ 92 w 201"/>
                <a:gd name="T33" fmla="*/ 14 h 216"/>
                <a:gd name="T34" fmla="*/ 97 w 201"/>
                <a:gd name="T35" fmla="*/ 8 h 216"/>
                <a:gd name="T36" fmla="*/ 103 w 201"/>
                <a:gd name="T37" fmla="*/ 4 h 216"/>
                <a:gd name="T38" fmla="*/ 104 w 201"/>
                <a:gd name="T39" fmla="*/ 0 h 216"/>
                <a:gd name="T40" fmla="*/ 48 w 201"/>
                <a:gd name="T41" fmla="*/ 6 h 216"/>
                <a:gd name="T42" fmla="*/ 0 w 201"/>
                <a:gd name="T43" fmla="*/ 10 h 216"/>
                <a:gd name="T44" fmla="*/ 11 w 201"/>
                <a:gd name="T45" fmla="*/ 58 h 216"/>
                <a:gd name="T46" fmla="*/ 25 w 201"/>
                <a:gd name="T47" fmla="*/ 107 h 216"/>
                <a:gd name="T48" fmla="*/ 38 w 201"/>
                <a:gd name="T49" fmla="*/ 128 h 216"/>
                <a:gd name="T50" fmla="*/ 39 w 201"/>
                <a:gd name="T51" fmla="*/ 137 h 216"/>
                <a:gd name="T52" fmla="*/ 40 w 201"/>
                <a:gd name="T53" fmla="*/ 144 h 216"/>
                <a:gd name="T54" fmla="*/ 39 w 201"/>
                <a:gd name="T55" fmla="*/ 150 h 216"/>
                <a:gd name="T56" fmla="*/ 35 w 201"/>
                <a:gd name="T57" fmla="*/ 157 h 216"/>
                <a:gd name="T58" fmla="*/ 37 w 201"/>
                <a:gd name="T59" fmla="*/ 172 h 216"/>
                <a:gd name="T60" fmla="*/ 40 w 201"/>
                <a:gd name="T61" fmla="*/ 182 h 216"/>
                <a:gd name="T62" fmla="*/ 37 w 201"/>
                <a:gd name="T63" fmla="*/ 186 h 216"/>
                <a:gd name="T64" fmla="*/ 41 w 201"/>
                <a:gd name="T65" fmla="*/ 193 h 216"/>
                <a:gd name="T66" fmla="*/ 46 w 201"/>
                <a:gd name="T67" fmla="*/ 201 h 216"/>
                <a:gd name="T68" fmla="*/ 160 w 201"/>
                <a:gd name="T69" fmla="*/ 207 h 216"/>
                <a:gd name="T70" fmla="*/ 169 w 201"/>
                <a:gd name="T71" fmla="*/ 216 h 216"/>
                <a:gd name="T72" fmla="*/ 166 w 201"/>
                <a:gd name="T73" fmla="*/ 193 h 216"/>
                <a:gd name="T74" fmla="*/ 183 w 201"/>
                <a:gd name="T75" fmla="*/ 196 h 216"/>
                <a:gd name="T76" fmla="*/ 185 w 201"/>
                <a:gd name="T77" fmla="*/ 189 h 216"/>
                <a:gd name="T78" fmla="*/ 182 w 201"/>
                <a:gd name="T79" fmla="*/ 187 h 216"/>
                <a:gd name="T80" fmla="*/ 180 w 201"/>
                <a:gd name="T81" fmla="*/ 183 h 216"/>
                <a:gd name="T82" fmla="*/ 185 w 201"/>
                <a:gd name="T83" fmla="*/ 183 h 216"/>
                <a:gd name="T84" fmla="*/ 183 w 201"/>
                <a:gd name="T85" fmla="*/ 177 h 216"/>
                <a:gd name="T86" fmla="*/ 188 w 201"/>
                <a:gd name="T87" fmla="*/ 174 h 216"/>
                <a:gd name="T88" fmla="*/ 187 w 201"/>
                <a:gd name="T89" fmla="*/ 168 h 216"/>
                <a:gd name="T90" fmla="*/ 188 w 201"/>
                <a:gd name="T91" fmla="*/ 165 h 216"/>
                <a:gd name="T92" fmla="*/ 189 w 201"/>
                <a:gd name="T93" fmla="*/ 161 h 216"/>
                <a:gd name="T94" fmla="*/ 189 w 201"/>
                <a:gd name="T95" fmla="*/ 151 h 216"/>
                <a:gd name="T96" fmla="*/ 194 w 201"/>
                <a:gd name="T97" fmla="*/ 152 h 216"/>
                <a:gd name="T98" fmla="*/ 193 w 201"/>
                <a:gd name="T99" fmla="*/ 149 h 216"/>
                <a:gd name="T100" fmla="*/ 189 w 201"/>
                <a:gd name="T101" fmla="*/ 144 h 216"/>
                <a:gd name="T102" fmla="*/ 196 w 201"/>
                <a:gd name="T103" fmla="*/ 144 h 216"/>
                <a:gd name="T104" fmla="*/ 193 w 201"/>
                <a:gd name="T105" fmla="*/ 141 h 216"/>
                <a:gd name="T106" fmla="*/ 192 w 201"/>
                <a:gd name="T107" fmla="*/ 137 h 216"/>
                <a:gd name="T108" fmla="*/ 197 w 201"/>
                <a:gd name="T109" fmla="*/ 138 h 216"/>
                <a:gd name="T110" fmla="*/ 199 w 201"/>
                <a:gd name="T111" fmla="*/ 134 h 216"/>
                <a:gd name="T112" fmla="*/ 201 w 201"/>
                <a:gd name="T113" fmla="*/ 130 h 216"/>
                <a:gd name="T114" fmla="*/ 198 w 201"/>
                <a:gd name="T115" fmla="*/ 12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1" h="216">
                  <a:moveTo>
                    <a:pt x="198" y="128"/>
                  </a:moveTo>
                  <a:cubicBezTo>
                    <a:pt x="196" y="127"/>
                    <a:pt x="196" y="127"/>
                    <a:pt x="196" y="127"/>
                  </a:cubicBezTo>
                  <a:cubicBezTo>
                    <a:pt x="195" y="124"/>
                    <a:pt x="195" y="124"/>
                    <a:pt x="195" y="124"/>
                  </a:cubicBezTo>
                  <a:cubicBezTo>
                    <a:pt x="195" y="120"/>
                    <a:pt x="195" y="120"/>
                    <a:pt x="195" y="120"/>
                  </a:cubicBezTo>
                  <a:cubicBezTo>
                    <a:pt x="195" y="119"/>
                    <a:pt x="195" y="119"/>
                    <a:pt x="195" y="119"/>
                  </a:cubicBezTo>
                  <a:cubicBezTo>
                    <a:pt x="191" y="115"/>
                    <a:pt x="191" y="115"/>
                    <a:pt x="191" y="115"/>
                  </a:cubicBezTo>
                  <a:cubicBezTo>
                    <a:pt x="190" y="112"/>
                    <a:pt x="190" y="112"/>
                    <a:pt x="190" y="112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90" y="109"/>
                    <a:pt x="190" y="109"/>
                    <a:pt x="190" y="109"/>
                  </a:cubicBezTo>
                  <a:cubicBezTo>
                    <a:pt x="187" y="107"/>
                    <a:pt x="187" y="107"/>
                    <a:pt x="187" y="107"/>
                  </a:cubicBezTo>
                  <a:cubicBezTo>
                    <a:pt x="184" y="106"/>
                    <a:pt x="184" y="106"/>
                    <a:pt x="184" y="106"/>
                  </a:cubicBezTo>
                  <a:cubicBezTo>
                    <a:pt x="183" y="106"/>
                    <a:pt x="183" y="106"/>
                    <a:pt x="183" y="106"/>
                  </a:cubicBezTo>
                  <a:cubicBezTo>
                    <a:pt x="182" y="104"/>
                    <a:pt x="182" y="104"/>
                    <a:pt x="182" y="104"/>
                  </a:cubicBezTo>
                  <a:cubicBezTo>
                    <a:pt x="181" y="101"/>
                    <a:pt x="181" y="101"/>
                    <a:pt x="181" y="101"/>
                  </a:cubicBezTo>
                  <a:cubicBezTo>
                    <a:pt x="181" y="99"/>
                    <a:pt x="181" y="99"/>
                    <a:pt x="181" y="99"/>
                  </a:cubicBezTo>
                  <a:cubicBezTo>
                    <a:pt x="179" y="96"/>
                    <a:pt x="179" y="96"/>
                    <a:pt x="179" y="96"/>
                  </a:cubicBezTo>
                  <a:cubicBezTo>
                    <a:pt x="176" y="91"/>
                    <a:pt x="176" y="91"/>
                    <a:pt x="176" y="91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1" y="87"/>
                    <a:pt x="171" y="87"/>
                    <a:pt x="171" y="87"/>
                  </a:cubicBezTo>
                  <a:cubicBezTo>
                    <a:pt x="168" y="84"/>
                    <a:pt x="168" y="84"/>
                    <a:pt x="168" y="84"/>
                  </a:cubicBezTo>
                  <a:cubicBezTo>
                    <a:pt x="165" y="81"/>
                    <a:pt x="165" y="81"/>
                    <a:pt x="165" y="81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3" y="71"/>
                    <a:pt x="153" y="71"/>
                    <a:pt x="153" y="71"/>
                  </a:cubicBezTo>
                  <a:cubicBezTo>
                    <a:pt x="147" y="63"/>
                    <a:pt x="147" y="63"/>
                    <a:pt x="147" y="63"/>
                  </a:cubicBezTo>
                  <a:cubicBezTo>
                    <a:pt x="142" y="59"/>
                    <a:pt x="142" y="59"/>
                    <a:pt x="142" y="59"/>
                  </a:cubicBezTo>
                  <a:cubicBezTo>
                    <a:pt x="126" y="46"/>
                    <a:pt x="126" y="46"/>
                    <a:pt x="126" y="46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14" y="31"/>
                    <a:pt x="114" y="31"/>
                    <a:pt x="114" y="31"/>
                  </a:cubicBezTo>
                  <a:cubicBezTo>
                    <a:pt x="111" y="27"/>
                    <a:pt x="111" y="27"/>
                    <a:pt x="111" y="27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96" y="19"/>
                    <a:pt x="96" y="19"/>
                    <a:pt x="96" y="19"/>
                  </a:cubicBezTo>
                  <a:cubicBezTo>
                    <a:pt x="94" y="16"/>
                    <a:pt x="94" y="16"/>
                    <a:pt x="94" y="16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2" y="11"/>
                    <a:pt x="92" y="11"/>
                    <a:pt x="92" y="11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23" y="98"/>
                    <a:pt x="23" y="98"/>
                    <a:pt x="23" y="98"/>
                  </a:cubicBezTo>
                  <a:cubicBezTo>
                    <a:pt x="25" y="107"/>
                    <a:pt x="25" y="107"/>
                    <a:pt x="25" y="107"/>
                  </a:cubicBezTo>
                  <a:cubicBezTo>
                    <a:pt x="33" y="122"/>
                    <a:pt x="33" y="122"/>
                    <a:pt x="33" y="122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9" y="137"/>
                    <a:pt x="39" y="137"/>
                    <a:pt x="39" y="137"/>
                  </a:cubicBezTo>
                  <a:cubicBezTo>
                    <a:pt x="42" y="139"/>
                    <a:pt x="42" y="139"/>
                    <a:pt x="42" y="139"/>
                  </a:cubicBezTo>
                  <a:cubicBezTo>
                    <a:pt x="40" y="144"/>
                    <a:pt x="40" y="144"/>
                    <a:pt x="40" y="144"/>
                  </a:cubicBezTo>
                  <a:cubicBezTo>
                    <a:pt x="35" y="147"/>
                    <a:pt x="35" y="147"/>
                    <a:pt x="35" y="147"/>
                  </a:cubicBezTo>
                  <a:cubicBezTo>
                    <a:pt x="39" y="150"/>
                    <a:pt x="39" y="150"/>
                    <a:pt x="39" y="150"/>
                  </a:cubicBezTo>
                  <a:cubicBezTo>
                    <a:pt x="38" y="155"/>
                    <a:pt x="38" y="155"/>
                    <a:pt x="38" y="155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5" y="163"/>
                    <a:pt x="35" y="163"/>
                    <a:pt x="35" y="163"/>
                  </a:cubicBezTo>
                  <a:cubicBezTo>
                    <a:pt x="37" y="172"/>
                    <a:pt x="37" y="172"/>
                    <a:pt x="37" y="172"/>
                  </a:cubicBezTo>
                  <a:cubicBezTo>
                    <a:pt x="39" y="176"/>
                    <a:pt x="39" y="176"/>
                    <a:pt x="39" y="176"/>
                  </a:cubicBezTo>
                  <a:cubicBezTo>
                    <a:pt x="40" y="182"/>
                    <a:pt x="40" y="182"/>
                    <a:pt x="40" y="182"/>
                  </a:cubicBezTo>
                  <a:cubicBezTo>
                    <a:pt x="38" y="184"/>
                    <a:pt x="38" y="184"/>
                    <a:pt x="38" y="184"/>
                  </a:cubicBezTo>
                  <a:cubicBezTo>
                    <a:pt x="37" y="186"/>
                    <a:pt x="37" y="186"/>
                    <a:pt x="37" y="186"/>
                  </a:cubicBezTo>
                  <a:cubicBezTo>
                    <a:pt x="39" y="190"/>
                    <a:pt x="39" y="190"/>
                    <a:pt x="39" y="190"/>
                  </a:cubicBezTo>
                  <a:cubicBezTo>
                    <a:pt x="41" y="193"/>
                    <a:pt x="41" y="193"/>
                    <a:pt x="41" y="193"/>
                  </a:cubicBezTo>
                  <a:cubicBezTo>
                    <a:pt x="45" y="199"/>
                    <a:pt x="45" y="199"/>
                    <a:pt x="45" y="199"/>
                  </a:cubicBezTo>
                  <a:cubicBezTo>
                    <a:pt x="46" y="201"/>
                    <a:pt x="46" y="201"/>
                    <a:pt x="46" y="201"/>
                  </a:cubicBezTo>
                  <a:cubicBezTo>
                    <a:pt x="52" y="213"/>
                    <a:pt x="52" y="213"/>
                    <a:pt x="52" y="213"/>
                  </a:cubicBezTo>
                  <a:cubicBezTo>
                    <a:pt x="160" y="207"/>
                    <a:pt x="160" y="207"/>
                    <a:pt x="160" y="207"/>
                  </a:cubicBezTo>
                  <a:cubicBezTo>
                    <a:pt x="161" y="216"/>
                    <a:pt x="161" y="216"/>
                    <a:pt x="161" y="216"/>
                  </a:cubicBezTo>
                  <a:cubicBezTo>
                    <a:pt x="169" y="216"/>
                    <a:pt x="169" y="216"/>
                    <a:pt x="169" y="216"/>
                  </a:cubicBezTo>
                  <a:cubicBezTo>
                    <a:pt x="166" y="193"/>
                    <a:pt x="166" y="193"/>
                    <a:pt x="166" y="193"/>
                  </a:cubicBezTo>
                  <a:cubicBezTo>
                    <a:pt x="166" y="193"/>
                    <a:pt x="166" y="193"/>
                    <a:pt x="166" y="193"/>
                  </a:cubicBezTo>
                  <a:cubicBezTo>
                    <a:pt x="173" y="194"/>
                    <a:pt x="173" y="194"/>
                    <a:pt x="173" y="194"/>
                  </a:cubicBezTo>
                  <a:cubicBezTo>
                    <a:pt x="183" y="196"/>
                    <a:pt x="183" y="196"/>
                    <a:pt x="183" y="196"/>
                  </a:cubicBezTo>
                  <a:cubicBezTo>
                    <a:pt x="184" y="193"/>
                    <a:pt x="184" y="193"/>
                    <a:pt x="184" y="193"/>
                  </a:cubicBezTo>
                  <a:cubicBezTo>
                    <a:pt x="184" y="193"/>
                    <a:pt x="185" y="189"/>
                    <a:pt x="185" y="189"/>
                  </a:cubicBezTo>
                  <a:cubicBezTo>
                    <a:pt x="185" y="188"/>
                    <a:pt x="184" y="188"/>
                    <a:pt x="184" y="188"/>
                  </a:cubicBezTo>
                  <a:cubicBezTo>
                    <a:pt x="184" y="188"/>
                    <a:pt x="183" y="187"/>
                    <a:pt x="182" y="187"/>
                  </a:cubicBezTo>
                  <a:cubicBezTo>
                    <a:pt x="181" y="186"/>
                    <a:pt x="181" y="185"/>
                    <a:pt x="180" y="184"/>
                  </a:cubicBezTo>
                  <a:cubicBezTo>
                    <a:pt x="179" y="183"/>
                    <a:pt x="180" y="183"/>
                    <a:pt x="180" y="183"/>
                  </a:cubicBezTo>
                  <a:cubicBezTo>
                    <a:pt x="182" y="183"/>
                    <a:pt x="182" y="183"/>
                    <a:pt x="182" y="183"/>
                  </a:cubicBezTo>
                  <a:cubicBezTo>
                    <a:pt x="185" y="183"/>
                    <a:pt x="185" y="183"/>
                    <a:pt x="185" y="183"/>
                  </a:cubicBezTo>
                  <a:cubicBezTo>
                    <a:pt x="185" y="183"/>
                    <a:pt x="184" y="181"/>
                    <a:pt x="184" y="179"/>
                  </a:cubicBezTo>
                  <a:cubicBezTo>
                    <a:pt x="183" y="177"/>
                    <a:pt x="183" y="177"/>
                    <a:pt x="183" y="177"/>
                  </a:cubicBezTo>
                  <a:cubicBezTo>
                    <a:pt x="186" y="176"/>
                    <a:pt x="186" y="176"/>
                    <a:pt x="186" y="176"/>
                  </a:cubicBezTo>
                  <a:cubicBezTo>
                    <a:pt x="188" y="174"/>
                    <a:pt x="188" y="174"/>
                    <a:pt x="188" y="174"/>
                  </a:cubicBezTo>
                  <a:cubicBezTo>
                    <a:pt x="190" y="169"/>
                    <a:pt x="190" y="169"/>
                    <a:pt x="190" y="169"/>
                  </a:cubicBezTo>
                  <a:cubicBezTo>
                    <a:pt x="187" y="168"/>
                    <a:pt x="187" y="168"/>
                    <a:pt x="187" y="168"/>
                  </a:cubicBezTo>
                  <a:cubicBezTo>
                    <a:pt x="187" y="168"/>
                    <a:pt x="187" y="167"/>
                    <a:pt x="187" y="167"/>
                  </a:cubicBezTo>
                  <a:cubicBezTo>
                    <a:pt x="187" y="166"/>
                    <a:pt x="188" y="166"/>
                    <a:pt x="188" y="165"/>
                  </a:cubicBezTo>
                  <a:cubicBezTo>
                    <a:pt x="188" y="165"/>
                    <a:pt x="189" y="164"/>
                    <a:pt x="189" y="164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54"/>
                    <a:pt x="189" y="154"/>
                    <a:pt x="189" y="154"/>
                  </a:cubicBezTo>
                  <a:cubicBezTo>
                    <a:pt x="189" y="151"/>
                    <a:pt x="189" y="151"/>
                    <a:pt x="189" y="151"/>
                  </a:cubicBezTo>
                  <a:cubicBezTo>
                    <a:pt x="189" y="151"/>
                    <a:pt x="191" y="151"/>
                    <a:pt x="192" y="151"/>
                  </a:cubicBezTo>
                  <a:cubicBezTo>
                    <a:pt x="192" y="151"/>
                    <a:pt x="194" y="152"/>
                    <a:pt x="194" y="152"/>
                  </a:cubicBezTo>
                  <a:cubicBezTo>
                    <a:pt x="194" y="152"/>
                    <a:pt x="195" y="151"/>
                    <a:pt x="195" y="150"/>
                  </a:cubicBezTo>
                  <a:cubicBezTo>
                    <a:pt x="195" y="150"/>
                    <a:pt x="195" y="150"/>
                    <a:pt x="193" y="149"/>
                  </a:cubicBezTo>
                  <a:cubicBezTo>
                    <a:pt x="192" y="148"/>
                    <a:pt x="190" y="147"/>
                    <a:pt x="190" y="147"/>
                  </a:cubicBezTo>
                  <a:cubicBezTo>
                    <a:pt x="190" y="146"/>
                    <a:pt x="189" y="144"/>
                    <a:pt x="189" y="144"/>
                  </a:cubicBezTo>
                  <a:cubicBezTo>
                    <a:pt x="191" y="144"/>
                    <a:pt x="191" y="144"/>
                    <a:pt x="191" y="144"/>
                  </a:cubicBezTo>
                  <a:cubicBezTo>
                    <a:pt x="196" y="144"/>
                    <a:pt x="196" y="144"/>
                    <a:pt x="196" y="144"/>
                  </a:cubicBezTo>
                  <a:cubicBezTo>
                    <a:pt x="197" y="141"/>
                    <a:pt x="197" y="141"/>
                    <a:pt x="197" y="141"/>
                  </a:cubicBezTo>
                  <a:cubicBezTo>
                    <a:pt x="197" y="141"/>
                    <a:pt x="193" y="141"/>
                    <a:pt x="193" y="141"/>
                  </a:cubicBezTo>
                  <a:cubicBezTo>
                    <a:pt x="193" y="141"/>
                    <a:pt x="191" y="139"/>
                    <a:pt x="191" y="139"/>
                  </a:cubicBezTo>
                  <a:cubicBezTo>
                    <a:pt x="192" y="137"/>
                    <a:pt x="192" y="137"/>
                    <a:pt x="192" y="137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7" y="138"/>
                    <a:pt x="197" y="138"/>
                    <a:pt x="197" y="138"/>
                  </a:cubicBezTo>
                  <a:cubicBezTo>
                    <a:pt x="199" y="137"/>
                    <a:pt x="199" y="137"/>
                    <a:pt x="199" y="137"/>
                  </a:cubicBezTo>
                  <a:cubicBezTo>
                    <a:pt x="199" y="134"/>
                    <a:pt x="199" y="134"/>
                    <a:pt x="199" y="134"/>
                  </a:cubicBezTo>
                  <a:cubicBezTo>
                    <a:pt x="199" y="132"/>
                    <a:pt x="199" y="132"/>
                    <a:pt x="199" y="132"/>
                  </a:cubicBezTo>
                  <a:cubicBezTo>
                    <a:pt x="201" y="130"/>
                    <a:pt x="201" y="130"/>
                    <a:pt x="201" y="130"/>
                  </a:cubicBezTo>
                  <a:cubicBezTo>
                    <a:pt x="200" y="129"/>
                    <a:pt x="200" y="129"/>
                    <a:pt x="200" y="129"/>
                  </a:cubicBezTo>
                  <a:lnTo>
                    <a:pt x="198" y="128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>
                <a:solidFill>
                  <a:schemeClr val="accent6"/>
                </a:solidFill>
              </a:endParaRPr>
            </a:p>
          </p:txBody>
        </p:sp>
        <p:sp>
          <p:nvSpPr>
            <p:cNvPr id="157" name="Freeform 39"/>
            <p:cNvSpPr>
              <a:spLocks/>
            </p:cNvSpPr>
            <p:nvPr/>
          </p:nvSpPr>
          <p:spPr bwMode="auto">
            <a:xfrm>
              <a:off x="7369190" y="2432960"/>
              <a:ext cx="418238" cy="234416"/>
            </a:xfrm>
            <a:custGeom>
              <a:avLst/>
              <a:gdLst>
                <a:gd name="T0" fmla="*/ 169 w 248"/>
                <a:gd name="T1" fmla="*/ 118 h 139"/>
                <a:gd name="T2" fmla="*/ 248 w 248"/>
                <a:gd name="T3" fmla="*/ 101 h 139"/>
                <a:gd name="T4" fmla="*/ 246 w 248"/>
                <a:gd name="T5" fmla="*/ 93 h 139"/>
                <a:gd name="T6" fmla="*/ 239 w 248"/>
                <a:gd name="T7" fmla="*/ 86 h 139"/>
                <a:gd name="T8" fmla="*/ 232 w 248"/>
                <a:gd name="T9" fmla="*/ 83 h 139"/>
                <a:gd name="T10" fmla="*/ 228 w 248"/>
                <a:gd name="T11" fmla="*/ 78 h 139"/>
                <a:gd name="T12" fmla="*/ 224 w 248"/>
                <a:gd name="T13" fmla="*/ 72 h 139"/>
                <a:gd name="T14" fmla="*/ 226 w 248"/>
                <a:gd name="T15" fmla="*/ 68 h 139"/>
                <a:gd name="T16" fmla="*/ 228 w 248"/>
                <a:gd name="T17" fmla="*/ 67 h 139"/>
                <a:gd name="T18" fmla="*/ 224 w 248"/>
                <a:gd name="T19" fmla="*/ 63 h 139"/>
                <a:gd name="T20" fmla="*/ 211 w 248"/>
                <a:gd name="T21" fmla="*/ 54 h 139"/>
                <a:gd name="T22" fmla="*/ 215 w 248"/>
                <a:gd name="T23" fmla="*/ 55 h 139"/>
                <a:gd name="T24" fmla="*/ 221 w 248"/>
                <a:gd name="T25" fmla="*/ 59 h 139"/>
                <a:gd name="T26" fmla="*/ 225 w 248"/>
                <a:gd name="T27" fmla="*/ 56 h 139"/>
                <a:gd name="T28" fmla="*/ 225 w 248"/>
                <a:gd name="T29" fmla="*/ 48 h 139"/>
                <a:gd name="T30" fmla="*/ 215 w 248"/>
                <a:gd name="T31" fmla="*/ 45 h 139"/>
                <a:gd name="T32" fmla="*/ 211 w 248"/>
                <a:gd name="T33" fmla="*/ 41 h 139"/>
                <a:gd name="T34" fmla="*/ 207 w 248"/>
                <a:gd name="T35" fmla="*/ 43 h 139"/>
                <a:gd name="T36" fmla="*/ 199 w 248"/>
                <a:gd name="T37" fmla="*/ 37 h 139"/>
                <a:gd name="T38" fmla="*/ 193 w 248"/>
                <a:gd name="T39" fmla="*/ 37 h 139"/>
                <a:gd name="T40" fmla="*/ 188 w 248"/>
                <a:gd name="T41" fmla="*/ 36 h 139"/>
                <a:gd name="T42" fmla="*/ 191 w 248"/>
                <a:gd name="T43" fmla="*/ 24 h 139"/>
                <a:gd name="T44" fmla="*/ 192 w 248"/>
                <a:gd name="T45" fmla="*/ 17 h 139"/>
                <a:gd name="T46" fmla="*/ 183 w 248"/>
                <a:gd name="T47" fmla="*/ 10 h 139"/>
                <a:gd name="T48" fmla="*/ 171 w 248"/>
                <a:gd name="T49" fmla="*/ 5 h 139"/>
                <a:gd name="T50" fmla="*/ 166 w 248"/>
                <a:gd name="T51" fmla="*/ 8 h 139"/>
                <a:gd name="T52" fmla="*/ 151 w 248"/>
                <a:gd name="T53" fmla="*/ 0 h 139"/>
                <a:gd name="T54" fmla="*/ 149 w 248"/>
                <a:gd name="T55" fmla="*/ 15 h 139"/>
                <a:gd name="T56" fmla="*/ 144 w 248"/>
                <a:gd name="T57" fmla="*/ 21 h 139"/>
                <a:gd name="T58" fmla="*/ 138 w 248"/>
                <a:gd name="T59" fmla="*/ 28 h 139"/>
                <a:gd name="T60" fmla="*/ 134 w 248"/>
                <a:gd name="T61" fmla="*/ 28 h 139"/>
                <a:gd name="T62" fmla="*/ 131 w 248"/>
                <a:gd name="T63" fmla="*/ 36 h 139"/>
                <a:gd name="T64" fmla="*/ 127 w 248"/>
                <a:gd name="T65" fmla="*/ 46 h 139"/>
                <a:gd name="T66" fmla="*/ 120 w 248"/>
                <a:gd name="T67" fmla="*/ 43 h 139"/>
                <a:gd name="T68" fmla="*/ 115 w 248"/>
                <a:gd name="T69" fmla="*/ 48 h 139"/>
                <a:gd name="T70" fmla="*/ 109 w 248"/>
                <a:gd name="T71" fmla="*/ 68 h 139"/>
                <a:gd name="T72" fmla="*/ 103 w 248"/>
                <a:gd name="T73" fmla="*/ 78 h 139"/>
                <a:gd name="T74" fmla="*/ 100 w 248"/>
                <a:gd name="T75" fmla="*/ 89 h 139"/>
                <a:gd name="T76" fmla="*/ 82 w 248"/>
                <a:gd name="T77" fmla="*/ 101 h 139"/>
                <a:gd name="T78" fmla="*/ 69 w 248"/>
                <a:gd name="T79" fmla="*/ 100 h 139"/>
                <a:gd name="T80" fmla="*/ 61 w 248"/>
                <a:gd name="T81" fmla="*/ 107 h 139"/>
                <a:gd name="T82" fmla="*/ 50 w 248"/>
                <a:gd name="T83" fmla="*/ 100 h 139"/>
                <a:gd name="T84" fmla="*/ 46 w 248"/>
                <a:gd name="T85" fmla="*/ 97 h 139"/>
                <a:gd name="T86" fmla="*/ 43 w 248"/>
                <a:gd name="T87" fmla="*/ 103 h 139"/>
                <a:gd name="T88" fmla="*/ 28 w 248"/>
                <a:gd name="T89" fmla="*/ 113 h 139"/>
                <a:gd name="T90" fmla="*/ 22 w 248"/>
                <a:gd name="T91" fmla="*/ 127 h 139"/>
                <a:gd name="T92" fmla="*/ 15 w 248"/>
                <a:gd name="T93" fmla="*/ 130 h 139"/>
                <a:gd name="T94" fmla="*/ 6 w 248"/>
                <a:gd name="T95" fmla="*/ 136 h 139"/>
                <a:gd name="T96" fmla="*/ 64 w 248"/>
                <a:gd name="T97" fmla="*/ 13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8" h="139">
                  <a:moveTo>
                    <a:pt x="116" y="127"/>
                  </a:moveTo>
                  <a:lnTo>
                    <a:pt x="169" y="118"/>
                  </a:lnTo>
                  <a:lnTo>
                    <a:pt x="243" y="103"/>
                  </a:lnTo>
                  <a:lnTo>
                    <a:pt x="248" y="101"/>
                  </a:lnTo>
                  <a:lnTo>
                    <a:pt x="248" y="98"/>
                  </a:lnTo>
                  <a:lnTo>
                    <a:pt x="246" y="93"/>
                  </a:lnTo>
                  <a:lnTo>
                    <a:pt x="243" y="89"/>
                  </a:lnTo>
                  <a:lnTo>
                    <a:pt x="239" y="86"/>
                  </a:lnTo>
                  <a:lnTo>
                    <a:pt x="237" y="86"/>
                  </a:lnTo>
                  <a:lnTo>
                    <a:pt x="232" y="83"/>
                  </a:lnTo>
                  <a:lnTo>
                    <a:pt x="231" y="80"/>
                  </a:lnTo>
                  <a:lnTo>
                    <a:pt x="228" y="78"/>
                  </a:lnTo>
                  <a:lnTo>
                    <a:pt x="226" y="74"/>
                  </a:lnTo>
                  <a:lnTo>
                    <a:pt x="224" y="72"/>
                  </a:lnTo>
                  <a:lnTo>
                    <a:pt x="224" y="70"/>
                  </a:lnTo>
                  <a:lnTo>
                    <a:pt x="226" y="68"/>
                  </a:lnTo>
                  <a:lnTo>
                    <a:pt x="230" y="70"/>
                  </a:lnTo>
                  <a:lnTo>
                    <a:pt x="228" y="67"/>
                  </a:lnTo>
                  <a:lnTo>
                    <a:pt x="226" y="64"/>
                  </a:lnTo>
                  <a:lnTo>
                    <a:pt x="224" y="63"/>
                  </a:lnTo>
                  <a:lnTo>
                    <a:pt x="215" y="60"/>
                  </a:lnTo>
                  <a:lnTo>
                    <a:pt x="211" y="54"/>
                  </a:lnTo>
                  <a:lnTo>
                    <a:pt x="211" y="53"/>
                  </a:lnTo>
                  <a:lnTo>
                    <a:pt x="215" y="55"/>
                  </a:lnTo>
                  <a:lnTo>
                    <a:pt x="220" y="56"/>
                  </a:lnTo>
                  <a:lnTo>
                    <a:pt x="221" y="59"/>
                  </a:lnTo>
                  <a:lnTo>
                    <a:pt x="227" y="60"/>
                  </a:lnTo>
                  <a:lnTo>
                    <a:pt x="225" y="56"/>
                  </a:lnTo>
                  <a:lnTo>
                    <a:pt x="225" y="51"/>
                  </a:lnTo>
                  <a:lnTo>
                    <a:pt x="225" y="48"/>
                  </a:lnTo>
                  <a:lnTo>
                    <a:pt x="221" y="49"/>
                  </a:lnTo>
                  <a:lnTo>
                    <a:pt x="215" y="45"/>
                  </a:lnTo>
                  <a:lnTo>
                    <a:pt x="212" y="41"/>
                  </a:lnTo>
                  <a:lnTo>
                    <a:pt x="211" y="41"/>
                  </a:lnTo>
                  <a:lnTo>
                    <a:pt x="210" y="43"/>
                  </a:lnTo>
                  <a:lnTo>
                    <a:pt x="207" y="43"/>
                  </a:lnTo>
                  <a:lnTo>
                    <a:pt x="203" y="39"/>
                  </a:lnTo>
                  <a:lnTo>
                    <a:pt x="199" y="37"/>
                  </a:lnTo>
                  <a:lnTo>
                    <a:pt x="195" y="36"/>
                  </a:lnTo>
                  <a:lnTo>
                    <a:pt x="193" y="37"/>
                  </a:lnTo>
                  <a:lnTo>
                    <a:pt x="190" y="38"/>
                  </a:lnTo>
                  <a:lnTo>
                    <a:pt x="188" y="36"/>
                  </a:lnTo>
                  <a:lnTo>
                    <a:pt x="188" y="25"/>
                  </a:lnTo>
                  <a:lnTo>
                    <a:pt x="191" y="24"/>
                  </a:lnTo>
                  <a:lnTo>
                    <a:pt x="193" y="21"/>
                  </a:lnTo>
                  <a:lnTo>
                    <a:pt x="192" y="17"/>
                  </a:lnTo>
                  <a:lnTo>
                    <a:pt x="188" y="14"/>
                  </a:lnTo>
                  <a:lnTo>
                    <a:pt x="183" y="10"/>
                  </a:lnTo>
                  <a:lnTo>
                    <a:pt x="173" y="4"/>
                  </a:lnTo>
                  <a:lnTo>
                    <a:pt x="171" y="5"/>
                  </a:lnTo>
                  <a:lnTo>
                    <a:pt x="168" y="8"/>
                  </a:lnTo>
                  <a:lnTo>
                    <a:pt x="166" y="8"/>
                  </a:lnTo>
                  <a:lnTo>
                    <a:pt x="160" y="5"/>
                  </a:lnTo>
                  <a:lnTo>
                    <a:pt x="151" y="0"/>
                  </a:lnTo>
                  <a:lnTo>
                    <a:pt x="151" y="8"/>
                  </a:lnTo>
                  <a:lnTo>
                    <a:pt x="149" y="15"/>
                  </a:lnTo>
                  <a:lnTo>
                    <a:pt x="147" y="18"/>
                  </a:lnTo>
                  <a:lnTo>
                    <a:pt x="144" y="21"/>
                  </a:lnTo>
                  <a:lnTo>
                    <a:pt x="139" y="30"/>
                  </a:lnTo>
                  <a:lnTo>
                    <a:pt x="138" y="28"/>
                  </a:lnTo>
                  <a:lnTo>
                    <a:pt x="135" y="28"/>
                  </a:lnTo>
                  <a:lnTo>
                    <a:pt x="134" y="28"/>
                  </a:lnTo>
                  <a:lnTo>
                    <a:pt x="133" y="32"/>
                  </a:lnTo>
                  <a:lnTo>
                    <a:pt x="131" y="36"/>
                  </a:lnTo>
                  <a:lnTo>
                    <a:pt x="128" y="44"/>
                  </a:lnTo>
                  <a:lnTo>
                    <a:pt x="127" y="46"/>
                  </a:lnTo>
                  <a:lnTo>
                    <a:pt x="125" y="45"/>
                  </a:lnTo>
                  <a:lnTo>
                    <a:pt x="120" y="43"/>
                  </a:lnTo>
                  <a:lnTo>
                    <a:pt x="116" y="41"/>
                  </a:lnTo>
                  <a:lnTo>
                    <a:pt x="115" y="48"/>
                  </a:lnTo>
                  <a:lnTo>
                    <a:pt x="112" y="60"/>
                  </a:lnTo>
                  <a:lnTo>
                    <a:pt x="109" y="68"/>
                  </a:lnTo>
                  <a:lnTo>
                    <a:pt x="104" y="73"/>
                  </a:lnTo>
                  <a:lnTo>
                    <a:pt x="103" y="78"/>
                  </a:lnTo>
                  <a:lnTo>
                    <a:pt x="104" y="86"/>
                  </a:lnTo>
                  <a:lnTo>
                    <a:pt x="100" y="89"/>
                  </a:lnTo>
                  <a:lnTo>
                    <a:pt x="89" y="95"/>
                  </a:lnTo>
                  <a:lnTo>
                    <a:pt x="82" y="101"/>
                  </a:lnTo>
                  <a:lnTo>
                    <a:pt x="73" y="103"/>
                  </a:lnTo>
                  <a:lnTo>
                    <a:pt x="69" y="100"/>
                  </a:lnTo>
                  <a:lnTo>
                    <a:pt x="63" y="107"/>
                  </a:lnTo>
                  <a:lnTo>
                    <a:pt x="61" y="107"/>
                  </a:lnTo>
                  <a:lnTo>
                    <a:pt x="56" y="105"/>
                  </a:lnTo>
                  <a:lnTo>
                    <a:pt x="50" y="100"/>
                  </a:lnTo>
                  <a:lnTo>
                    <a:pt x="49" y="97"/>
                  </a:lnTo>
                  <a:lnTo>
                    <a:pt x="46" y="97"/>
                  </a:lnTo>
                  <a:lnTo>
                    <a:pt x="45" y="99"/>
                  </a:lnTo>
                  <a:lnTo>
                    <a:pt x="43" y="103"/>
                  </a:lnTo>
                  <a:lnTo>
                    <a:pt x="39" y="109"/>
                  </a:lnTo>
                  <a:lnTo>
                    <a:pt x="28" y="113"/>
                  </a:lnTo>
                  <a:lnTo>
                    <a:pt x="25" y="118"/>
                  </a:lnTo>
                  <a:lnTo>
                    <a:pt x="22" y="127"/>
                  </a:lnTo>
                  <a:lnTo>
                    <a:pt x="18" y="128"/>
                  </a:lnTo>
                  <a:lnTo>
                    <a:pt x="15" y="130"/>
                  </a:lnTo>
                  <a:lnTo>
                    <a:pt x="10" y="133"/>
                  </a:lnTo>
                  <a:lnTo>
                    <a:pt x="6" y="136"/>
                  </a:lnTo>
                  <a:lnTo>
                    <a:pt x="0" y="139"/>
                  </a:lnTo>
                  <a:lnTo>
                    <a:pt x="64" y="133"/>
                  </a:lnTo>
                  <a:lnTo>
                    <a:pt x="116" y="127"/>
                  </a:lnTo>
                  <a:close/>
                </a:path>
              </a:pathLst>
            </a:custGeom>
            <a:solidFill>
              <a:srgbClr val="0AB8F0"/>
            </a:solidFill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58" name="Freeform 40"/>
            <p:cNvSpPr>
              <a:spLocks/>
            </p:cNvSpPr>
            <p:nvPr/>
          </p:nvSpPr>
          <p:spPr bwMode="auto">
            <a:xfrm>
              <a:off x="7406291" y="2750011"/>
              <a:ext cx="269831" cy="209119"/>
            </a:xfrm>
            <a:custGeom>
              <a:avLst/>
              <a:gdLst>
                <a:gd name="T0" fmla="*/ 94 w 189"/>
                <a:gd name="T1" fmla="*/ 4 h 147"/>
                <a:gd name="T2" fmla="*/ 79 w 189"/>
                <a:gd name="T3" fmla="*/ 0 h 147"/>
                <a:gd name="T4" fmla="*/ 67 w 189"/>
                <a:gd name="T5" fmla="*/ 4 h 147"/>
                <a:gd name="T6" fmla="*/ 58 w 189"/>
                <a:gd name="T7" fmla="*/ 6 h 147"/>
                <a:gd name="T8" fmla="*/ 39 w 189"/>
                <a:gd name="T9" fmla="*/ 4 h 147"/>
                <a:gd name="T10" fmla="*/ 26 w 189"/>
                <a:gd name="T11" fmla="*/ 7 h 147"/>
                <a:gd name="T12" fmla="*/ 12 w 189"/>
                <a:gd name="T13" fmla="*/ 18 h 147"/>
                <a:gd name="T14" fmla="*/ 11 w 189"/>
                <a:gd name="T15" fmla="*/ 22 h 147"/>
                <a:gd name="T16" fmla="*/ 5 w 189"/>
                <a:gd name="T17" fmla="*/ 26 h 147"/>
                <a:gd name="T18" fmla="*/ 0 w 189"/>
                <a:gd name="T19" fmla="*/ 32 h 147"/>
                <a:gd name="T20" fmla="*/ 4 w 189"/>
                <a:gd name="T21" fmla="*/ 37 h 147"/>
                <a:gd name="T22" fmla="*/ 19 w 189"/>
                <a:gd name="T23" fmla="*/ 45 h 147"/>
                <a:gd name="T24" fmla="*/ 24 w 189"/>
                <a:gd name="T25" fmla="*/ 53 h 147"/>
                <a:gd name="T26" fmla="*/ 34 w 189"/>
                <a:gd name="T27" fmla="*/ 64 h 147"/>
                <a:gd name="T28" fmla="*/ 55 w 189"/>
                <a:gd name="T29" fmla="*/ 81 h 147"/>
                <a:gd name="T30" fmla="*/ 66 w 189"/>
                <a:gd name="T31" fmla="*/ 96 h 147"/>
                <a:gd name="T32" fmla="*/ 76 w 189"/>
                <a:gd name="T33" fmla="*/ 102 h 147"/>
                <a:gd name="T34" fmla="*/ 82 w 189"/>
                <a:gd name="T35" fmla="*/ 107 h 147"/>
                <a:gd name="T36" fmla="*/ 87 w 189"/>
                <a:gd name="T37" fmla="*/ 114 h 147"/>
                <a:gd name="T38" fmla="*/ 89 w 189"/>
                <a:gd name="T39" fmla="*/ 119 h 147"/>
                <a:gd name="T40" fmla="*/ 91 w 189"/>
                <a:gd name="T41" fmla="*/ 124 h 147"/>
                <a:gd name="T42" fmla="*/ 95 w 189"/>
                <a:gd name="T43" fmla="*/ 125 h 147"/>
                <a:gd name="T44" fmla="*/ 98 w 189"/>
                <a:gd name="T45" fmla="*/ 128 h 147"/>
                <a:gd name="T46" fmla="*/ 99 w 189"/>
                <a:gd name="T47" fmla="*/ 133 h 147"/>
                <a:gd name="T48" fmla="*/ 103 w 189"/>
                <a:gd name="T49" fmla="*/ 138 h 147"/>
                <a:gd name="T50" fmla="*/ 104 w 189"/>
                <a:gd name="T51" fmla="*/ 145 h 147"/>
                <a:gd name="T52" fmla="*/ 108 w 189"/>
                <a:gd name="T53" fmla="*/ 147 h 147"/>
                <a:gd name="T54" fmla="*/ 110 w 189"/>
                <a:gd name="T55" fmla="*/ 140 h 147"/>
                <a:gd name="T56" fmla="*/ 116 w 189"/>
                <a:gd name="T57" fmla="*/ 140 h 147"/>
                <a:gd name="T58" fmla="*/ 117 w 189"/>
                <a:gd name="T59" fmla="*/ 137 h 147"/>
                <a:gd name="T60" fmla="*/ 112 w 189"/>
                <a:gd name="T61" fmla="*/ 136 h 147"/>
                <a:gd name="T62" fmla="*/ 110 w 189"/>
                <a:gd name="T63" fmla="*/ 133 h 147"/>
                <a:gd name="T64" fmla="*/ 115 w 189"/>
                <a:gd name="T65" fmla="*/ 132 h 147"/>
                <a:gd name="T66" fmla="*/ 119 w 189"/>
                <a:gd name="T67" fmla="*/ 135 h 147"/>
                <a:gd name="T68" fmla="*/ 124 w 189"/>
                <a:gd name="T69" fmla="*/ 128 h 147"/>
                <a:gd name="T70" fmla="*/ 123 w 189"/>
                <a:gd name="T71" fmla="*/ 123 h 147"/>
                <a:gd name="T72" fmla="*/ 130 w 189"/>
                <a:gd name="T73" fmla="*/ 123 h 147"/>
                <a:gd name="T74" fmla="*/ 135 w 189"/>
                <a:gd name="T75" fmla="*/ 119 h 147"/>
                <a:gd name="T76" fmla="*/ 131 w 189"/>
                <a:gd name="T77" fmla="*/ 118 h 147"/>
                <a:gd name="T78" fmla="*/ 129 w 189"/>
                <a:gd name="T79" fmla="*/ 115 h 147"/>
                <a:gd name="T80" fmla="*/ 133 w 189"/>
                <a:gd name="T81" fmla="*/ 115 h 147"/>
                <a:gd name="T82" fmla="*/ 138 w 189"/>
                <a:gd name="T83" fmla="*/ 117 h 147"/>
                <a:gd name="T84" fmla="*/ 145 w 189"/>
                <a:gd name="T85" fmla="*/ 110 h 147"/>
                <a:gd name="T86" fmla="*/ 141 w 189"/>
                <a:gd name="T87" fmla="*/ 105 h 147"/>
                <a:gd name="T88" fmla="*/ 143 w 189"/>
                <a:gd name="T89" fmla="*/ 103 h 147"/>
                <a:gd name="T90" fmla="*/ 149 w 189"/>
                <a:gd name="T91" fmla="*/ 103 h 147"/>
                <a:gd name="T92" fmla="*/ 155 w 189"/>
                <a:gd name="T93" fmla="*/ 93 h 147"/>
                <a:gd name="T94" fmla="*/ 164 w 189"/>
                <a:gd name="T95" fmla="*/ 89 h 147"/>
                <a:gd name="T96" fmla="*/ 169 w 189"/>
                <a:gd name="T97" fmla="*/ 81 h 147"/>
                <a:gd name="T98" fmla="*/ 165 w 189"/>
                <a:gd name="T99" fmla="*/ 75 h 147"/>
                <a:gd name="T100" fmla="*/ 169 w 189"/>
                <a:gd name="T101" fmla="*/ 75 h 147"/>
                <a:gd name="T102" fmla="*/ 170 w 189"/>
                <a:gd name="T103" fmla="*/ 70 h 147"/>
                <a:gd name="T104" fmla="*/ 175 w 189"/>
                <a:gd name="T105" fmla="*/ 60 h 147"/>
                <a:gd name="T106" fmla="*/ 178 w 189"/>
                <a:gd name="T107" fmla="*/ 54 h 147"/>
                <a:gd name="T108" fmla="*/ 187 w 189"/>
                <a:gd name="T109" fmla="*/ 46 h 147"/>
                <a:gd name="T110" fmla="*/ 138 w 189"/>
                <a:gd name="T111" fmla="*/ 6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9" h="147">
                  <a:moveTo>
                    <a:pt x="98" y="14"/>
                  </a:moveTo>
                  <a:cubicBezTo>
                    <a:pt x="94" y="4"/>
                    <a:pt x="94" y="4"/>
                    <a:pt x="94" y="4"/>
                  </a:cubicBezTo>
                  <a:cubicBezTo>
                    <a:pt x="88" y="1"/>
                    <a:pt x="88" y="1"/>
                    <a:pt x="88" y="1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34" y="64"/>
                    <a:pt x="34" y="64"/>
                    <a:pt x="34" y="64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61" y="89"/>
                    <a:pt x="61" y="89"/>
                    <a:pt x="61" y="89"/>
                  </a:cubicBezTo>
                  <a:cubicBezTo>
                    <a:pt x="66" y="96"/>
                    <a:pt x="66" y="96"/>
                    <a:pt x="66" y="96"/>
                  </a:cubicBezTo>
                  <a:cubicBezTo>
                    <a:pt x="73" y="99"/>
                    <a:pt x="73" y="99"/>
                    <a:pt x="73" y="99"/>
                  </a:cubicBezTo>
                  <a:cubicBezTo>
                    <a:pt x="76" y="102"/>
                    <a:pt x="76" y="102"/>
                    <a:pt x="76" y="102"/>
                  </a:cubicBezTo>
                  <a:cubicBezTo>
                    <a:pt x="79" y="105"/>
                    <a:pt x="79" y="105"/>
                    <a:pt x="79" y="105"/>
                  </a:cubicBezTo>
                  <a:cubicBezTo>
                    <a:pt x="82" y="107"/>
                    <a:pt x="82" y="107"/>
                    <a:pt x="82" y="107"/>
                  </a:cubicBezTo>
                  <a:cubicBezTo>
                    <a:pt x="84" y="109"/>
                    <a:pt x="84" y="109"/>
                    <a:pt x="84" y="109"/>
                  </a:cubicBezTo>
                  <a:cubicBezTo>
                    <a:pt x="87" y="114"/>
                    <a:pt x="87" y="114"/>
                    <a:pt x="87" y="114"/>
                  </a:cubicBezTo>
                  <a:cubicBezTo>
                    <a:pt x="89" y="117"/>
                    <a:pt x="89" y="117"/>
                    <a:pt x="89" y="117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90" y="122"/>
                    <a:pt x="90" y="122"/>
                    <a:pt x="90" y="122"/>
                  </a:cubicBezTo>
                  <a:cubicBezTo>
                    <a:pt x="91" y="124"/>
                    <a:pt x="91" y="124"/>
                    <a:pt x="91" y="124"/>
                  </a:cubicBezTo>
                  <a:cubicBezTo>
                    <a:pt x="92" y="124"/>
                    <a:pt x="92" y="124"/>
                    <a:pt x="92" y="124"/>
                  </a:cubicBezTo>
                  <a:cubicBezTo>
                    <a:pt x="95" y="125"/>
                    <a:pt x="95" y="125"/>
                    <a:pt x="95" y="125"/>
                  </a:cubicBezTo>
                  <a:cubicBezTo>
                    <a:pt x="98" y="127"/>
                    <a:pt x="98" y="127"/>
                    <a:pt x="98" y="127"/>
                  </a:cubicBezTo>
                  <a:cubicBezTo>
                    <a:pt x="98" y="128"/>
                    <a:pt x="98" y="128"/>
                    <a:pt x="98" y="128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9" y="133"/>
                    <a:pt x="99" y="133"/>
                    <a:pt x="99" y="133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3" y="138"/>
                    <a:pt x="103" y="138"/>
                    <a:pt x="103" y="138"/>
                  </a:cubicBezTo>
                  <a:cubicBezTo>
                    <a:pt x="103" y="142"/>
                    <a:pt x="103" y="142"/>
                    <a:pt x="103" y="142"/>
                  </a:cubicBezTo>
                  <a:cubicBezTo>
                    <a:pt x="104" y="145"/>
                    <a:pt x="104" y="145"/>
                    <a:pt x="104" y="145"/>
                  </a:cubicBezTo>
                  <a:cubicBezTo>
                    <a:pt x="106" y="146"/>
                    <a:pt x="106" y="146"/>
                    <a:pt x="106" y="146"/>
                  </a:cubicBezTo>
                  <a:cubicBezTo>
                    <a:pt x="108" y="147"/>
                    <a:pt x="108" y="147"/>
                    <a:pt x="108" y="147"/>
                  </a:cubicBezTo>
                  <a:cubicBezTo>
                    <a:pt x="108" y="141"/>
                    <a:pt x="108" y="141"/>
                    <a:pt x="108" y="141"/>
                  </a:cubicBezTo>
                  <a:cubicBezTo>
                    <a:pt x="110" y="140"/>
                    <a:pt x="110" y="140"/>
                    <a:pt x="110" y="140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6" y="140"/>
                    <a:pt x="116" y="140"/>
                    <a:pt x="116" y="140"/>
                  </a:cubicBezTo>
                  <a:cubicBezTo>
                    <a:pt x="116" y="140"/>
                    <a:pt x="118" y="139"/>
                    <a:pt x="118" y="139"/>
                  </a:cubicBezTo>
                  <a:cubicBezTo>
                    <a:pt x="118" y="138"/>
                    <a:pt x="117" y="137"/>
                    <a:pt x="117" y="137"/>
                  </a:cubicBezTo>
                  <a:cubicBezTo>
                    <a:pt x="116" y="137"/>
                    <a:pt x="116" y="137"/>
                    <a:pt x="116" y="137"/>
                  </a:cubicBezTo>
                  <a:cubicBezTo>
                    <a:pt x="116" y="137"/>
                    <a:pt x="112" y="136"/>
                    <a:pt x="112" y="136"/>
                  </a:cubicBezTo>
                  <a:cubicBezTo>
                    <a:pt x="111" y="136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11" y="129"/>
                    <a:pt x="111" y="129"/>
                    <a:pt x="111" y="129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9" y="135"/>
                    <a:pt x="119" y="135"/>
                    <a:pt x="119" y="135"/>
                  </a:cubicBezTo>
                  <a:cubicBezTo>
                    <a:pt x="123" y="134"/>
                    <a:pt x="123" y="134"/>
                    <a:pt x="123" y="134"/>
                  </a:cubicBezTo>
                  <a:cubicBezTo>
                    <a:pt x="124" y="128"/>
                    <a:pt x="124" y="128"/>
                    <a:pt x="124" y="128"/>
                  </a:cubicBezTo>
                  <a:cubicBezTo>
                    <a:pt x="124" y="127"/>
                    <a:pt x="124" y="127"/>
                    <a:pt x="124" y="127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5" y="120"/>
                    <a:pt x="135" y="120"/>
                    <a:pt x="135" y="120"/>
                  </a:cubicBezTo>
                  <a:cubicBezTo>
                    <a:pt x="135" y="119"/>
                    <a:pt x="135" y="119"/>
                    <a:pt x="135" y="119"/>
                  </a:cubicBezTo>
                  <a:cubicBezTo>
                    <a:pt x="133" y="118"/>
                    <a:pt x="133" y="118"/>
                    <a:pt x="133" y="118"/>
                  </a:cubicBezTo>
                  <a:cubicBezTo>
                    <a:pt x="131" y="118"/>
                    <a:pt x="131" y="118"/>
                    <a:pt x="131" y="118"/>
                  </a:cubicBezTo>
                  <a:cubicBezTo>
                    <a:pt x="129" y="117"/>
                    <a:pt x="129" y="117"/>
                    <a:pt x="129" y="117"/>
                  </a:cubicBezTo>
                  <a:cubicBezTo>
                    <a:pt x="129" y="115"/>
                    <a:pt x="129" y="115"/>
                    <a:pt x="129" y="115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33" y="115"/>
                    <a:pt x="133" y="115"/>
                    <a:pt x="133" y="115"/>
                  </a:cubicBezTo>
                  <a:cubicBezTo>
                    <a:pt x="136" y="117"/>
                    <a:pt x="136" y="117"/>
                    <a:pt x="136" y="117"/>
                  </a:cubicBezTo>
                  <a:cubicBezTo>
                    <a:pt x="138" y="117"/>
                    <a:pt x="138" y="117"/>
                    <a:pt x="138" y="117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45" y="110"/>
                    <a:pt x="145" y="110"/>
                    <a:pt x="145" y="110"/>
                  </a:cubicBezTo>
                  <a:cubicBezTo>
                    <a:pt x="144" y="107"/>
                    <a:pt x="144" y="107"/>
                    <a:pt x="144" y="107"/>
                  </a:cubicBezTo>
                  <a:cubicBezTo>
                    <a:pt x="141" y="105"/>
                    <a:pt x="141" y="105"/>
                    <a:pt x="141" y="105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3" y="103"/>
                    <a:pt x="143" y="103"/>
                    <a:pt x="143" y="103"/>
                  </a:cubicBezTo>
                  <a:cubicBezTo>
                    <a:pt x="147" y="105"/>
                    <a:pt x="147" y="105"/>
                    <a:pt x="147" y="105"/>
                  </a:cubicBezTo>
                  <a:cubicBezTo>
                    <a:pt x="149" y="103"/>
                    <a:pt x="149" y="103"/>
                    <a:pt x="149" y="103"/>
                  </a:cubicBezTo>
                  <a:cubicBezTo>
                    <a:pt x="151" y="100"/>
                    <a:pt x="151" y="100"/>
                    <a:pt x="151" y="100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9" y="90"/>
                    <a:pt x="159" y="90"/>
                    <a:pt x="159" y="90"/>
                  </a:cubicBezTo>
                  <a:cubicBezTo>
                    <a:pt x="164" y="89"/>
                    <a:pt x="164" y="89"/>
                    <a:pt x="164" y="89"/>
                  </a:cubicBezTo>
                  <a:cubicBezTo>
                    <a:pt x="167" y="84"/>
                    <a:pt x="167" y="84"/>
                    <a:pt x="167" y="84"/>
                  </a:cubicBezTo>
                  <a:cubicBezTo>
                    <a:pt x="169" y="81"/>
                    <a:pt x="169" y="81"/>
                    <a:pt x="169" y="81"/>
                  </a:cubicBezTo>
                  <a:cubicBezTo>
                    <a:pt x="167" y="79"/>
                    <a:pt x="167" y="79"/>
                    <a:pt x="167" y="79"/>
                  </a:cubicBezTo>
                  <a:cubicBezTo>
                    <a:pt x="165" y="75"/>
                    <a:pt x="165" y="75"/>
                    <a:pt x="165" y="75"/>
                  </a:cubicBezTo>
                  <a:cubicBezTo>
                    <a:pt x="167" y="75"/>
                    <a:pt x="167" y="75"/>
                    <a:pt x="167" y="75"/>
                  </a:cubicBezTo>
                  <a:cubicBezTo>
                    <a:pt x="169" y="75"/>
                    <a:pt x="169" y="75"/>
                    <a:pt x="169" y="75"/>
                  </a:cubicBezTo>
                  <a:cubicBezTo>
                    <a:pt x="169" y="72"/>
                    <a:pt x="169" y="72"/>
                    <a:pt x="169" y="72"/>
                  </a:cubicBezTo>
                  <a:cubicBezTo>
                    <a:pt x="170" y="70"/>
                    <a:pt x="170" y="70"/>
                    <a:pt x="170" y="70"/>
                  </a:cubicBezTo>
                  <a:cubicBezTo>
                    <a:pt x="173" y="66"/>
                    <a:pt x="173" y="66"/>
                    <a:pt x="173" y="66"/>
                  </a:cubicBezTo>
                  <a:cubicBezTo>
                    <a:pt x="175" y="60"/>
                    <a:pt x="175" y="60"/>
                    <a:pt x="175" y="60"/>
                  </a:cubicBezTo>
                  <a:cubicBezTo>
                    <a:pt x="177" y="56"/>
                    <a:pt x="177" y="56"/>
                    <a:pt x="177" y="56"/>
                  </a:cubicBezTo>
                  <a:cubicBezTo>
                    <a:pt x="178" y="54"/>
                    <a:pt x="178" y="54"/>
                    <a:pt x="178" y="54"/>
                  </a:cubicBezTo>
                  <a:cubicBezTo>
                    <a:pt x="180" y="52"/>
                    <a:pt x="180" y="52"/>
                    <a:pt x="180" y="52"/>
                  </a:cubicBezTo>
                  <a:cubicBezTo>
                    <a:pt x="187" y="46"/>
                    <a:pt x="187" y="46"/>
                    <a:pt x="187" y="46"/>
                  </a:cubicBezTo>
                  <a:cubicBezTo>
                    <a:pt x="189" y="44"/>
                    <a:pt x="189" y="44"/>
                    <a:pt x="189" y="44"/>
                  </a:cubicBezTo>
                  <a:cubicBezTo>
                    <a:pt x="138" y="6"/>
                    <a:pt x="138" y="6"/>
                    <a:pt x="138" y="6"/>
                  </a:cubicBezTo>
                  <a:lnTo>
                    <a:pt x="98" y="14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59" name="Freeform 41"/>
            <p:cNvSpPr>
              <a:spLocks/>
            </p:cNvSpPr>
            <p:nvPr/>
          </p:nvSpPr>
          <p:spPr bwMode="auto">
            <a:xfrm>
              <a:off x="7128028" y="2788799"/>
              <a:ext cx="212492" cy="340661"/>
            </a:xfrm>
            <a:custGeom>
              <a:avLst/>
              <a:gdLst>
                <a:gd name="T0" fmla="*/ 39 w 126"/>
                <a:gd name="T1" fmla="*/ 183 h 202"/>
                <a:gd name="T2" fmla="*/ 33 w 126"/>
                <a:gd name="T3" fmla="*/ 176 h 202"/>
                <a:gd name="T4" fmla="*/ 36 w 126"/>
                <a:gd name="T5" fmla="*/ 172 h 202"/>
                <a:gd name="T6" fmla="*/ 51 w 126"/>
                <a:gd name="T7" fmla="*/ 168 h 202"/>
                <a:gd name="T8" fmla="*/ 125 w 126"/>
                <a:gd name="T9" fmla="*/ 161 h 202"/>
                <a:gd name="T10" fmla="*/ 120 w 126"/>
                <a:gd name="T11" fmla="*/ 153 h 202"/>
                <a:gd name="T12" fmla="*/ 119 w 126"/>
                <a:gd name="T13" fmla="*/ 148 h 202"/>
                <a:gd name="T14" fmla="*/ 120 w 126"/>
                <a:gd name="T15" fmla="*/ 141 h 202"/>
                <a:gd name="T16" fmla="*/ 116 w 126"/>
                <a:gd name="T17" fmla="*/ 130 h 202"/>
                <a:gd name="T18" fmla="*/ 119 w 126"/>
                <a:gd name="T19" fmla="*/ 123 h 202"/>
                <a:gd name="T20" fmla="*/ 116 w 126"/>
                <a:gd name="T21" fmla="*/ 117 h 202"/>
                <a:gd name="T22" fmla="*/ 122 w 126"/>
                <a:gd name="T23" fmla="*/ 110 h 202"/>
                <a:gd name="T24" fmla="*/ 119 w 126"/>
                <a:gd name="T25" fmla="*/ 104 h 202"/>
                <a:gd name="T26" fmla="*/ 115 w 126"/>
                <a:gd name="T27" fmla="*/ 95 h 202"/>
                <a:gd name="T28" fmla="*/ 106 w 126"/>
                <a:gd name="T29" fmla="*/ 75 h 202"/>
                <a:gd name="T30" fmla="*/ 89 w 126"/>
                <a:gd name="T31" fmla="*/ 12 h 202"/>
                <a:gd name="T32" fmla="*/ 94 w 126"/>
                <a:gd name="T33" fmla="*/ 0 h 202"/>
                <a:gd name="T34" fmla="*/ 1 w 126"/>
                <a:gd name="T35" fmla="*/ 7 h 202"/>
                <a:gd name="T36" fmla="*/ 0 w 126"/>
                <a:gd name="T37" fmla="*/ 106 h 202"/>
                <a:gd name="T38" fmla="*/ 6 w 126"/>
                <a:gd name="T39" fmla="*/ 196 h 202"/>
                <a:gd name="T40" fmla="*/ 11 w 126"/>
                <a:gd name="T41" fmla="*/ 197 h 202"/>
                <a:gd name="T42" fmla="*/ 16 w 126"/>
                <a:gd name="T43" fmla="*/ 195 h 202"/>
                <a:gd name="T44" fmla="*/ 16 w 126"/>
                <a:gd name="T45" fmla="*/ 187 h 202"/>
                <a:gd name="T46" fmla="*/ 21 w 126"/>
                <a:gd name="T47" fmla="*/ 184 h 202"/>
                <a:gd name="T48" fmla="*/ 22 w 126"/>
                <a:gd name="T49" fmla="*/ 189 h 202"/>
                <a:gd name="T50" fmla="*/ 22 w 126"/>
                <a:gd name="T51" fmla="*/ 193 h 202"/>
                <a:gd name="T52" fmla="*/ 25 w 126"/>
                <a:gd name="T53" fmla="*/ 195 h 202"/>
                <a:gd name="T54" fmla="*/ 27 w 126"/>
                <a:gd name="T55" fmla="*/ 199 h 202"/>
                <a:gd name="T56" fmla="*/ 25 w 126"/>
                <a:gd name="T57" fmla="*/ 202 h 202"/>
                <a:gd name="T58" fmla="*/ 31 w 126"/>
                <a:gd name="T59" fmla="*/ 200 h 202"/>
                <a:gd name="T60" fmla="*/ 38 w 126"/>
                <a:gd name="T61" fmla="*/ 197 h 202"/>
                <a:gd name="T62" fmla="*/ 43 w 126"/>
                <a:gd name="T63" fmla="*/ 196 h 202"/>
                <a:gd name="T64" fmla="*/ 44 w 126"/>
                <a:gd name="T65" fmla="*/ 195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202">
                  <a:moveTo>
                    <a:pt x="40" y="188"/>
                  </a:moveTo>
                  <a:lnTo>
                    <a:pt x="39" y="183"/>
                  </a:lnTo>
                  <a:lnTo>
                    <a:pt x="35" y="178"/>
                  </a:lnTo>
                  <a:lnTo>
                    <a:pt x="33" y="176"/>
                  </a:lnTo>
                  <a:lnTo>
                    <a:pt x="33" y="173"/>
                  </a:lnTo>
                  <a:lnTo>
                    <a:pt x="36" y="172"/>
                  </a:lnTo>
                  <a:lnTo>
                    <a:pt x="43" y="170"/>
                  </a:lnTo>
                  <a:lnTo>
                    <a:pt x="51" y="168"/>
                  </a:lnTo>
                  <a:lnTo>
                    <a:pt x="126" y="162"/>
                  </a:lnTo>
                  <a:lnTo>
                    <a:pt x="125" y="161"/>
                  </a:lnTo>
                  <a:lnTo>
                    <a:pt x="121" y="156"/>
                  </a:lnTo>
                  <a:lnTo>
                    <a:pt x="120" y="153"/>
                  </a:lnTo>
                  <a:lnTo>
                    <a:pt x="118" y="150"/>
                  </a:lnTo>
                  <a:lnTo>
                    <a:pt x="119" y="148"/>
                  </a:lnTo>
                  <a:lnTo>
                    <a:pt x="121" y="146"/>
                  </a:lnTo>
                  <a:lnTo>
                    <a:pt x="120" y="141"/>
                  </a:lnTo>
                  <a:lnTo>
                    <a:pt x="118" y="138"/>
                  </a:lnTo>
                  <a:lnTo>
                    <a:pt x="116" y="130"/>
                  </a:lnTo>
                  <a:lnTo>
                    <a:pt x="116" y="125"/>
                  </a:lnTo>
                  <a:lnTo>
                    <a:pt x="119" y="123"/>
                  </a:lnTo>
                  <a:lnTo>
                    <a:pt x="120" y="119"/>
                  </a:lnTo>
                  <a:lnTo>
                    <a:pt x="116" y="117"/>
                  </a:lnTo>
                  <a:lnTo>
                    <a:pt x="121" y="114"/>
                  </a:lnTo>
                  <a:lnTo>
                    <a:pt x="122" y="110"/>
                  </a:lnTo>
                  <a:lnTo>
                    <a:pt x="120" y="108"/>
                  </a:lnTo>
                  <a:lnTo>
                    <a:pt x="119" y="104"/>
                  </a:lnTo>
                  <a:lnTo>
                    <a:pt x="119" y="100"/>
                  </a:lnTo>
                  <a:lnTo>
                    <a:pt x="115" y="95"/>
                  </a:lnTo>
                  <a:lnTo>
                    <a:pt x="108" y="83"/>
                  </a:lnTo>
                  <a:lnTo>
                    <a:pt x="106" y="75"/>
                  </a:lnTo>
                  <a:lnTo>
                    <a:pt x="96" y="41"/>
                  </a:lnTo>
                  <a:lnTo>
                    <a:pt x="89" y="12"/>
                  </a:lnTo>
                  <a:lnTo>
                    <a:pt x="87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1" y="7"/>
                  </a:lnTo>
                  <a:lnTo>
                    <a:pt x="1" y="14"/>
                  </a:lnTo>
                  <a:lnTo>
                    <a:pt x="0" y="106"/>
                  </a:lnTo>
                  <a:lnTo>
                    <a:pt x="0" y="155"/>
                  </a:lnTo>
                  <a:lnTo>
                    <a:pt x="6" y="196"/>
                  </a:lnTo>
                  <a:lnTo>
                    <a:pt x="8" y="196"/>
                  </a:lnTo>
                  <a:lnTo>
                    <a:pt x="11" y="197"/>
                  </a:lnTo>
                  <a:lnTo>
                    <a:pt x="15" y="198"/>
                  </a:lnTo>
                  <a:lnTo>
                    <a:pt x="16" y="195"/>
                  </a:lnTo>
                  <a:lnTo>
                    <a:pt x="15" y="191"/>
                  </a:lnTo>
                  <a:lnTo>
                    <a:pt x="16" y="187"/>
                  </a:lnTo>
                  <a:lnTo>
                    <a:pt x="18" y="185"/>
                  </a:lnTo>
                  <a:lnTo>
                    <a:pt x="21" y="184"/>
                  </a:lnTo>
                  <a:lnTo>
                    <a:pt x="22" y="186"/>
                  </a:lnTo>
                  <a:lnTo>
                    <a:pt x="22" y="189"/>
                  </a:lnTo>
                  <a:lnTo>
                    <a:pt x="21" y="191"/>
                  </a:lnTo>
                  <a:lnTo>
                    <a:pt x="22" y="193"/>
                  </a:lnTo>
                  <a:lnTo>
                    <a:pt x="23" y="194"/>
                  </a:lnTo>
                  <a:lnTo>
                    <a:pt x="25" y="195"/>
                  </a:lnTo>
                  <a:lnTo>
                    <a:pt x="27" y="197"/>
                  </a:lnTo>
                  <a:lnTo>
                    <a:pt x="27" y="199"/>
                  </a:lnTo>
                  <a:lnTo>
                    <a:pt x="27" y="200"/>
                  </a:lnTo>
                  <a:lnTo>
                    <a:pt x="25" y="202"/>
                  </a:lnTo>
                  <a:lnTo>
                    <a:pt x="27" y="201"/>
                  </a:lnTo>
                  <a:lnTo>
                    <a:pt x="31" y="200"/>
                  </a:lnTo>
                  <a:lnTo>
                    <a:pt x="36" y="199"/>
                  </a:lnTo>
                  <a:lnTo>
                    <a:pt x="38" y="197"/>
                  </a:lnTo>
                  <a:lnTo>
                    <a:pt x="39" y="197"/>
                  </a:lnTo>
                  <a:lnTo>
                    <a:pt x="43" y="196"/>
                  </a:lnTo>
                  <a:lnTo>
                    <a:pt x="44" y="195"/>
                  </a:lnTo>
                  <a:lnTo>
                    <a:pt x="44" y="195"/>
                  </a:lnTo>
                  <a:lnTo>
                    <a:pt x="40" y="188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60" name="Freeform 42"/>
            <p:cNvSpPr>
              <a:spLocks/>
            </p:cNvSpPr>
            <p:nvPr/>
          </p:nvSpPr>
          <p:spPr bwMode="auto">
            <a:xfrm>
              <a:off x="6942519" y="2800604"/>
              <a:ext cx="195628" cy="342348"/>
            </a:xfrm>
            <a:custGeom>
              <a:avLst/>
              <a:gdLst>
                <a:gd name="T0" fmla="*/ 110 w 116"/>
                <a:gd name="T1" fmla="*/ 99 h 203"/>
                <a:gd name="T2" fmla="*/ 111 w 116"/>
                <a:gd name="T3" fmla="*/ 0 h 203"/>
                <a:gd name="T4" fmla="*/ 41 w 116"/>
                <a:gd name="T5" fmla="*/ 5 h 203"/>
                <a:gd name="T6" fmla="*/ 38 w 116"/>
                <a:gd name="T7" fmla="*/ 10 h 203"/>
                <a:gd name="T8" fmla="*/ 35 w 116"/>
                <a:gd name="T9" fmla="*/ 15 h 203"/>
                <a:gd name="T10" fmla="*/ 32 w 116"/>
                <a:gd name="T11" fmla="*/ 17 h 203"/>
                <a:gd name="T12" fmla="*/ 30 w 116"/>
                <a:gd name="T13" fmla="*/ 26 h 203"/>
                <a:gd name="T14" fmla="*/ 22 w 116"/>
                <a:gd name="T15" fmla="*/ 37 h 203"/>
                <a:gd name="T16" fmla="*/ 18 w 116"/>
                <a:gd name="T17" fmla="*/ 44 h 203"/>
                <a:gd name="T18" fmla="*/ 18 w 116"/>
                <a:gd name="T19" fmla="*/ 48 h 203"/>
                <a:gd name="T20" fmla="*/ 17 w 116"/>
                <a:gd name="T21" fmla="*/ 54 h 203"/>
                <a:gd name="T22" fmla="*/ 13 w 116"/>
                <a:gd name="T23" fmla="*/ 58 h 203"/>
                <a:gd name="T24" fmla="*/ 12 w 116"/>
                <a:gd name="T25" fmla="*/ 62 h 203"/>
                <a:gd name="T26" fmla="*/ 11 w 116"/>
                <a:gd name="T27" fmla="*/ 66 h 203"/>
                <a:gd name="T28" fmla="*/ 14 w 116"/>
                <a:gd name="T29" fmla="*/ 70 h 203"/>
                <a:gd name="T30" fmla="*/ 14 w 116"/>
                <a:gd name="T31" fmla="*/ 78 h 203"/>
                <a:gd name="T32" fmla="*/ 14 w 116"/>
                <a:gd name="T33" fmla="*/ 84 h 203"/>
                <a:gd name="T34" fmla="*/ 11 w 116"/>
                <a:gd name="T35" fmla="*/ 89 h 203"/>
                <a:gd name="T36" fmla="*/ 15 w 116"/>
                <a:gd name="T37" fmla="*/ 94 h 203"/>
                <a:gd name="T38" fmla="*/ 11 w 116"/>
                <a:gd name="T39" fmla="*/ 98 h 203"/>
                <a:gd name="T40" fmla="*/ 15 w 116"/>
                <a:gd name="T41" fmla="*/ 102 h 203"/>
                <a:gd name="T42" fmla="*/ 16 w 116"/>
                <a:gd name="T43" fmla="*/ 108 h 203"/>
                <a:gd name="T44" fmla="*/ 19 w 116"/>
                <a:gd name="T45" fmla="*/ 112 h 203"/>
                <a:gd name="T46" fmla="*/ 19 w 116"/>
                <a:gd name="T47" fmla="*/ 123 h 203"/>
                <a:gd name="T48" fmla="*/ 15 w 116"/>
                <a:gd name="T49" fmla="*/ 126 h 203"/>
                <a:gd name="T50" fmla="*/ 14 w 116"/>
                <a:gd name="T51" fmla="*/ 132 h 203"/>
                <a:gd name="T52" fmla="*/ 8 w 116"/>
                <a:gd name="T53" fmla="*/ 140 h 203"/>
                <a:gd name="T54" fmla="*/ 6 w 116"/>
                <a:gd name="T55" fmla="*/ 149 h 203"/>
                <a:gd name="T56" fmla="*/ 4 w 116"/>
                <a:gd name="T57" fmla="*/ 153 h 203"/>
                <a:gd name="T58" fmla="*/ 4 w 116"/>
                <a:gd name="T59" fmla="*/ 160 h 203"/>
                <a:gd name="T60" fmla="*/ 0 w 116"/>
                <a:gd name="T61" fmla="*/ 164 h 203"/>
                <a:gd name="T62" fmla="*/ 1 w 116"/>
                <a:gd name="T63" fmla="*/ 171 h 203"/>
                <a:gd name="T64" fmla="*/ 65 w 116"/>
                <a:gd name="T65" fmla="*/ 184 h 203"/>
                <a:gd name="T66" fmla="*/ 70 w 116"/>
                <a:gd name="T67" fmla="*/ 192 h 203"/>
                <a:gd name="T68" fmla="*/ 71 w 116"/>
                <a:gd name="T69" fmla="*/ 203 h 203"/>
                <a:gd name="T70" fmla="*/ 72 w 116"/>
                <a:gd name="T71" fmla="*/ 203 h 203"/>
                <a:gd name="T72" fmla="*/ 79 w 116"/>
                <a:gd name="T73" fmla="*/ 199 h 203"/>
                <a:gd name="T74" fmla="*/ 82 w 116"/>
                <a:gd name="T75" fmla="*/ 193 h 203"/>
                <a:gd name="T76" fmla="*/ 89 w 116"/>
                <a:gd name="T77" fmla="*/ 193 h 203"/>
                <a:gd name="T78" fmla="*/ 98 w 116"/>
                <a:gd name="T79" fmla="*/ 190 h 203"/>
                <a:gd name="T80" fmla="*/ 104 w 116"/>
                <a:gd name="T81" fmla="*/ 190 h 203"/>
                <a:gd name="T82" fmla="*/ 109 w 116"/>
                <a:gd name="T83" fmla="*/ 190 h 203"/>
                <a:gd name="T84" fmla="*/ 115 w 116"/>
                <a:gd name="T85" fmla="*/ 190 h 203"/>
                <a:gd name="T86" fmla="*/ 116 w 116"/>
                <a:gd name="T87" fmla="*/ 189 h 203"/>
                <a:gd name="T88" fmla="*/ 110 w 116"/>
                <a:gd name="T89" fmla="*/ 148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6" h="203">
                  <a:moveTo>
                    <a:pt x="110" y="148"/>
                  </a:moveTo>
                  <a:lnTo>
                    <a:pt x="110" y="99"/>
                  </a:lnTo>
                  <a:lnTo>
                    <a:pt x="111" y="7"/>
                  </a:lnTo>
                  <a:lnTo>
                    <a:pt x="111" y="0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2" y="8"/>
                  </a:lnTo>
                  <a:lnTo>
                    <a:pt x="38" y="10"/>
                  </a:lnTo>
                  <a:lnTo>
                    <a:pt x="36" y="12"/>
                  </a:lnTo>
                  <a:lnTo>
                    <a:pt x="35" y="15"/>
                  </a:lnTo>
                  <a:lnTo>
                    <a:pt x="33" y="17"/>
                  </a:lnTo>
                  <a:lnTo>
                    <a:pt x="32" y="17"/>
                  </a:lnTo>
                  <a:lnTo>
                    <a:pt x="30" y="22"/>
                  </a:lnTo>
                  <a:lnTo>
                    <a:pt x="30" y="26"/>
                  </a:lnTo>
                  <a:lnTo>
                    <a:pt x="27" y="31"/>
                  </a:lnTo>
                  <a:lnTo>
                    <a:pt x="22" y="37"/>
                  </a:lnTo>
                  <a:lnTo>
                    <a:pt x="19" y="40"/>
                  </a:lnTo>
                  <a:lnTo>
                    <a:pt x="18" y="44"/>
                  </a:lnTo>
                  <a:lnTo>
                    <a:pt x="20" y="45"/>
                  </a:lnTo>
                  <a:lnTo>
                    <a:pt x="18" y="48"/>
                  </a:lnTo>
                  <a:lnTo>
                    <a:pt x="16" y="52"/>
                  </a:lnTo>
                  <a:lnTo>
                    <a:pt x="17" y="54"/>
                  </a:lnTo>
                  <a:lnTo>
                    <a:pt x="16" y="54"/>
                  </a:lnTo>
                  <a:lnTo>
                    <a:pt x="13" y="58"/>
                  </a:lnTo>
                  <a:lnTo>
                    <a:pt x="11" y="61"/>
                  </a:lnTo>
                  <a:lnTo>
                    <a:pt x="12" y="62"/>
                  </a:lnTo>
                  <a:lnTo>
                    <a:pt x="11" y="64"/>
                  </a:lnTo>
                  <a:lnTo>
                    <a:pt x="11" y="66"/>
                  </a:lnTo>
                  <a:lnTo>
                    <a:pt x="12" y="67"/>
                  </a:lnTo>
                  <a:lnTo>
                    <a:pt x="14" y="70"/>
                  </a:lnTo>
                  <a:lnTo>
                    <a:pt x="14" y="72"/>
                  </a:lnTo>
                  <a:lnTo>
                    <a:pt x="14" y="78"/>
                  </a:lnTo>
                  <a:lnTo>
                    <a:pt x="15" y="81"/>
                  </a:lnTo>
                  <a:lnTo>
                    <a:pt x="14" y="84"/>
                  </a:lnTo>
                  <a:lnTo>
                    <a:pt x="12" y="89"/>
                  </a:lnTo>
                  <a:lnTo>
                    <a:pt x="11" y="89"/>
                  </a:lnTo>
                  <a:lnTo>
                    <a:pt x="14" y="91"/>
                  </a:lnTo>
                  <a:lnTo>
                    <a:pt x="15" y="94"/>
                  </a:lnTo>
                  <a:lnTo>
                    <a:pt x="15" y="96"/>
                  </a:lnTo>
                  <a:lnTo>
                    <a:pt x="11" y="98"/>
                  </a:lnTo>
                  <a:lnTo>
                    <a:pt x="14" y="100"/>
                  </a:lnTo>
                  <a:lnTo>
                    <a:pt x="15" y="102"/>
                  </a:lnTo>
                  <a:lnTo>
                    <a:pt x="15" y="103"/>
                  </a:lnTo>
                  <a:lnTo>
                    <a:pt x="16" y="108"/>
                  </a:lnTo>
                  <a:lnTo>
                    <a:pt x="16" y="110"/>
                  </a:lnTo>
                  <a:lnTo>
                    <a:pt x="19" y="112"/>
                  </a:lnTo>
                  <a:lnTo>
                    <a:pt x="20" y="115"/>
                  </a:lnTo>
                  <a:lnTo>
                    <a:pt x="19" y="123"/>
                  </a:lnTo>
                  <a:lnTo>
                    <a:pt x="16" y="126"/>
                  </a:lnTo>
                  <a:lnTo>
                    <a:pt x="15" y="126"/>
                  </a:lnTo>
                  <a:lnTo>
                    <a:pt x="15" y="130"/>
                  </a:lnTo>
                  <a:lnTo>
                    <a:pt x="14" y="132"/>
                  </a:lnTo>
                  <a:lnTo>
                    <a:pt x="10" y="138"/>
                  </a:lnTo>
                  <a:lnTo>
                    <a:pt x="8" y="140"/>
                  </a:lnTo>
                  <a:lnTo>
                    <a:pt x="7" y="147"/>
                  </a:lnTo>
                  <a:lnTo>
                    <a:pt x="6" y="149"/>
                  </a:lnTo>
                  <a:lnTo>
                    <a:pt x="5" y="150"/>
                  </a:lnTo>
                  <a:lnTo>
                    <a:pt x="4" y="153"/>
                  </a:lnTo>
                  <a:lnTo>
                    <a:pt x="4" y="155"/>
                  </a:lnTo>
                  <a:lnTo>
                    <a:pt x="4" y="160"/>
                  </a:lnTo>
                  <a:lnTo>
                    <a:pt x="1" y="162"/>
                  </a:lnTo>
                  <a:lnTo>
                    <a:pt x="0" y="164"/>
                  </a:lnTo>
                  <a:lnTo>
                    <a:pt x="0" y="167"/>
                  </a:lnTo>
                  <a:lnTo>
                    <a:pt x="1" y="171"/>
                  </a:lnTo>
                  <a:lnTo>
                    <a:pt x="66" y="168"/>
                  </a:lnTo>
                  <a:lnTo>
                    <a:pt x="65" y="184"/>
                  </a:lnTo>
                  <a:lnTo>
                    <a:pt x="67" y="188"/>
                  </a:lnTo>
                  <a:lnTo>
                    <a:pt x="70" y="192"/>
                  </a:lnTo>
                  <a:lnTo>
                    <a:pt x="71" y="199"/>
                  </a:lnTo>
                  <a:lnTo>
                    <a:pt x="71" y="203"/>
                  </a:lnTo>
                  <a:lnTo>
                    <a:pt x="71" y="203"/>
                  </a:lnTo>
                  <a:lnTo>
                    <a:pt x="72" y="203"/>
                  </a:lnTo>
                  <a:lnTo>
                    <a:pt x="77" y="200"/>
                  </a:lnTo>
                  <a:lnTo>
                    <a:pt x="79" y="199"/>
                  </a:lnTo>
                  <a:lnTo>
                    <a:pt x="82" y="197"/>
                  </a:lnTo>
                  <a:lnTo>
                    <a:pt x="82" y="193"/>
                  </a:lnTo>
                  <a:lnTo>
                    <a:pt x="86" y="193"/>
                  </a:lnTo>
                  <a:lnTo>
                    <a:pt x="89" y="193"/>
                  </a:lnTo>
                  <a:lnTo>
                    <a:pt x="93" y="192"/>
                  </a:lnTo>
                  <a:lnTo>
                    <a:pt x="98" y="190"/>
                  </a:lnTo>
                  <a:lnTo>
                    <a:pt x="102" y="190"/>
                  </a:lnTo>
                  <a:lnTo>
                    <a:pt x="104" y="190"/>
                  </a:lnTo>
                  <a:lnTo>
                    <a:pt x="107" y="190"/>
                  </a:lnTo>
                  <a:lnTo>
                    <a:pt x="109" y="190"/>
                  </a:lnTo>
                  <a:lnTo>
                    <a:pt x="113" y="192"/>
                  </a:lnTo>
                  <a:lnTo>
                    <a:pt x="115" y="190"/>
                  </a:lnTo>
                  <a:lnTo>
                    <a:pt x="116" y="189"/>
                  </a:lnTo>
                  <a:lnTo>
                    <a:pt x="116" y="189"/>
                  </a:lnTo>
                  <a:lnTo>
                    <a:pt x="116" y="189"/>
                  </a:lnTo>
                  <a:lnTo>
                    <a:pt x="110" y="148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61" name="Freeform 43"/>
            <p:cNvSpPr>
              <a:spLocks/>
            </p:cNvSpPr>
            <p:nvPr/>
          </p:nvSpPr>
          <p:spPr bwMode="auto">
            <a:xfrm>
              <a:off x="7559758" y="2387426"/>
              <a:ext cx="242848" cy="177077"/>
            </a:xfrm>
            <a:custGeom>
              <a:avLst/>
              <a:gdLst>
                <a:gd name="T0" fmla="*/ 0 w 170"/>
                <a:gd name="T1" fmla="*/ 24 h 123"/>
                <a:gd name="T2" fmla="*/ 3 w 170"/>
                <a:gd name="T3" fmla="*/ 44 h 123"/>
                <a:gd name="T4" fmla="*/ 16 w 170"/>
                <a:gd name="T5" fmla="*/ 33 h 123"/>
                <a:gd name="T6" fmla="*/ 28 w 170"/>
                <a:gd name="T7" fmla="*/ 25 h 123"/>
                <a:gd name="T8" fmla="*/ 31 w 170"/>
                <a:gd name="T9" fmla="*/ 27 h 123"/>
                <a:gd name="T10" fmla="*/ 41 w 170"/>
                <a:gd name="T11" fmla="*/ 22 h 123"/>
                <a:gd name="T12" fmla="*/ 63 w 170"/>
                <a:gd name="T13" fmla="*/ 22 h 123"/>
                <a:gd name="T14" fmla="*/ 70 w 170"/>
                <a:gd name="T15" fmla="*/ 36 h 123"/>
                <a:gd name="T16" fmla="*/ 83 w 170"/>
                <a:gd name="T17" fmla="*/ 43 h 123"/>
                <a:gd name="T18" fmla="*/ 93 w 170"/>
                <a:gd name="T19" fmla="*/ 51 h 123"/>
                <a:gd name="T20" fmla="*/ 92 w 170"/>
                <a:gd name="T21" fmla="*/ 60 h 123"/>
                <a:gd name="T22" fmla="*/ 89 w 170"/>
                <a:gd name="T23" fmla="*/ 74 h 123"/>
                <a:gd name="T24" fmla="*/ 94 w 170"/>
                <a:gd name="T25" fmla="*/ 75 h 123"/>
                <a:gd name="T26" fmla="*/ 101 w 170"/>
                <a:gd name="T27" fmla="*/ 75 h 123"/>
                <a:gd name="T28" fmla="*/ 106 w 170"/>
                <a:gd name="T29" fmla="*/ 75 h 123"/>
                <a:gd name="T30" fmla="*/ 122 w 170"/>
                <a:gd name="T31" fmla="*/ 78 h 123"/>
                <a:gd name="T32" fmla="*/ 129 w 170"/>
                <a:gd name="T33" fmla="*/ 79 h 123"/>
                <a:gd name="T34" fmla="*/ 124 w 170"/>
                <a:gd name="T35" fmla="*/ 72 h 123"/>
                <a:gd name="T36" fmla="*/ 124 w 170"/>
                <a:gd name="T37" fmla="*/ 68 h 123"/>
                <a:gd name="T38" fmla="*/ 116 w 170"/>
                <a:gd name="T39" fmla="*/ 57 h 123"/>
                <a:gd name="T40" fmla="*/ 115 w 170"/>
                <a:gd name="T41" fmla="*/ 43 h 123"/>
                <a:gd name="T42" fmla="*/ 113 w 170"/>
                <a:gd name="T43" fmla="*/ 31 h 123"/>
                <a:gd name="T44" fmla="*/ 115 w 170"/>
                <a:gd name="T45" fmla="*/ 28 h 123"/>
                <a:gd name="T46" fmla="*/ 124 w 170"/>
                <a:gd name="T47" fmla="*/ 18 h 123"/>
                <a:gd name="T48" fmla="*/ 129 w 170"/>
                <a:gd name="T49" fmla="*/ 13 h 123"/>
                <a:gd name="T50" fmla="*/ 125 w 170"/>
                <a:gd name="T51" fmla="*/ 21 h 123"/>
                <a:gd name="T52" fmla="*/ 123 w 170"/>
                <a:gd name="T53" fmla="*/ 31 h 123"/>
                <a:gd name="T54" fmla="*/ 122 w 170"/>
                <a:gd name="T55" fmla="*/ 36 h 123"/>
                <a:gd name="T56" fmla="*/ 126 w 170"/>
                <a:gd name="T57" fmla="*/ 41 h 123"/>
                <a:gd name="T58" fmla="*/ 131 w 170"/>
                <a:gd name="T59" fmla="*/ 46 h 123"/>
                <a:gd name="T60" fmla="*/ 134 w 170"/>
                <a:gd name="T61" fmla="*/ 51 h 123"/>
                <a:gd name="T62" fmla="*/ 130 w 170"/>
                <a:gd name="T63" fmla="*/ 57 h 123"/>
                <a:gd name="T64" fmla="*/ 128 w 170"/>
                <a:gd name="T65" fmla="*/ 61 h 123"/>
                <a:gd name="T66" fmla="*/ 129 w 170"/>
                <a:gd name="T67" fmla="*/ 65 h 123"/>
                <a:gd name="T68" fmla="*/ 139 w 170"/>
                <a:gd name="T69" fmla="*/ 66 h 123"/>
                <a:gd name="T70" fmla="*/ 146 w 170"/>
                <a:gd name="T71" fmla="*/ 75 h 123"/>
                <a:gd name="T72" fmla="*/ 147 w 170"/>
                <a:gd name="T73" fmla="*/ 81 h 123"/>
                <a:gd name="T74" fmla="*/ 152 w 170"/>
                <a:gd name="T75" fmla="*/ 89 h 123"/>
                <a:gd name="T76" fmla="*/ 148 w 170"/>
                <a:gd name="T77" fmla="*/ 104 h 123"/>
                <a:gd name="T78" fmla="*/ 149 w 170"/>
                <a:gd name="T79" fmla="*/ 120 h 123"/>
                <a:gd name="T80" fmla="*/ 153 w 170"/>
                <a:gd name="T81" fmla="*/ 116 h 123"/>
                <a:gd name="T82" fmla="*/ 157 w 170"/>
                <a:gd name="T83" fmla="*/ 102 h 123"/>
                <a:gd name="T84" fmla="*/ 157 w 170"/>
                <a:gd name="T85" fmla="*/ 97 h 123"/>
                <a:gd name="T86" fmla="*/ 163 w 170"/>
                <a:gd name="T87" fmla="*/ 91 h 123"/>
                <a:gd name="T88" fmla="*/ 163 w 170"/>
                <a:gd name="T89" fmla="*/ 79 h 123"/>
                <a:gd name="T90" fmla="*/ 167 w 170"/>
                <a:gd name="T91" fmla="*/ 71 h 123"/>
                <a:gd name="T92" fmla="*/ 167 w 170"/>
                <a:gd name="T93" fmla="*/ 77 h 123"/>
                <a:gd name="T94" fmla="*/ 168 w 170"/>
                <a:gd name="T95" fmla="*/ 82 h 123"/>
                <a:gd name="T96" fmla="*/ 170 w 170"/>
                <a:gd name="T97" fmla="*/ 68 h 123"/>
                <a:gd name="T98" fmla="*/ 169 w 170"/>
                <a:gd name="T99" fmla="*/ 54 h 123"/>
                <a:gd name="T100" fmla="*/ 134 w 170"/>
                <a:gd name="T101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0" h="123">
                  <a:moveTo>
                    <a:pt x="134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93" y="51"/>
                    <a:pt x="93" y="51"/>
                    <a:pt x="93" y="51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2" y="60"/>
                    <a:pt x="92" y="60"/>
                    <a:pt x="92" y="60"/>
                  </a:cubicBezTo>
                  <a:cubicBezTo>
                    <a:pt x="88" y="61"/>
                    <a:pt x="88" y="61"/>
                    <a:pt x="88" y="61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4" y="75"/>
                    <a:pt x="94" y="75"/>
                    <a:pt x="94" y="75"/>
                  </a:cubicBezTo>
                  <a:cubicBezTo>
                    <a:pt x="97" y="74"/>
                    <a:pt x="97" y="74"/>
                    <a:pt x="97" y="74"/>
                  </a:cubicBezTo>
                  <a:cubicBezTo>
                    <a:pt x="101" y="75"/>
                    <a:pt x="101" y="75"/>
                    <a:pt x="101" y="75"/>
                  </a:cubicBezTo>
                  <a:cubicBezTo>
                    <a:pt x="102" y="76"/>
                    <a:pt x="102" y="76"/>
                    <a:pt x="102" y="76"/>
                  </a:cubicBezTo>
                  <a:cubicBezTo>
                    <a:pt x="106" y="75"/>
                    <a:pt x="106" y="75"/>
                    <a:pt x="106" y="75"/>
                  </a:cubicBezTo>
                  <a:cubicBezTo>
                    <a:pt x="119" y="76"/>
                    <a:pt x="119" y="76"/>
                    <a:pt x="119" y="76"/>
                  </a:cubicBezTo>
                  <a:cubicBezTo>
                    <a:pt x="122" y="78"/>
                    <a:pt x="122" y="78"/>
                    <a:pt x="122" y="78"/>
                  </a:cubicBezTo>
                  <a:cubicBezTo>
                    <a:pt x="126" y="80"/>
                    <a:pt x="126" y="80"/>
                    <a:pt x="126" y="80"/>
                  </a:cubicBezTo>
                  <a:cubicBezTo>
                    <a:pt x="129" y="79"/>
                    <a:pt x="129" y="79"/>
                    <a:pt x="129" y="79"/>
                  </a:cubicBezTo>
                  <a:cubicBezTo>
                    <a:pt x="127" y="75"/>
                    <a:pt x="127" y="75"/>
                    <a:pt x="127" y="75"/>
                  </a:cubicBezTo>
                  <a:cubicBezTo>
                    <a:pt x="124" y="72"/>
                    <a:pt x="124" y="72"/>
                    <a:pt x="124" y="72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8"/>
                    <a:pt x="124" y="68"/>
                    <a:pt x="124" y="68"/>
                  </a:cubicBezTo>
                  <a:cubicBezTo>
                    <a:pt x="118" y="60"/>
                    <a:pt x="118" y="60"/>
                    <a:pt x="118" y="60"/>
                  </a:cubicBezTo>
                  <a:cubicBezTo>
                    <a:pt x="116" y="57"/>
                    <a:pt x="116" y="57"/>
                    <a:pt x="116" y="57"/>
                  </a:cubicBezTo>
                  <a:cubicBezTo>
                    <a:pt x="116" y="50"/>
                    <a:pt x="116" y="50"/>
                    <a:pt x="116" y="50"/>
                  </a:cubicBezTo>
                  <a:cubicBezTo>
                    <a:pt x="115" y="43"/>
                    <a:pt x="115" y="43"/>
                    <a:pt x="115" y="43"/>
                  </a:cubicBezTo>
                  <a:cubicBezTo>
                    <a:pt x="116" y="36"/>
                    <a:pt x="116" y="36"/>
                    <a:pt x="116" y="36"/>
                  </a:cubicBezTo>
                  <a:cubicBezTo>
                    <a:pt x="113" y="31"/>
                    <a:pt x="113" y="31"/>
                    <a:pt x="113" y="31"/>
                  </a:cubicBezTo>
                  <a:cubicBezTo>
                    <a:pt x="111" y="28"/>
                    <a:pt x="111" y="28"/>
                    <a:pt x="111" y="28"/>
                  </a:cubicBezTo>
                  <a:cubicBezTo>
                    <a:pt x="115" y="28"/>
                    <a:pt x="115" y="28"/>
                    <a:pt x="115" y="28"/>
                  </a:cubicBezTo>
                  <a:cubicBezTo>
                    <a:pt x="118" y="22"/>
                    <a:pt x="118" y="22"/>
                    <a:pt x="118" y="22"/>
                  </a:cubicBezTo>
                  <a:cubicBezTo>
                    <a:pt x="124" y="18"/>
                    <a:pt x="124" y="18"/>
                    <a:pt x="124" y="18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5" y="21"/>
                    <a:pt x="125" y="21"/>
                    <a:pt x="125" y="21"/>
                  </a:cubicBezTo>
                  <a:cubicBezTo>
                    <a:pt x="123" y="27"/>
                    <a:pt x="123" y="27"/>
                    <a:pt x="123" y="27"/>
                  </a:cubicBezTo>
                  <a:cubicBezTo>
                    <a:pt x="123" y="31"/>
                    <a:pt x="123" y="31"/>
                    <a:pt x="123" y="31"/>
                  </a:cubicBezTo>
                  <a:cubicBezTo>
                    <a:pt x="127" y="31"/>
                    <a:pt x="127" y="31"/>
                    <a:pt x="127" y="31"/>
                  </a:cubicBezTo>
                  <a:cubicBezTo>
                    <a:pt x="122" y="36"/>
                    <a:pt x="122" y="36"/>
                    <a:pt x="122" y="36"/>
                  </a:cubicBezTo>
                  <a:cubicBezTo>
                    <a:pt x="120" y="39"/>
                    <a:pt x="120" y="39"/>
                    <a:pt x="120" y="39"/>
                  </a:cubicBezTo>
                  <a:cubicBezTo>
                    <a:pt x="126" y="41"/>
                    <a:pt x="126" y="41"/>
                    <a:pt x="126" y="41"/>
                  </a:cubicBezTo>
                  <a:cubicBezTo>
                    <a:pt x="128" y="42"/>
                    <a:pt x="128" y="42"/>
                    <a:pt x="128" y="42"/>
                  </a:cubicBezTo>
                  <a:cubicBezTo>
                    <a:pt x="131" y="46"/>
                    <a:pt x="131" y="46"/>
                    <a:pt x="131" y="46"/>
                  </a:cubicBezTo>
                  <a:cubicBezTo>
                    <a:pt x="130" y="47"/>
                    <a:pt x="130" y="47"/>
                    <a:pt x="130" y="47"/>
                  </a:cubicBezTo>
                  <a:cubicBezTo>
                    <a:pt x="134" y="51"/>
                    <a:pt x="134" y="51"/>
                    <a:pt x="134" y="51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30" y="57"/>
                    <a:pt x="130" y="57"/>
                    <a:pt x="130" y="57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8" y="61"/>
                    <a:pt x="128" y="61"/>
                    <a:pt x="128" y="61"/>
                  </a:cubicBezTo>
                  <a:cubicBezTo>
                    <a:pt x="127" y="63"/>
                    <a:pt x="127" y="63"/>
                    <a:pt x="127" y="63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33" y="66"/>
                    <a:pt x="133" y="66"/>
                    <a:pt x="133" y="66"/>
                  </a:cubicBezTo>
                  <a:cubicBezTo>
                    <a:pt x="139" y="66"/>
                    <a:pt x="139" y="66"/>
                    <a:pt x="139" y="66"/>
                  </a:cubicBezTo>
                  <a:cubicBezTo>
                    <a:pt x="143" y="69"/>
                    <a:pt x="143" y="69"/>
                    <a:pt x="143" y="69"/>
                  </a:cubicBezTo>
                  <a:cubicBezTo>
                    <a:pt x="146" y="75"/>
                    <a:pt x="146" y="75"/>
                    <a:pt x="146" y="75"/>
                  </a:cubicBezTo>
                  <a:cubicBezTo>
                    <a:pt x="148" y="80"/>
                    <a:pt x="148" y="80"/>
                    <a:pt x="148" y="80"/>
                  </a:cubicBezTo>
                  <a:cubicBezTo>
                    <a:pt x="147" y="81"/>
                    <a:pt x="147" y="81"/>
                    <a:pt x="147" y="81"/>
                  </a:cubicBezTo>
                  <a:cubicBezTo>
                    <a:pt x="150" y="84"/>
                    <a:pt x="150" y="84"/>
                    <a:pt x="150" y="84"/>
                  </a:cubicBezTo>
                  <a:cubicBezTo>
                    <a:pt x="152" y="89"/>
                    <a:pt x="152" y="89"/>
                    <a:pt x="152" y="89"/>
                  </a:cubicBezTo>
                  <a:cubicBezTo>
                    <a:pt x="149" y="98"/>
                    <a:pt x="149" y="98"/>
                    <a:pt x="149" y="98"/>
                  </a:cubicBezTo>
                  <a:cubicBezTo>
                    <a:pt x="148" y="104"/>
                    <a:pt x="148" y="104"/>
                    <a:pt x="148" y="104"/>
                  </a:cubicBezTo>
                  <a:cubicBezTo>
                    <a:pt x="148" y="114"/>
                    <a:pt x="148" y="114"/>
                    <a:pt x="148" y="114"/>
                  </a:cubicBezTo>
                  <a:cubicBezTo>
                    <a:pt x="149" y="120"/>
                    <a:pt x="149" y="120"/>
                    <a:pt x="149" y="120"/>
                  </a:cubicBezTo>
                  <a:cubicBezTo>
                    <a:pt x="151" y="123"/>
                    <a:pt x="151" y="123"/>
                    <a:pt x="151" y="123"/>
                  </a:cubicBezTo>
                  <a:cubicBezTo>
                    <a:pt x="153" y="116"/>
                    <a:pt x="153" y="116"/>
                    <a:pt x="153" y="116"/>
                  </a:cubicBezTo>
                  <a:cubicBezTo>
                    <a:pt x="154" y="105"/>
                    <a:pt x="154" y="105"/>
                    <a:pt x="154" y="105"/>
                  </a:cubicBezTo>
                  <a:cubicBezTo>
                    <a:pt x="157" y="102"/>
                    <a:pt x="157" y="102"/>
                    <a:pt x="157" y="102"/>
                  </a:cubicBezTo>
                  <a:cubicBezTo>
                    <a:pt x="157" y="99"/>
                    <a:pt x="157" y="99"/>
                    <a:pt x="157" y="99"/>
                  </a:cubicBezTo>
                  <a:cubicBezTo>
                    <a:pt x="157" y="97"/>
                    <a:pt x="157" y="97"/>
                    <a:pt x="157" y="97"/>
                  </a:cubicBezTo>
                  <a:cubicBezTo>
                    <a:pt x="160" y="95"/>
                    <a:pt x="160" y="95"/>
                    <a:pt x="160" y="95"/>
                  </a:cubicBezTo>
                  <a:cubicBezTo>
                    <a:pt x="163" y="91"/>
                    <a:pt x="163" y="91"/>
                    <a:pt x="163" y="91"/>
                  </a:cubicBezTo>
                  <a:cubicBezTo>
                    <a:pt x="163" y="82"/>
                    <a:pt x="163" y="82"/>
                    <a:pt x="163" y="82"/>
                  </a:cubicBezTo>
                  <a:cubicBezTo>
                    <a:pt x="163" y="79"/>
                    <a:pt x="163" y="79"/>
                    <a:pt x="163" y="79"/>
                  </a:cubicBezTo>
                  <a:cubicBezTo>
                    <a:pt x="163" y="75"/>
                    <a:pt x="163" y="75"/>
                    <a:pt x="163" y="75"/>
                  </a:cubicBezTo>
                  <a:cubicBezTo>
                    <a:pt x="167" y="71"/>
                    <a:pt x="167" y="71"/>
                    <a:pt x="167" y="71"/>
                  </a:cubicBezTo>
                  <a:cubicBezTo>
                    <a:pt x="168" y="74"/>
                    <a:pt x="168" y="74"/>
                    <a:pt x="168" y="74"/>
                  </a:cubicBezTo>
                  <a:cubicBezTo>
                    <a:pt x="167" y="77"/>
                    <a:pt x="167" y="77"/>
                    <a:pt x="167" y="77"/>
                  </a:cubicBezTo>
                  <a:cubicBezTo>
                    <a:pt x="167" y="77"/>
                    <a:pt x="165" y="80"/>
                    <a:pt x="165" y="80"/>
                  </a:cubicBezTo>
                  <a:cubicBezTo>
                    <a:pt x="166" y="81"/>
                    <a:pt x="168" y="82"/>
                    <a:pt x="168" y="82"/>
                  </a:cubicBezTo>
                  <a:cubicBezTo>
                    <a:pt x="170" y="77"/>
                    <a:pt x="170" y="77"/>
                    <a:pt x="170" y="77"/>
                  </a:cubicBezTo>
                  <a:cubicBezTo>
                    <a:pt x="170" y="68"/>
                    <a:pt x="170" y="68"/>
                    <a:pt x="170" y="68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48" y="57"/>
                    <a:pt x="148" y="57"/>
                    <a:pt x="148" y="57"/>
                  </a:cubicBezTo>
                  <a:lnTo>
                    <a:pt x="134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62" name="Freeform 44"/>
            <p:cNvSpPr>
              <a:spLocks/>
            </p:cNvSpPr>
            <p:nvPr/>
          </p:nvSpPr>
          <p:spPr bwMode="auto">
            <a:xfrm>
              <a:off x="7411350" y="2367189"/>
              <a:ext cx="249594" cy="246221"/>
            </a:xfrm>
            <a:custGeom>
              <a:avLst/>
              <a:gdLst>
                <a:gd name="T0" fmla="*/ 24 w 148"/>
                <a:gd name="T1" fmla="*/ 136 h 146"/>
                <a:gd name="T2" fmla="*/ 31 w 148"/>
                <a:gd name="T3" fmla="*/ 144 h 146"/>
                <a:gd name="T4" fmla="*/ 38 w 148"/>
                <a:gd name="T5" fmla="*/ 146 h 146"/>
                <a:gd name="T6" fmla="*/ 48 w 148"/>
                <a:gd name="T7" fmla="*/ 142 h 146"/>
                <a:gd name="T8" fmla="*/ 64 w 148"/>
                <a:gd name="T9" fmla="*/ 134 h 146"/>
                <a:gd name="T10" fmla="*/ 79 w 148"/>
                <a:gd name="T11" fmla="*/ 125 h 146"/>
                <a:gd name="T12" fmla="*/ 79 w 148"/>
                <a:gd name="T13" fmla="*/ 112 h 146"/>
                <a:gd name="T14" fmla="*/ 87 w 148"/>
                <a:gd name="T15" fmla="*/ 99 h 146"/>
                <a:gd name="T16" fmla="*/ 91 w 148"/>
                <a:gd name="T17" fmla="*/ 80 h 146"/>
                <a:gd name="T18" fmla="*/ 100 w 148"/>
                <a:gd name="T19" fmla="*/ 84 h 146"/>
                <a:gd name="T20" fmla="*/ 103 w 148"/>
                <a:gd name="T21" fmla="*/ 83 h 146"/>
                <a:gd name="T22" fmla="*/ 108 w 148"/>
                <a:gd name="T23" fmla="*/ 71 h 146"/>
                <a:gd name="T24" fmla="*/ 110 w 148"/>
                <a:gd name="T25" fmla="*/ 67 h 146"/>
                <a:gd name="T26" fmla="*/ 114 w 148"/>
                <a:gd name="T27" fmla="*/ 69 h 146"/>
                <a:gd name="T28" fmla="*/ 122 w 148"/>
                <a:gd name="T29" fmla="*/ 57 h 146"/>
                <a:gd name="T30" fmla="*/ 126 w 148"/>
                <a:gd name="T31" fmla="*/ 47 h 146"/>
                <a:gd name="T32" fmla="*/ 135 w 148"/>
                <a:gd name="T33" fmla="*/ 44 h 146"/>
                <a:gd name="T34" fmla="*/ 143 w 148"/>
                <a:gd name="T35" fmla="*/ 47 h 146"/>
                <a:gd name="T36" fmla="*/ 148 w 148"/>
                <a:gd name="T37" fmla="*/ 43 h 146"/>
                <a:gd name="T38" fmla="*/ 145 w 148"/>
                <a:gd name="T39" fmla="*/ 36 h 146"/>
                <a:gd name="T40" fmla="*/ 130 w 148"/>
                <a:gd name="T41" fmla="*/ 28 h 146"/>
                <a:gd name="T42" fmla="*/ 120 w 148"/>
                <a:gd name="T43" fmla="*/ 31 h 146"/>
                <a:gd name="T44" fmla="*/ 113 w 148"/>
                <a:gd name="T45" fmla="*/ 34 h 146"/>
                <a:gd name="T46" fmla="*/ 107 w 148"/>
                <a:gd name="T47" fmla="*/ 40 h 146"/>
                <a:gd name="T48" fmla="*/ 94 w 148"/>
                <a:gd name="T49" fmla="*/ 50 h 146"/>
                <a:gd name="T50" fmla="*/ 88 w 148"/>
                <a:gd name="T51" fmla="*/ 33 h 146"/>
                <a:gd name="T52" fmla="*/ 51 w 148"/>
                <a:gd name="T53" fmla="*/ 0 h 146"/>
                <a:gd name="T54" fmla="*/ 47 w 148"/>
                <a:gd name="T55" fmla="*/ 3 h 146"/>
                <a:gd name="T56" fmla="*/ 48 w 148"/>
                <a:gd name="T57" fmla="*/ 7 h 146"/>
                <a:gd name="T58" fmla="*/ 48 w 148"/>
                <a:gd name="T59" fmla="*/ 19 h 146"/>
                <a:gd name="T60" fmla="*/ 47 w 148"/>
                <a:gd name="T61" fmla="*/ 28 h 146"/>
                <a:gd name="T62" fmla="*/ 46 w 148"/>
                <a:gd name="T63" fmla="*/ 39 h 146"/>
                <a:gd name="T64" fmla="*/ 36 w 148"/>
                <a:gd name="T65" fmla="*/ 51 h 146"/>
                <a:gd name="T66" fmla="*/ 28 w 148"/>
                <a:gd name="T67" fmla="*/ 55 h 146"/>
                <a:gd name="T68" fmla="*/ 21 w 148"/>
                <a:gd name="T69" fmla="*/ 65 h 146"/>
                <a:gd name="T70" fmla="*/ 19 w 148"/>
                <a:gd name="T71" fmla="*/ 76 h 146"/>
                <a:gd name="T72" fmla="*/ 12 w 148"/>
                <a:gd name="T73" fmla="*/ 76 h 146"/>
                <a:gd name="T74" fmla="*/ 9 w 148"/>
                <a:gd name="T75" fmla="*/ 91 h 146"/>
                <a:gd name="T76" fmla="*/ 3 w 148"/>
                <a:gd name="T77" fmla="*/ 98 h 146"/>
                <a:gd name="T78" fmla="*/ 3 w 148"/>
                <a:gd name="T79" fmla="*/ 114 h 146"/>
                <a:gd name="T80" fmla="*/ 10 w 148"/>
                <a:gd name="T81" fmla="*/ 127 h 146"/>
                <a:gd name="T82" fmla="*/ 19 w 148"/>
                <a:gd name="T83" fmla="*/ 138 h 146"/>
                <a:gd name="T84" fmla="*/ 21 w 148"/>
                <a:gd name="T85" fmla="*/ 13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" h="146">
                  <a:moveTo>
                    <a:pt x="21" y="136"/>
                  </a:moveTo>
                  <a:lnTo>
                    <a:pt x="24" y="136"/>
                  </a:lnTo>
                  <a:lnTo>
                    <a:pt x="25" y="139"/>
                  </a:lnTo>
                  <a:lnTo>
                    <a:pt x="31" y="144"/>
                  </a:lnTo>
                  <a:lnTo>
                    <a:pt x="36" y="146"/>
                  </a:lnTo>
                  <a:lnTo>
                    <a:pt x="38" y="146"/>
                  </a:lnTo>
                  <a:lnTo>
                    <a:pt x="44" y="139"/>
                  </a:lnTo>
                  <a:lnTo>
                    <a:pt x="48" y="142"/>
                  </a:lnTo>
                  <a:lnTo>
                    <a:pt x="57" y="140"/>
                  </a:lnTo>
                  <a:lnTo>
                    <a:pt x="64" y="134"/>
                  </a:lnTo>
                  <a:lnTo>
                    <a:pt x="75" y="128"/>
                  </a:lnTo>
                  <a:lnTo>
                    <a:pt x="79" y="125"/>
                  </a:lnTo>
                  <a:lnTo>
                    <a:pt x="78" y="117"/>
                  </a:lnTo>
                  <a:lnTo>
                    <a:pt x="79" y="112"/>
                  </a:lnTo>
                  <a:lnTo>
                    <a:pt x="84" y="107"/>
                  </a:lnTo>
                  <a:lnTo>
                    <a:pt x="87" y="99"/>
                  </a:lnTo>
                  <a:lnTo>
                    <a:pt x="90" y="87"/>
                  </a:lnTo>
                  <a:lnTo>
                    <a:pt x="91" y="80"/>
                  </a:lnTo>
                  <a:lnTo>
                    <a:pt x="95" y="82"/>
                  </a:lnTo>
                  <a:lnTo>
                    <a:pt x="100" y="84"/>
                  </a:lnTo>
                  <a:lnTo>
                    <a:pt x="102" y="85"/>
                  </a:lnTo>
                  <a:lnTo>
                    <a:pt x="103" y="83"/>
                  </a:lnTo>
                  <a:lnTo>
                    <a:pt x="106" y="75"/>
                  </a:lnTo>
                  <a:lnTo>
                    <a:pt x="108" y="71"/>
                  </a:lnTo>
                  <a:lnTo>
                    <a:pt x="109" y="67"/>
                  </a:lnTo>
                  <a:lnTo>
                    <a:pt x="110" y="67"/>
                  </a:lnTo>
                  <a:lnTo>
                    <a:pt x="113" y="67"/>
                  </a:lnTo>
                  <a:lnTo>
                    <a:pt x="114" y="69"/>
                  </a:lnTo>
                  <a:lnTo>
                    <a:pt x="119" y="60"/>
                  </a:lnTo>
                  <a:lnTo>
                    <a:pt x="122" y="57"/>
                  </a:lnTo>
                  <a:lnTo>
                    <a:pt x="124" y="54"/>
                  </a:lnTo>
                  <a:lnTo>
                    <a:pt x="126" y="47"/>
                  </a:lnTo>
                  <a:lnTo>
                    <a:pt x="126" y="39"/>
                  </a:lnTo>
                  <a:lnTo>
                    <a:pt x="135" y="44"/>
                  </a:lnTo>
                  <a:lnTo>
                    <a:pt x="141" y="47"/>
                  </a:lnTo>
                  <a:lnTo>
                    <a:pt x="143" y="47"/>
                  </a:lnTo>
                  <a:lnTo>
                    <a:pt x="146" y="44"/>
                  </a:lnTo>
                  <a:lnTo>
                    <a:pt x="148" y="43"/>
                  </a:lnTo>
                  <a:lnTo>
                    <a:pt x="147" y="43"/>
                  </a:lnTo>
                  <a:lnTo>
                    <a:pt x="145" y="36"/>
                  </a:lnTo>
                  <a:lnTo>
                    <a:pt x="141" y="31"/>
                  </a:lnTo>
                  <a:lnTo>
                    <a:pt x="130" y="28"/>
                  </a:lnTo>
                  <a:lnTo>
                    <a:pt x="123" y="31"/>
                  </a:lnTo>
                  <a:lnTo>
                    <a:pt x="120" y="31"/>
                  </a:lnTo>
                  <a:lnTo>
                    <a:pt x="114" y="35"/>
                  </a:lnTo>
                  <a:lnTo>
                    <a:pt x="113" y="34"/>
                  </a:lnTo>
                  <a:lnTo>
                    <a:pt x="112" y="34"/>
                  </a:lnTo>
                  <a:lnTo>
                    <a:pt x="107" y="40"/>
                  </a:lnTo>
                  <a:lnTo>
                    <a:pt x="102" y="40"/>
                  </a:lnTo>
                  <a:lnTo>
                    <a:pt x="94" y="50"/>
                  </a:lnTo>
                  <a:lnTo>
                    <a:pt x="91" y="50"/>
                  </a:lnTo>
                  <a:lnTo>
                    <a:pt x="88" y="33"/>
                  </a:lnTo>
                  <a:lnTo>
                    <a:pt x="57" y="39"/>
                  </a:lnTo>
                  <a:lnTo>
                    <a:pt x="51" y="0"/>
                  </a:lnTo>
                  <a:lnTo>
                    <a:pt x="48" y="0"/>
                  </a:lnTo>
                  <a:lnTo>
                    <a:pt x="47" y="3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15"/>
                  </a:lnTo>
                  <a:lnTo>
                    <a:pt x="48" y="19"/>
                  </a:lnTo>
                  <a:lnTo>
                    <a:pt x="47" y="22"/>
                  </a:lnTo>
                  <a:lnTo>
                    <a:pt x="47" y="28"/>
                  </a:lnTo>
                  <a:lnTo>
                    <a:pt x="46" y="36"/>
                  </a:lnTo>
                  <a:lnTo>
                    <a:pt x="46" y="39"/>
                  </a:lnTo>
                  <a:lnTo>
                    <a:pt x="44" y="44"/>
                  </a:lnTo>
                  <a:lnTo>
                    <a:pt x="36" y="51"/>
                  </a:lnTo>
                  <a:lnTo>
                    <a:pt x="33" y="55"/>
                  </a:lnTo>
                  <a:lnTo>
                    <a:pt x="28" y="55"/>
                  </a:lnTo>
                  <a:lnTo>
                    <a:pt x="24" y="61"/>
                  </a:lnTo>
                  <a:lnTo>
                    <a:pt x="21" y="65"/>
                  </a:lnTo>
                  <a:lnTo>
                    <a:pt x="20" y="75"/>
                  </a:lnTo>
                  <a:lnTo>
                    <a:pt x="19" y="76"/>
                  </a:lnTo>
                  <a:lnTo>
                    <a:pt x="15" y="73"/>
                  </a:lnTo>
                  <a:lnTo>
                    <a:pt x="12" y="76"/>
                  </a:lnTo>
                  <a:lnTo>
                    <a:pt x="9" y="87"/>
                  </a:lnTo>
                  <a:lnTo>
                    <a:pt x="9" y="91"/>
                  </a:lnTo>
                  <a:lnTo>
                    <a:pt x="7" y="94"/>
                  </a:lnTo>
                  <a:lnTo>
                    <a:pt x="3" y="98"/>
                  </a:lnTo>
                  <a:lnTo>
                    <a:pt x="0" y="101"/>
                  </a:lnTo>
                  <a:lnTo>
                    <a:pt x="3" y="114"/>
                  </a:lnTo>
                  <a:lnTo>
                    <a:pt x="5" y="120"/>
                  </a:lnTo>
                  <a:lnTo>
                    <a:pt x="10" y="127"/>
                  </a:lnTo>
                  <a:lnTo>
                    <a:pt x="15" y="132"/>
                  </a:lnTo>
                  <a:lnTo>
                    <a:pt x="19" y="138"/>
                  </a:lnTo>
                  <a:lnTo>
                    <a:pt x="20" y="138"/>
                  </a:lnTo>
                  <a:lnTo>
                    <a:pt x="21" y="13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63" name="Freeform 45"/>
            <p:cNvSpPr>
              <a:spLocks/>
            </p:cNvSpPr>
            <p:nvPr/>
          </p:nvSpPr>
          <p:spPr bwMode="auto">
            <a:xfrm>
              <a:off x="7045393" y="2498731"/>
              <a:ext cx="398000" cy="205746"/>
            </a:xfrm>
            <a:custGeom>
              <a:avLst/>
              <a:gdLst>
                <a:gd name="T0" fmla="*/ 207 w 236"/>
                <a:gd name="T1" fmla="*/ 91 h 122"/>
                <a:gd name="T2" fmla="*/ 214 w 236"/>
                <a:gd name="T3" fmla="*/ 88 h 122"/>
                <a:gd name="T4" fmla="*/ 220 w 236"/>
                <a:gd name="T5" fmla="*/ 74 h 122"/>
                <a:gd name="T6" fmla="*/ 235 w 236"/>
                <a:gd name="T7" fmla="*/ 64 h 122"/>
                <a:gd name="T8" fmla="*/ 232 w 236"/>
                <a:gd name="T9" fmla="*/ 54 h 122"/>
                <a:gd name="T10" fmla="*/ 222 w 236"/>
                <a:gd name="T11" fmla="*/ 42 h 122"/>
                <a:gd name="T12" fmla="*/ 217 w 236"/>
                <a:gd name="T13" fmla="*/ 23 h 122"/>
                <a:gd name="T14" fmla="*/ 215 w 236"/>
                <a:gd name="T15" fmla="*/ 22 h 122"/>
                <a:gd name="T16" fmla="*/ 207 w 236"/>
                <a:gd name="T17" fmla="*/ 13 h 122"/>
                <a:gd name="T18" fmla="*/ 203 w 236"/>
                <a:gd name="T19" fmla="*/ 11 h 122"/>
                <a:gd name="T20" fmla="*/ 199 w 236"/>
                <a:gd name="T21" fmla="*/ 15 h 122"/>
                <a:gd name="T22" fmla="*/ 192 w 236"/>
                <a:gd name="T23" fmla="*/ 17 h 122"/>
                <a:gd name="T24" fmla="*/ 184 w 236"/>
                <a:gd name="T25" fmla="*/ 13 h 122"/>
                <a:gd name="T26" fmla="*/ 181 w 236"/>
                <a:gd name="T27" fmla="*/ 16 h 122"/>
                <a:gd name="T28" fmla="*/ 178 w 236"/>
                <a:gd name="T29" fmla="*/ 18 h 122"/>
                <a:gd name="T30" fmla="*/ 174 w 236"/>
                <a:gd name="T31" fmla="*/ 15 h 122"/>
                <a:gd name="T32" fmla="*/ 166 w 236"/>
                <a:gd name="T33" fmla="*/ 13 h 122"/>
                <a:gd name="T34" fmla="*/ 163 w 236"/>
                <a:gd name="T35" fmla="*/ 7 h 122"/>
                <a:gd name="T36" fmla="*/ 154 w 236"/>
                <a:gd name="T37" fmla="*/ 0 h 122"/>
                <a:gd name="T38" fmla="*/ 148 w 236"/>
                <a:gd name="T39" fmla="*/ 3 h 122"/>
                <a:gd name="T40" fmla="*/ 141 w 236"/>
                <a:gd name="T41" fmla="*/ 2 h 122"/>
                <a:gd name="T42" fmla="*/ 144 w 236"/>
                <a:gd name="T43" fmla="*/ 7 h 122"/>
                <a:gd name="T44" fmla="*/ 144 w 236"/>
                <a:gd name="T45" fmla="*/ 15 h 122"/>
                <a:gd name="T46" fmla="*/ 138 w 236"/>
                <a:gd name="T47" fmla="*/ 17 h 122"/>
                <a:gd name="T48" fmla="*/ 126 w 236"/>
                <a:gd name="T49" fmla="*/ 20 h 122"/>
                <a:gd name="T50" fmla="*/ 125 w 236"/>
                <a:gd name="T51" fmla="*/ 23 h 122"/>
                <a:gd name="T52" fmla="*/ 124 w 236"/>
                <a:gd name="T53" fmla="*/ 29 h 122"/>
                <a:gd name="T54" fmla="*/ 120 w 236"/>
                <a:gd name="T55" fmla="*/ 37 h 122"/>
                <a:gd name="T56" fmla="*/ 115 w 236"/>
                <a:gd name="T57" fmla="*/ 39 h 122"/>
                <a:gd name="T58" fmla="*/ 112 w 236"/>
                <a:gd name="T59" fmla="*/ 47 h 122"/>
                <a:gd name="T60" fmla="*/ 104 w 236"/>
                <a:gd name="T61" fmla="*/ 52 h 122"/>
                <a:gd name="T62" fmla="*/ 100 w 236"/>
                <a:gd name="T63" fmla="*/ 48 h 122"/>
                <a:gd name="T64" fmla="*/ 97 w 236"/>
                <a:gd name="T65" fmla="*/ 44 h 122"/>
                <a:gd name="T66" fmla="*/ 93 w 236"/>
                <a:gd name="T67" fmla="*/ 51 h 122"/>
                <a:gd name="T68" fmla="*/ 92 w 236"/>
                <a:gd name="T69" fmla="*/ 58 h 122"/>
                <a:gd name="T70" fmla="*/ 86 w 236"/>
                <a:gd name="T71" fmla="*/ 55 h 122"/>
                <a:gd name="T72" fmla="*/ 80 w 236"/>
                <a:gd name="T73" fmla="*/ 56 h 122"/>
                <a:gd name="T74" fmla="*/ 76 w 236"/>
                <a:gd name="T75" fmla="*/ 61 h 122"/>
                <a:gd name="T76" fmla="*/ 71 w 236"/>
                <a:gd name="T77" fmla="*/ 60 h 122"/>
                <a:gd name="T78" fmla="*/ 63 w 236"/>
                <a:gd name="T79" fmla="*/ 57 h 122"/>
                <a:gd name="T80" fmla="*/ 57 w 236"/>
                <a:gd name="T81" fmla="*/ 61 h 122"/>
                <a:gd name="T82" fmla="*/ 49 w 236"/>
                <a:gd name="T83" fmla="*/ 66 h 122"/>
                <a:gd name="T84" fmla="*/ 43 w 236"/>
                <a:gd name="T85" fmla="*/ 67 h 122"/>
                <a:gd name="T86" fmla="*/ 43 w 236"/>
                <a:gd name="T87" fmla="*/ 72 h 122"/>
                <a:gd name="T88" fmla="*/ 44 w 236"/>
                <a:gd name="T89" fmla="*/ 78 h 122"/>
                <a:gd name="T90" fmla="*/ 36 w 236"/>
                <a:gd name="T91" fmla="*/ 81 h 122"/>
                <a:gd name="T92" fmla="*/ 33 w 236"/>
                <a:gd name="T93" fmla="*/ 88 h 122"/>
                <a:gd name="T94" fmla="*/ 33 w 236"/>
                <a:gd name="T95" fmla="*/ 94 h 122"/>
                <a:gd name="T96" fmla="*/ 27 w 236"/>
                <a:gd name="T97" fmla="*/ 94 h 122"/>
                <a:gd name="T98" fmla="*/ 19 w 236"/>
                <a:gd name="T99" fmla="*/ 89 h 122"/>
                <a:gd name="T100" fmla="*/ 14 w 236"/>
                <a:gd name="T101" fmla="*/ 93 h 122"/>
                <a:gd name="T102" fmla="*/ 10 w 236"/>
                <a:gd name="T103" fmla="*/ 97 h 122"/>
                <a:gd name="T104" fmla="*/ 14 w 236"/>
                <a:gd name="T105" fmla="*/ 102 h 122"/>
                <a:gd name="T106" fmla="*/ 14 w 236"/>
                <a:gd name="T107" fmla="*/ 107 h 122"/>
                <a:gd name="T108" fmla="*/ 12 w 236"/>
                <a:gd name="T109" fmla="*/ 115 h 122"/>
                <a:gd name="T110" fmla="*/ 7 w 236"/>
                <a:gd name="T111" fmla="*/ 116 h 122"/>
                <a:gd name="T112" fmla="*/ 5 w 236"/>
                <a:gd name="T113" fmla="*/ 117 h 122"/>
                <a:gd name="T114" fmla="*/ 0 w 236"/>
                <a:gd name="T115" fmla="*/ 117 h 122"/>
                <a:gd name="T116" fmla="*/ 0 w 236"/>
                <a:gd name="T117" fmla="*/ 121 h 122"/>
                <a:gd name="T118" fmla="*/ 2 w 236"/>
                <a:gd name="T119" fmla="*/ 121 h 122"/>
                <a:gd name="T120" fmla="*/ 50 w 236"/>
                <a:gd name="T121" fmla="*/ 111 h 122"/>
                <a:gd name="T122" fmla="*/ 192 w 236"/>
                <a:gd name="T123" fmla="*/ 100 h 122"/>
                <a:gd name="T124" fmla="*/ 202 w 236"/>
                <a:gd name="T125" fmla="*/ 9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6" h="122">
                  <a:moveTo>
                    <a:pt x="202" y="94"/>
                  </a:moveTo>
                  <a:lnTo>
                    <a:pt x="207" y="91"/>
                  </a:lnTo>
                  <a:lnTo>
                    <a:pt x="210" y="89"/>
                  </a:lnTo>
                  <a:lnTo>
                    <a:pt x="214" y="88"/>
                  </a:lnTo>
                  <a:lnTo>
                    <a:pt x="217" y="79"/>
                  </a:lnTo>
                  <a:lnTo>
                    <a:pt x="220" y="74"/>
                  </a:lnTo>
                  <a:lnTo>
                    <a:pt x="231" y="70"/>
                  </a:lnTo>
                  <a:lnTo>
                    <a:pt x="235" y="64"/>
                  </a:lnTo>
                  <a:lnTo>
                    <a:pt x="236" y="60"/>
                  </a:lnTo>
                  <a:lnTo>
                    <a:pt x="232" y="54"/>
                  </a:lnTo>
                  <a:lnTo>
                    <a:pt x="227" y="49"/>
                  </a:lnTo>
                  <a:lnTo>
                    <a:pt x="222" y="42"/>
                  </a:lnTo>
                  <a:lnTo>
                    <a:pt x="220" y="36"/>
                  </a:lnTo>
                  <a:lnTo>
                    <a:pt x="217" y="23"/>
                  </a:lnTo>
                  <a:lnTo>
                    <a:pt x="218" y="22"/>
                  </a:lnTo>
                  <a:lnTo>
                    <a:pt x="215" y="22"/>
                  </a:lnTo>
                  <a:lnTo>
                    <a:pt x="211" y="18"/>
                  </a:lnTo>
                  <a:lnTo>
                    <a:pt x="207" y="13"/>
                  </a:lnTo>
                  <a:lnTo>
                    <a:pt x="204" y="10"/>
                  </a:lnTo>
                  <a:lnTo>
                    <a:pt x="203" y="11"/>
                  </a:lnTo>
                  <a:lnTo>
                    <a:pt x="201" y="12"/>
                  </a:lnTo>
                  <a:lnTo>
                    <a:pt x="199" y="15"/>
                  </a:lnTo>
                  <a:lnTo>
                    <a:pt x="198" y="16"/>
                  </a:lnTo>
                  <a:lnTo>
                    <a:pt x="192" y="17"/>
                  </a:lnTo>
                  <a:lnTo>
                    <a:pt x="187" y="15"/>
                  </a:lnTo>
                  <a:lnTo>
                    <a:pt x="184" y="13"/>
                  </a:lnTo>
                  <a:lnTo>
                    <a:pt x="183" y="14"/>
                  </a:lnTo>
                  <a:lnTo>
                    <a:pt x="181" y="16"/>
                  </a:lnTo>
                  <a:lnTo>
                    <a:pt x="181" y="17"/>
                  </a:lnTo>
                  <a:lnTo>
                    <a:pt x="178" y="18"/>
                  </a:lnTo>
                  <a:lnTo>
                    <a:pt x="176" y="16"/>
                  </a:lnTo>
                  <a:lnTo>
                    <a:pt x="174" y="15"/>
                  </a:lnTo>
                  <a:lnTo>
                    <a:pt x="171" y="14"/>
                  </a:lnTo>
                  <a:lnTo>
                    <a:pt x="166" y="13"/>
                  </a:lnTo>
                  <a:lnTo>
                    <a:pt x="165" y="11"/>
                  </a:lnTo>
                  <a:lnTo>
                    <a:pt x="163" y="7"/>
                  </a:lnTo>
                  <a:lnTo>
                    <a:pt x="159" y="4"/>
                  </a:lnTo>
                  <a:lnTo>
                    <a:pt x="154" y="0"/>
                  </a:lnTo>
                  <a:lnTo>
                    <a:pt x="153" y="1"/>
                  </a:lnTo>
                  <a:lnTo>
                    <a:pt x="148" y="3"/>
                  </a:lnTo>
                  <a:lnTo>
                    <a:pt x="143" y="1"/>
                  </a:lnTo>
                  <a:lnTo>
                    <a:pt x="141" y="2"/>
                  </a:lnTo>
                  <a:lnTo>
                    <a:pt x="142" y="6"/>
                  </a:lnTo>
                  <a:lnTo>
                    <a:pt x="144" y="7"/>
                  </a:lnTo>
                  <a:lnTo>
                    <a:pt x="143" y="9"/>
                  </a:lnTo>
                  <a:lnTo>
                    <a:pt x="144" y="15"/>
                  </a:lnTo>
                  <a:lnTo>
                    <a:pt x="142" y="17"/>
                  </a:lnTo>
                  <a:lnTo>
                    <a:pt x="138" y="17"/>
                  </a:lnTo>
                  <a:lnTo>
                    <a:pt x="134" y="19"/>
                  </a:lnTo>
                  <a:lnTo>
                    <a:pt x="126" y="20"/>
                  </a:lnTo>
                  <a:lnTo>
                    <a:pt x="125" y="21"/>
                  </a:lnTo>
                  <a:lnTo>
                    <a:pt x="125" y="23"/>
                  </a:lnTo>
                  <a:lnTo>
                    <a:pt x="124" y="25"/>
                  </a:lnTo>
                  <a:lnTo>
                    <a:pt x="124" y="29"/>
                  </a:lnTo>
                  <a:lnTo>
                    <a:pt x="122" y="33"/>
                  </a:lnTo>
                  <a:lnTo>
                    <a:pt x="120" y="37"/>
                  </a:lnTo>
                  <a:lnTo>
                    <a:pt x="118" y="39"/>
                  </a:lnTo>
                  <a:lnTo>
                    <a:pt x="115" y="39"/>
                  </a:lnTo>
                  <a:lnTo>
                    <a:pt x="112" y="44"/>
                  </a:lnTo>
                  <a:lnTo>
                    <a:pt x="112" y="47"/>
                  </a:lnTo>
                  <a:lnTo>
                    <a:pt x="110" y="51"/>
                  </a:lnTo>
                  <a:lnTo>
                    <a:pt x="104" y="52"/>
                  </a:lnTo>
                  <a:lnTo>
                    <a:pt x="103" y="51"/>
                  </a:lnTo>
                  <a:lnTo>
                    <a:pt x="100" y="48"/>
                  </a:lnTo>
                  <a:lnTo>
                    <a:pt x="99" y="44"/>
                  </a:lnTo>
                  <a:lnTo>
                    <a:pt x="97" y="44"/>
                  </a:lnTo>
                  <a:lnTo>
                    <a:pt x="96" y="48"/>
                  </a:lnTo>
                  <a:lnTo>
                    <a:pt x="93" y="51"/>
                  </a:lnTo>
                  <a:lnTo>
                    <a:pt x="93" y="55"/>
                  </a:lnTo>
                  <a:lnTo>
                    <a:pt x="92" y="58"/>
                  </a:lnTo>
                  <a:lnTo>
                    <a:pt x="88" y="57"/>
                  </a:lnTo>
                  <a:lnTo>
                    <a:pt x="86" y="55"/>
                  </a:lnTo>
                  <a:lnTo>
                    <a:pt x="82" y="55"/>
                  </a:lnTo>
                  <a:lnTo>
                    <a:pt x="80" y="56"/>
                  </a:lnTo>
                  <a:lnTo>
                    <a:pt x="76" y="57"/>
                  </a:lnTo>
                  <a:lnTo>
                    <a:pt x="76" y="61"/>
                  </a:lnTo>
                  <a:lnTo>
                    <a:pt x="75" y="62"/>
                  </a:lnTo>
                  <a:lnTo>
                    <a:pt x="71" y="60"/>
                  </a:lnTo>
                  <a:lnTo>
                    <a:pt x="68" y="57"/>
                  </a:lnTo>
                  <a:lnTo>
                    <a:pt x="63" y="57"/>
                  </a:lnTo>
                  <a:lnTo>
                    <a:pt x="60" y="57"/>
                  </a:lnTo>
                  <a:lnTo>
                    <a:pt x="57" y="61"/>
                  </a:lnTo>
                  <a:lnTo>
                    <a:pt x="49" y="61"/>
                  </a:lnTo>
                  <a:lnTo>
                    <a:pt x="49" y="66"/>
                  </a:lnTo>
                  <a:lnTo>
                    <a:pt x="46" y="66"/>
                  </a:lnTo>
                  <a:lnTo>
                    <a:pt x="43" y="67"/>
                  </a:lnTo>
                  <a:lnTo>
                    <a:pt x="43" y="71"/>
                  </a:lnTo>
                  <a:lnTo>
                    <a:pt x="43" y="72"/>
                  </a:lnTo>
                  <a:lnTo>
                    <a:pt x="43" y="75"/>
                  </a:lnTo>
                  <a:lnTo>
                    <a:pt x="44" y="78"/>
                  </a:lnTo>
                  <a:lnTo>
                    <a:pt x="42" y="79"/>
                  </a:lnTo>
                  <a:lnTo>
                    <a:pt x="36" y="81"/>
                  </a:lnTo>
                  <a:lnTo>
                    <a:pt x="33" y="83"/>
                  </a:lnTo>
                  <a:lnTo>
                    <a:pt x="33" y="88"/>
                  </a:lnTo>
                  <a:lnTo>
                    <a:pt x="35" y="93"/>
                  </a:lnTo>
                  <a:lnTo>
                    <a:pt x="33" y="94"/>
                  </a:lnTo>
                  <a:lnTo>
                    <a:pt x="30" y="94"/>
                  </a:lnTo>
                  <a:lnTo>
                    <a:pt x="27" y="94"/>
                  </a:lnTo>
                  <a:lnTo>
                    <a:pt x="23" y="91"/>
                  </a:lnTo>
                  <a:lnTo>
                    <a:pt x="19" y="89"/>
                  </a:lnTo>
                  <a:lnTo>
                    <a:pt x="17" y="90"/>
                  </a:lnTo>
                  <a:lnTo>
                    <a:pt x="14" y="93"/>
                  </a:lnTo>
                  <a:lnTo>
                    <a:pt x="11" y="94"/>
                  </a:lnTo>
                  <a:lnTo>
                    <a:pt x="10" y="97"/>
                  </a:lnTo>
                  <a:lnTo>
                    <a:pt x="10" y="100"/>
                  </a:lnTo>
                  <a:lnTo>
                    <a:pt x="14" y="102"/>
                  </a:lnTo>
                  <a:lnTo>
                    <a:pt x="14" y="104"/>
                  </a:lnTo>
                  <a:lnTo>
                    <a:pt x="14" y="107"/>
                  </a:lnTo>
                  <a:lnTo>
                    <a:pt x="14" y="112"/>
                  </a:lnTo>
                  <a:lnTo>
                    <a:pt x="12" y="115"/>
                  </a:lnTo>
                  <a:lnTo>
                    <a:pt x="10" y="116"/>
                  </a:lnTo>
                  <a:lnTo>
                    <a:pt x="7" y="116"/>
                  </a:lnTo>
                  <a:lnTo>
                    <a:pt x="5" y="117"/>
                  </a:lnTo>
                  <a:lnTo>
                    <a:pt x="5" y="117"/>
                  </a:lnTo>
                  <a:lnTo>
                    <a:pt x="4" y="117"/>
                  </a:lnTo>
                  <a:lnTo>
                    <a:pt x="0" y="117"/>
                  </a:lnTo>
                  <a:lnTo>
                    <a:pt x="0" y="118"/>
                  </a:lnTo>
                  <a:lnTo>
                    <a:pt x="0" y="121"/>
                  </a:lnTo>
                  <a:lnTo>
                    <a:pt x="0" y="122"/>
                  </a:lnTo>
                  <a:lnTo>
                    <a:pt x="2" y="121"/>
                  </a:lnTo>
                  <a:lnTo>
                    <a:pt x="52" y="120"/>
                  </a:lnTo>
                  <a:lnTo>
                    <a:pt x="50" y="111"/>
                  </a:lnTo>
                  <a:lnTo>
                    <a:pt x="143" y="105"/>
                  </a:lnTo>
                  <a:lnTo>
                    <a:pt x="192" y="100"/>
                  </a:lnTo>
                  <a:lnTo>
                    <a:pt x="198" y="97"/>
                  </a:lnTo>
                  <a:lnTo>
                    <a:pt x="202" y="94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64" name="Freeform 46"/>
            <p:cNvSpPr>
              <a:spLocks/>
            </p:cNvSpPr>
            <p:nvPr/>
          </p:nvSpPr>
          <p:spPr bwMode="auto">
            <a:xfrm>
              <a:off x="6706417" y="2426214"/>
              <a:ext cx="362585" cy="315365"/>
            </a:xfrm>
            <a:custGeom>
              <a:avLst/>
              <a:gdLst>
                <a:gd name="T0" fmla="*/ 238 w 254"/>
                <a:gd name="T1" fmla="*/ 190 h 221"/>
                <a:gd name="T2" fmla="*/ 242 w 254"/>
                <a:gd name="T3" fmla="*/ 189 h 221"/>
                <a:gd name="T4" fmla="*/ 244 w 254"/>
                <a:gd name="T5" fmla="*/ 188 h 221"/>
                <a:gd name="T6" fmla="*/ 249 w 254"/>
                <a:gd name="T7" fmla="*/ 187 h 221"/>
                <a:gd name="T8" fmla="*/ 254 w 254"/>
                <a:gd name="T9" fmla="*/ 183 h 221"/>
                <a:gd name="T10" fmla="*/ 254 w 254"/>
                <a:gd name="T11" fmla="*/ 173 h 221"/>
                <a:gd name="T12" fmla="*/ 250 w 254"/>
                <a:gd name="T13" fmla="*/ 168 h 221"/>
                <a:gd name="T14" fmla="*/ 251 w 254"/>
                <a:gd name="T15" fmla="*/ 161 h 221"/>
                <a:gd name="T16" fmla="*/ 243 w 254"/>
                <a:gd name="T17" fmla="*/ 166 h 221"/>
                <a:gd name="T18" fmla="*/ 238 w 254"/>
                <a:gd name="T19" fmla="*/ 156 h 221"/>
                <a:gd name="T20" fmla="*/ 240 w 254"/>
                <a:gd name="T21" fmla="*/ 146 h 221"/>
                <a:gd name="T22" fmla="*/ 232 w 254"/>
                <a:gd name="T23" fmla="*/ 131 h 221"/>
                <a:gd name="T24" fmla="*/ 216 w 254"/>
                <a:gd name="T25" fmla="*/ 124 h 221"/>
                <a:gd name="T26" fmla="*/ 202 w 254"/>
                <a:gd name="T27" fmla="*/ 112 h 221"/>
                <a:gd name="T28" fmla="*/ 204 w 254"/>
                <a:gd name="T29" fmla="*/ 100 h 221"/>
                <a:gd name="T30" fmla="*/ 206 w 254"/>
                <a:gd name="T31" fmla="*/ 91 h 221"/>
                <a:gd name="T32" fmla="*/ 206 w 254"/>
                <a:gd name="T33" fmla="*/ 80 h 221"/>
                <a:gd name="T34" fmla="*/ 196 w 254"/>
                <a:gd name="T35" fmla="*/ 76 h 221"/>
                <a:gd name="T36" fmla="*/ 191 w 254"/>
                <a:gd name="T37" fmla="*/ 81 h 221"/>
                <a:gd name="T38" fmla="*/ 186 w 254"/>
                <a:gd name="T39" fmla="*/ 67 h 221"/>
                <a:gd name="T40" fmla="*/ 163 w 254"/>
                <a:gd name="T41" fmla="*/ 45 h 221"/>
                <a:gd name="T42" fmla="*/ 156 w 254"/>
                <a:gd name="T43" fmla="*/ 22 h 221"/>
                <a:gd name="T44" fmla="*/ 158 w 254"/>
                <a:gd name="T45" fmla="*/ 10 h 221"/>
                <a:gd name="T46" fmla="*/ 0 w 254"/>
                <a:gd name="T47" fmla="*/ 2 h 221"/>
                <a:gd name="T48" fmla="*/ 4 w 254"/>
                <a:gd name="T49" fmla="*/ 6 h 221"/>
                <a:gd name="T50" fmla="*/ 3 w 254"/>
                <a:gd name="T51" fmla="*/ 13 h 221"/>
                <a:gd name="T52" fmla="*/ 5 w 254"/>
                <a:gd name="T53" fmla="*/ 17 h 221"/>
                <a:gd name="T54" fmla="*/ 12 w 254"/>
                <a:gd name="T55" fmla="*/ 25 h 221"/>
                <a:gd name="T56" fmla="*/ 14 w 254"/>
                <a:gd name="T57" fmla="*/ 29 h 221"/>
                <a:gd name="T58" fmla="*/ 20 w 254"/>
                <a:gd name="T59" fmla="*/ 39 h 221"/>
                <a:gd name="T60" fmla="*/ 31 w 254"/>
                <a:gd name="T61" fmla="*/ 39 h 221"/>
                <a:gd name="T62" fmla="*/ 28 w 254"/>
                <a:gd name="T63" fmla="*/ 50 h 221"/>
                <a:gd name="T64" fmla="*/ 31 w 254"/>
                <a:gd name="T65" fmla="*/ 61 h 221"/>
                <a:gd name="T66" fmla="*/ 36 w 254"/>
                <a:gd name="T67" fmla="*/ 69 h 221"/>
                <a:gd name="T68" fmla="*/ 42 w 254"/>
                <a:gd name="T69" fmla="*/ 176 h 221"/>
                <a:gd name="T70" fmla="*/ 215 w 254"/>
                <a:gd name="T71" fmla="*/ 197 h 221"/>
                <a:gd name="T72" fmla="*/ 205 w 254"/>
                <a:gd name="T73" fmla="*/ 221 h 221"/>
                <a:gd name="T74" fmla="*/ 234 w 254"/>
                <a:gd name="T75" fmla="*/ 216 h 221"/>
                <a:gd name="T76" fmla="*/ 237 w 254"/>
                <a:gd name="T77" fmla="*/ 211 h 221"/>
                <a:gd name="T78" fmla="*/ 234 w 254"/>
                <a:gd name="T79" fmla="*/ 206 h 221"/>
                <a:gd name="T80" fmla="*/ 237 w 254"/>
                <a:gd name="T81" fmla="*/ 203 h 221"/>
                <a:gd name="T82" fmla="*/ 238 w 254"/>
                <a:gd name="T83" fmla="*/ 197 h 221"/>
                <a:gd name="T84" fmla="*/ 238 w 254"/>
                <a:gd name="T85" fmla="*/ 193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4" h="221">
                  <a:moveTo>
                    <a:pt x="238" y="193"/>
                  </a:moveTo>
                  <a:cubicBezTo>
                    <a:pt x="238" y="190"/>
                    <a:pt x="238" y="190"/>
                    <a:pt x="238" y="190"/>
                  </a:cubicBezTo>
                  <a:cubicBezTo>
                    <a:pt x="238" y="189"/>
                    <a:pt x="238" y="189"/>
                    <a:pt x="238" y="189"/>
                  </a:cubicBezTo>
                  <a:cubicBezTo>
                    <a:pt x="242" y="189"/>
                    <a:pt x="242" y="189"/>
                    <a:pt x="242" y="189"/>
                  </a:cubicBezTo>
                  <a:cubicBezTo>
                    <a:pt x="243" y="189"/>
                    <a:pt x="243" y="189"/>
                    <a:pt x="243" y="189"/>
                  </a:cubicBezTo>
                  <a:cubicBezTo>
                    <a:pt x="244" y="188"/>
                    <a:pt x="244" y="188"/>
                    <a:pt x="244" y="188"/>
                  </a:cubicBezTo>
                  <a:cubicBezTo>
                    <a:pt x="246" y="187"/>
                    <a:pt x="246" y="187"/>
                    <a:pt x="246" y="187"/>
                  </a:cubicBezTo>
                  <a:cubicBezTo>
                    <a:pt x="249" y="187"/>
                    <a:pt x="249" y="187"/>
                    <a:pt x="249" y="187"/>
                  </a:cubicBezTo>
                  <a:cubicBezTo>
                    <a:pt x="252" y="186"/>
                    <a:pt x="252" y="186"/>
                    <a:pt x="252" y="186"/>
                  </a:cubicBezTo>
                  <a:cubicBezTo>
                    <a:pt x="254" y="183"/>
                    <a:pt x="254" y="183"/>
                    <a:pt x="254" y="183"/>
                  </a:cubicBezTo>
                  <a:cubicBezTo>
                    <a:pt x="254" y="177"/>
                    <a:pt x="254" y="177"/>
                    <a:pt x="254" y="177"/>
                  </a:cubicBezTo>
                  <a:cubicBezTo>
                    <a:pt x="254" y="173"/>
                    <a:pt x="254" y="173"/>
                    <a:pt x="254" y="173"/>
                  </a:cubicBezTo>
                  <a:cubicBezTo>
                    <a:pt x="254" y="171"/>
                    <a:pt x="254" y="171"/>
                    <a:pt x="254" y="171"/>
                  </a:cubicBezTo>
                  <a:cubicBezTo>
                    <a:pt x="250" y="168"/>
                    <a:pt x="250" y="168"/>
                    <a:pt x="250" y="168"/>
                  </a:cubicBezTo>
                  <a:cubicBezTo>
                    <a:pt x="250" y="165"/>
                    <a:pt x="250" y="165"/>
                    <a:pt x="250" y="165"/>
                  </a:cubicBezTo>
                  <a:cubicBezTo>
                    <a:pt x="251" y="161"/>
                    <a:pt x="251" y="161"/>
                    <a:pt x="251" y="161"/>
                  </a:cubicBezTo>
                  <a:cubicBezTo>
                    <a:pt x="246" y="161"/>
                    <a:pt x="246" y="161"/>
                    <a:pt x="246" y="161"/>
                  </a:cubicBezTo>
                  <a:cubicBezTo>
                    <a:pt x="243" y="166"/>
                    <a:pt x="243" y="166"/>
                    <a:pt x="243" y="166"/>
                  </a:cubicBezTo>
                  <a:cubicBezTo>
                    <a:pt x="243" y="161"/>
                    <a:pt x="243" y="161"/>
                    <a:pt x="243" y="161"/>
                  </a:cubicBezTo>
                  <a:cubicBezTo>
                    <a:pt x="238" y="156"/>
                    <a:pt x="238" y="156"/>
                    <a:pt x="238" y="156"/>
                  </a:cubicBezTo>
                  <a:cubicBezTo>
                    <a:pt x="239" y="152"/>
                    <a:pt x="239" y="152"/>
                    <a:pt x="239" y="152"/>
                  </a:cubicBezTo>
                  <a:cubicBezTo>
                    <a:pt x="240" y="146"/>
                    <a:pt x="240" y="146"/>
                    <a:pt x="240" y="146"/>
                  </a:cubicBezTo>
                  <a:cubicBezTo>
                    <a:pt x="236" y="135"/>
                    <a:pt x="236" y="135"/>
                    <a:pt x="236" y="135"/>
                  </a:cubicBezTo>
                  <a:cubicBezTo>
                    <a:pt x="232" y="131"/>
                    <a:pt x="232" y="131"/>
                    <a:pt x="232" y="131"/>
                  </a:cubicBezTo>
                  <a:cubicBezTo>
                    <a:pt x="219" y="122"/>
                    <a:pt x="219" y="122"/>
                    <a:pt x="219" y="122"/>
                  </a:cubicBezTo>
                  <a:cubicBezTo>
                    <a:pt x="216" y="124"/>
                    <a:pt x="216" y="124"/>
                    <a:pt x="216" y="124"/>
                  </a:cubicBezTo>
                  <a:cubicBezTo>
                    <a:pt x="208" y="118"/>
                    <a:pt x="208" y="118"/>
                    <a:pt x="208" y="118"/>
                  </a:cubicBezTo>
                  <a:cubicBezTo>
                    <a:pt x="202" y="112"/>
                    <a:pt x="202" y="112"/>
                    <a:pt x="202" y="112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4" y="100"/>
                    <a:pt x="204" y="100"/>
                    <a:pt x="204" y="100"/>
                  </a:cubicBezTo>
                  <a:cubicBezTo>
                    <a:pt x="205" y="96"/>
                    <a:pt x="205" y="96"/>
                    <a:pt x="205" y="96"/>
                  </a:cubicBezTo>
                  <a:cubicBezTo>
                    <a:pt x="206" y="91"/>
                    <a:pt x="206" y="91"/>
                    <a:pt x="206" y="91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06" y="80"/>
                    <a:pt x="206" y="80"/>
                    <a:pt x="206" y="80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3" y="78"/>
                    <a:pt x="193" y="78"/>
                    <a:pt x="193" y="78"/>
                  </a:cubicBezTo>
                  <a:cubicBezTo>
                    <a:pt x="191" y="81"/>
                    <a:pt x="191" y="81"/>
                    <a:pt x="191" y="81"/>
                  </a:cubicBezTo>
                  <a:cubicBezTo>
                    <a:pt x="186" y="76"/>
                    <a:pt x="186" y="76"/>
                    <a:pt x="186" y="76"/>
                  </a:cubicBezTo>
                  <a:cubicBezTo>
                    <a:pt x="186" y="67"/>
                    <a:pt x="186" y="67"/>
                    <a:pt x="186" y="67"/>
                  </a:cubicBezTo>
                  <a:cubicBezTo>
                    <a:pt x="181" y="60"/>
                    <a:pt x="181" y="60"/>
                    <a:pt x="181" y="60"/>
                  </a:cubicBezTo>
                  <a:cubicBezTo>
                    <a:pt x="163" y="45"/>
                    <a:pt x="163" y="45"/>
                    <a:pt x="163" y="45"/>
                  </a:cubicBezTo>
                  <a:cubicBezTo>
                    <a:pt x="156" y="33"/>
                    <a:pt x="156" y="33"/>
                    <a:pt x="156" y="33"/>
                  </a:cubicBezTo>
                  <a:cubicBezTo>
                    <a:pt x="156" y="22"/>
                    <a:pt x="156" y="22"/>
                    <a:pt x="156" y="22"/>
                  </a:cubicBezTo>
                  <a:cubicBezTo>
                    <a:pt x="156" y="11"/>
                    <a:pt x="156" y="11"/>
                    <a:pt x="156" y="11"/>
                  </a:cubicBezTo>
                  <a:cubicBezTo>
                    <a:pt x="158" y="10"/>
                    <a:pt x="158" y="10"/>
                    <a:pt x="158" y="1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4" y="16"/>
                    <a:pt x="5" y="17"/>
                  </a:cubicBezTo>
                  <a:cubicBezTo>
                    <a:pt x="6" y="18"/>
                    <a:pt x="11" y="19"/>
                    <a:pt x="11" y="19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3" y="67"/>
                    <a:pt x="33" y="67"/>
                    <a:pt x="33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42" y="72"/>
                    <a:pt x="42" y="72"/>
                    <a:pt x="42" y="72"/>
                  </a:cubicBezTo>
                  <a:cubicBezTo>
                    <a:pt x="42" y="176"/>
                    <a:pt x="42" y="176"/>
                    <a:pt x="42" y="176"/>
                  </a:cubicBezTo>
                  <a:cubicBezTo>
                    <a:pt x="42" y="201"/>
                    <a:pt x="42" y="201"/>
                    <a:pt x="42" y="201"/>
                  </a:cubicBezTo>
                  <a:cubicBezTo>
                    <a:pt x="215" y="197"/>
                    <a:pt x="215" y="197"/>
                    <a:pt x="215" y="197"/>
                  </a:cubicBezTo>
                  <a:cubicBezTo>
                    <a:pt x="216" y="203"/>
                    <a:pt x="216" y="203"/>
                    <a:pt x="216" y="203"/>
                  </a:cubicBezTo>
                  <a:cubicBezTo>
                    <a:pt x="205" y="221"/>
                    <a:pt x="205" y="221"/>
                    <a:pt x="205" y="221"/>
                  </a:cubicBezTo>
                  <a:cubicBezTo>
                    <a:pt x="233" y="219"/>
                    <a:pt x="233" y="219"/>
                    <a:pt x="233" y="219"/>
                  </a:cubicBezTo>
                  <a:cubicBezTo>
                    <a:pt x="234" y="216"/>
                    <a:pt x="234" y="216"/>
                    <a:pt x="234" y="216"/>
                  </a:cubicBezTo>
                  <a:cubicBezTo>
                    <a:pt x="236" y="213"/>
                    <a:pt x="236" y="213"/>
                    <a:pt x="236" y="213"/>
                  </a:cubicBezTo>
                  <a:cubicBezTo>
                    <a:pt x="236" y="213"/>
                    <a:pt x="238" y="212"/>
                    <a:pt x="237" y="211"/>
                  </a:cubicBezTo>
                  <a:cubicBezTo>
                    <a:pt x="237" y="210"/>
                    <a:pt x="235" y="207"/>
                    <a:pt x="235" y="207"/>
                  </a:cubicBezTo>
                  <a:cubicBezTo>
                    <a:pt x="234" y="206"/>
                    <a:pt x="234" y="206"/>
                    <a:pt x="234" y="206"/>
                  </a:cubicBezTo>
                  <a:cubicBezTo>
                    <a:pt x="235" y="204"/>
                    <a:pt x="235" y="204"/>
                    <a:pt x="235" y="204"/>
                  </a:cubicBezTo>
                  <a:cubicBezTo>
                    <a:pt x="237" y="203"/>
                    <a:pt x="237" y="203"/>
                    <a:pt x="237" y="203"/>
                  </a:cubicBezTo>
                  <a:cubicBezTo>
                    <a:pt x="238" y="200"/>
                    <a:pt x="238" y="200"/>
                    <a:pt x="238" y="200"/>
                  </a:cubicBezTo>
                  <a:cubicBezTo>
                    <a:pt x="238" y="197"/>
                    <a:pt x="238" y="197"/>
                    <a:pt x="238" y="197"/>
                  </a:cubicBezTo>
                  <a:cubicBezTo>
                    <a:pt x="238" y="194"/>
                    <a:pt x="238" y="194"/>
                    <a:pt x="238" y="194"/>
                  </a:cubicBezTo>
                  <a:lnTo>
                    <a:pt x="238" y="193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65" name="Freeform 47"/>
            <p:cNvSpPr>
              <a:spLocks/>
            </p:cNvSpPr>
            <p:nvPr/>
          </p:nvSpPr>
          <p:spPr bwMode="auto">
            <a:xfrm>
              <a:off x="6642332" y="1820781"/>
              <a:ext cx="350780" cy="408119"/>
            </a:xfrm>
            <a:custGeom>
              <a:avLst/>
              <a:gdLst>
                <a:gd name="T0" fmla="*/ 139 w 208"/>
                <a:gd name="T1" fmla="*/ 135 h 242"/>
                <a:gd name="T2" fmla="*/ 144 w 208"/>
                <a:gd name="T3" fmla="*/ 107 h 242"/>
                <a:gd name="T4" fmla="*/ 169 w 208"/>
                <a:gd name="T5" fmla="*/ 80 h 242"/>
                <a:gd name="T6" fmla="*/ 208 w 208"/>
                <a:gd name="T7" fmla="*/ 55 h 242"/>
                <a:gd name="T8" fmla="*/ 183 w 208"/>
                <a:gd name="T9" fmla="*/ 52 h 242"/>
                <a:gd name="T10" fmla="*/ 166 w 208"/>
                <a:gd name="T11" fmla="*/ 52 h 242"/>
                <a:gd name="T12" fmla="*/ 154 w 208"/>
                <a:gd name="T13" fmla="*/ 55 h 242"/>
                <a:gd name="T14" fmla="*/ 147 w 208"/>
                <a:gd name="T15" fmla="*/ 48 h 242"/>
                <a:gd name="T16" fmla="*/ 133 w 208"/>
                <a:gd name="T17" fmla="*/ 45 h 242"/>
                <a:gd name="T18" fmla="*/ 128 w 208"/>
                <a:gd name="T19" fmla="*/ 42 h 242"/>
                <a:gd name="T20" fmla="*/ 114 w 208"/>
                <a:gd name="T21" fmla="*/ 36 h 242"/>
                <a:gd name="T22" fmla="*/ 123 w 208"/>
                <a:gd name="T23" fmla="*/ 36 h 242"/>
                <a:gd name="T24" fmla="*/ 114 w 208"/>
                <a:gd name="T25" fmla="*/ 35 h 242"/>
                <a:gd name="T26" fmla="*/ 105 w 208"/>
                <a:gd name="T27" fmla="*/ 35 h 242"/>
                <a:gd name="T28" fmla="*/ 97 w 208"/>
                <a:gd name="T29" fmla="*/ 39 h 242"/>
                <a:gd name="T30" fmla="*/ 87 w 208"/>
                <a:gd name="T31" fmla="*/ 34 h 242"/>
                <a:gd name="T32" fmla="*/ 80 w 208"/>
                <a:gd name="T33" fmla="*/ 34 h 242"/>
                <a:gd name="T34" fmla="*/ 68 w 208"/>
                <a:gd name="T35" fmla="*/ 24 h 242"/>
                <a:gd name="T36" fmla="*/ 66 w 208"/>
                <a:gd name="T37" fmla="*/ 20 h 242"/>
                <a:gd name="T38" fmla="*/ 58 w 208"/>
                <a:gd name="T39" fmla="*/ 20 h 242"/>
                <a:gd name="T40" fmla="*/ 54 w 208"/>
                <a:gd name="T41" fmla="*/ 16 h 242"/>
                <a:gd name="T42" fmla="*/ 58 w 208"/>
                <a:gd name="T43" fmla="*/ 8 h 242"/>
                <a:gd name="T44" fmla="*/ 60 w 208"/>
                <a:gd name="T45" fmla="*/ 2 h 242"/>
                <a:gd name="T46" fmla="*/ 56 w 208"/>
                <a:gd name="T47" fmla="*/ 0 h 242"/>
                <a:gd name="T48" fmla="*/ 54 w 208"/>
                <a:gd name="T49" fmla="*/ 12 h 242"/>
                <a:gd name="T50" fmla="*/ 0 w 208"/>
                <a:gd name="T51" fmla="*/ 16 h 242"/>
                <a:gd name="T52" fmla="*/ 1 w 208"/>
                <a:gd name="T53" fmla="*/ 23 h 242"/>
                <a:gd name="T54" fmla="*/ 4 w 208"/>
                <a:gd name="T55" fmla="*/ 26 h 242"/>
                <a:gd name="T56" fmla="*/ 3 w 208"/>
                <a:gd name="T57" fmla="*/ 31 h 242"/>
                <a:gd name="T58" fmla="*/ 1 w 208"/>
                <a:gd name="T59" fmla="*/ 34 h 242"/>
                <a:gd name="T60" fmla="*/ 2 w 208"/>
                <a:gd name="T61" fmla="*/ 40 h 242"/>
                <a:gd name="T62" fmla="*/ 1 w 208"/>
                <a:gd name="T63" fmla="*/ 51 h 242"/>
                <a:gd name="T64" fmla="*/ 6 w 208"/>
                <a:gd name="T65" fmla="*/ 64 h 242"/>
                <a:gd name="T66" fmla="*/ 9 w 208"/>
                <a:gd name="T67" fmla="*/ 78 h 242"/>
                <a:gd name="T68" fmla="*/ 10 w 208"/>
                <a:gd name="T69" fmla="*/ 104 h 242"/>
                <a:gd name="T70" fmla="*/ 12 w 208"/>
                <a:gd name="T71" fmla="*/ 114 h 242"/>
                <a:gd name="T72" fmla="*/ 12 w 208"/>
                <a:gd name="T73" fmla="*/ 122 h 242"/>
                <a:gd name="T74" fmla="*/ 17 w 208"/>
                <a:gd name="T75" fmla="*/ 127 h 242"/>
                <a:gd name="T76" fmla="*/ 18 w 208"/>
                <a:gd name="T77" fmla="*/ 136 h 242"/>
                <a:gd name="T78" fmla="*/ 16 w 208"/>
                <a:gd name="T79" fmla="*/ 142 h 242"/>
                <a:gd name="T80" fmla="*/ 17 w 208"/>
                <a:gd name="T81" fmla="*/ 144 h 242"/>
                <a:gd name="T82" fmla="*/ 11 w 208"/>
                <a:gd name="T83" fmla="*/ 150 h 242"/>
                <a:gd name="T84" fmla="*/ 8 w 208"/>
                <a:gd name="T85" fmla="*/ 154 h 242"/>
                <a:gd name="T86" fmla="*/ 9 w 208"/>
                <a:gd name="T87" fmla="*/ 158 h 242"/>
                <a:gd name="T88" fmla="*/ 12 w 208"/>
                <a:gd name="T89" fmla="*/ 163 h 242"/>
                <a:gd name="T90" fmla="*/ 18 w 208"/>
                <a:gd name="T91" fmla="*/ 167 h 242"/>
                <a:gd name="T92" fmla="*/ 18 w 208"/>
                <a:gd name="T93" fmla="*/ 242 h 242"/>
                <a:gd name="T94" fmla="*/ 173 w 208"/>
                <a:gd name="T95" fmla="*/ 233 h 242"/>
                <a:gd name="T96" fmla="*/ 166 w 208"/>
                <a:gd name="T97" fmla="*/ 220 h 242"/>
                <a:gd name="T98" fmla="*/ 157 w 208"/>
                <a:gd name="T99" fmla="*/ 213 h 242"/>
                <a:gd name="T100" fmla="*/ 138 w 208"/>
                <a:gd name="T101" fmla="*/ 197 h 242"/>
                <a:gd name="T102" fmla="*/ 125 w 208"/>
                <a:gd name="T103" fmla="*/ 189 h 242"/>
                <a:gd name="T104" fmla="*/ 128 w 208"/>
                <a:gd name="T105" fmla="*/ 159 h 242"/>
                <a:gd name="T106" fmla="*/ 122 w 208"/>
                <a:gd name="T107" fmla="*/ 154 h 242"/>
                <a:gd name="T108" fmla="*/ 128 w 208"/>
                <a:gd name="T109" fmla="*/ 141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8" h="242">
                  <a:moveTo>
                    <a:pt x="128" y="141"/>
                  </a:moveTo>
                  <a:lnTo>
                    <a:pt x="139" y="135"/>
                  </a:lnTo>
                  <a:lnTo>
                    <a:pt x="139" y="111"/>
                  </a:lnTo>
                  <a:lnTo>
                    <a:pt x="144" y="107"/>
                  </a:lnTo>
                  <a:lnTo>
                    <a:pt x="161" y="91"/>
                  </a:lnTo>
                  <a:lnTo>
                    <a:pt x="169" y="80"/>
                  </a:lnTo>
                  <a:lnTo>
                    <a:pt x="185" y="69"/>
                  </a:lnTo>
                  <a:lnTo>
                    <a:pt x="208" y="55"/>
                  </a:lnTo>
                  <a:lnTo>
                    <a:pt x="200" y="53"/>
                  </a:lnTo>
                  <a:lnTo>
                    <a:pt x="183" y="52"/>
                  </a:lnTo>
                  <a:lnTo>
                    <a:pt x="169" y="49"/>
                  </a:lnTo>
                  <a:lnTo>
                    <a:pt x="166" y="52"/>
                  </a:lnTo>
                  <a:lnTo>
                    <a:pt x="162" y="55"/>
                  </a:lnTo>
                  <a:lnTo>
                    <a:pt x="154" y="55"/>
                  </a:lnTo>
                  <a:lnTo>
                    <a:pt x="151" y="51"/>
                  </a:lnTo>
                  <a:lnTo>
                    <a:pt x="147" y="48"/>
                  </a:lnTo>
                  <a:lnTo>
                    <a:pt x="136" y="45"/>
                  </a:lnTo>
                  <a:lnTo>
                    <a:pt x="133" y="45"/>
                  </a:lnTo>
                  <a:lnTo>
                    <a:pt x="129" y="43"/>
                  </a:lnTo>
                  <a:lnTo>
                    <a:pt x="128" y="42"/>
                  </a:lnTo>
                  <a:lnTo>
                    <a:pt x="119" y="41"/>
                  </a:lnTo>
                  <a:lnTo>
                    <a:pt x="114" y="36"/>
                  </a:lnTo>
                  <a:lnTo>
                    <a:pt x="120" y="39"/>
                  </a:lnTo>
                  <a:lnTo>
                    <a:pt x="123" y="36"/>
                  </a:lnTo>
                  <a:lnTo>
                    <a:pt x="119" y="35"/>
                  </a:lnTo>
                  <a:lnTo>
                    <a:pt x="114" y="35"/>
                  </a:lnTo>
                  <a:lnTo>
                    <a:pt x="109" y="35"/>
                  </a:lnTo>
                  <a:lnTo>
                    <a:pt x="105" y="35"/>
                  </a:lnTo>
                  <a:lnTo>
                    <a:pt x="100" y="35"/>
                  </a:lnTo>
                  <a:lnTo>
                    <a:pt x="97" y="39"/>
                  </a:lnTo>
                  <a:lnTo>
                    <a:pt x="93" y="39"/>
                  </a:lnTo>
                  <a:lnTo>
                    <a:pt x="87" y="34"/>
                  </a:lnTo>
                  <a:lnTo>
                    <a:pt x="84" y="34"/>
                  </a:lnTo>
                  <a:lnTo>
                    <a:pt x="80" y="34"/>
                  </a:lnTo>
                  <a:lnTo>
                    <a:pt x="73" y="32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6" y="20"/>
                  </a:lnTo>
                  <a:lnTo>
                    <a:pt x="62" y="20"/>
                  </a:lnTo>
                  <a:lnTo>
                    <a:pt x="58" y="20"/>
                  </a:lnTo>
                  <a:lnTo>
                    <a:pt x="55" y="20"/>
                  </a:lnTo>
                  <a:lnTo>
                    <a:pt x="54" y="16"/>
                  </a:lnTo>
                  <a:lnTo>
                    <a:pt x="57" y="12"/>
                  </a:lnTo>
                  <a:lnTo>
                    <a:pt x="58" y="8"/>
                  </a:lnTo>
                  <a:lnTo>
                    <a:pt x="62" y="5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56" y="0"/>
                  </a:lnTo>
                  <a:lnTo>
                    <a:pt x="56" y="10"/>
                  </a:lnTo>
                  <a:lnTo>
                    <a:pt x="54" y="12"/>
                  </a:lnTo>
                  <a:lnTo>
                    <a:pt x="52" y="16"/>
                  </a:lnTo>
                  <a:lnTo>
                    <a:pt x="0" y="16"/>
                  </a:lnTo>
                  <a:lnTo>
                    <a:pt x="1" y="20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4" y="26"/>
                  </a:lnTo>
                  <a:lnTo>
                    <a:pt x="4" y="30"/>
                  </a:lnTo>
                  <a:lnTo>
                    <a:pt x="3" y="31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1" y="38"/>
                  </a:lnTo>
                  <a:lnTo>
                    <a:pt x="2" y="40"/>
                  </a:lnTo>
                  <a:lnTo>
                    <a:pt x="3" y="45"/>
                  </a:lnTo>
                  <a:lnTo>
                    <a:pt x="1" y="51"/>
                  </a:lnTo>
                  <a:lnTo>
                    <a:pt x="3" y="56"/>
                  </a:lnTo>
                  <a:lnTo>
                    <a:pt x="6" y="64"/>
                  </a:lnTo>
                  <a:lnTo>
                    <a:pt x="9" y="70"/>
                  </a:lnTo>
                  <a:lnTo>
                    <a:pt x="9" y="78"/>
                  </a:lnTo>
                  <a:lnTo>
                    <a:pt x="10" y="92"/>
                  </a:lnTo>
                  <a:lnTo>
                    <a:pt x="10" y="104"/>
                  </a:lnTo>
                  <a:lnTo>
                    <a:pt x="10" y="112"/>
                  </a:lnTo>
                  <a:lnTo>
                    <a:pt x="12" y="114"/>
                  </a:lnTo>
                  <a:lnTo>
                    <a:pt x="12" y="116"/>
                  </a:lnTo>
                  <a:lnTo>
                    <a:pt x="12" y="122"/>
                  </a:lnTo>
                  <a:lnTo>
                    <a:pt x="15" y="124"/>
                  </a:lnTo>
                  <a:lnTo>
                    <a:pt x="17" y="127"/>
                  </a:lnTo>
                  <a:lnTo>
                    <a:pt x="18" y="132"/>
                  </a:lnTo>
                  <a:lnTo>
                    <a:pt x="18" y="136"/>
                  </a:lnTo>
                  <a:lnTo>
                    <a:pt x="18" y="141"/>
                  </a:lnTo>
                  <a:lnTo>
                    <a:pt x="16" y="142"/>
                  </a:lnTo>
                  <a:lnTo>
                    <a:pt x="16" y="142"/>
                  </a:lnTo>
                  <a:lnTo>
                    <a:pt x="17" y="144"/>
                  </a:lnTo>
                  <a:lnTo>
                    <a:pt x="13" y="147"/>
                  </a:lnTo>
                  <a:lnTo>
                    <a:pt x="11" y="150"/>
                  </a:lnTo>
                  <a:lnTo>
                    <a:pt x="8" y="152"/>
                  </a:lnTo>
                  <a:lnTo>
                    <a:pt x="8" y="154"/>
                  </a:lnTo>
                  <a:lnTo>
                    <a:pt x="8" y="156"/>
                  </a:lnTo>
                  <a:lnTo>
                    <a:pt x="9" y="158"/>
                  </a:lnTo>
                  <a:lnTo>
                    <a:pt x="12" y="160"/>
                  </a:lnTo>
                  <a:lnTo>
                    <a:pt x="12" y="163"/>
                  </a:lnTo>
                  <a:lnTo>
                    <a:pt x="17" y="164"/>
                  </a:lnTo>
                  <a:lnTo>
                    <a:pt x="18" y="167"/>
                  </a:lnTo>
                  <a:lnTo>
                    <a:pt x="21" y="169"/>
                  </a:lnTo>
                  <a:lnTo>
                    <a:pt x="18" y="242"/>
                  </a:lnTo>
                  <a:lnTo>
                    <a:pt x="172" y="239"/>
                  </a:lnTo>
                  <a:lnTo>
                    <a:pt x="173" y="233"/>
                  </a:lnTo>
                  <a:lnTo>
                    <a:pt x="172" y="227"/>
                  </a:lnTo>
                  <a:lnTo>
                    <a:pt x="166" y="220"/>
                  </a:lnTo>
                  <a:lnTo>
                    <a:pt x="160" y="216"/>
                  </a:lnTo>
                  <a:lnTo>
                    <a:pt x="157" y="213"/>
                  </a:lnTo>
                  <a:lnTo>
                    <a:pt x="150" y="204"/>
                  </a:lnTo>
                  <a:lnTo>
                    <a:pt x="138" y="197"/>
                  </a:lnTo>
                  <a:lnTo>
                    <a:pt x="130" y="193"/>
                  </a:lnTo>
                  <a:lnTo>
                    <a:pt x="125" y="189"/>
                  </a:lnTo>
                  <a:lnTo>
                    <a:pt x="126" y="174"/>
                  </a:lnTo>
                  <a:lnTo>
                    <a:pt x="128" y="159"/>
                  </a:lnTo>
                  <a:lnTo>
                    <a:pt x="126" y="159"/>
                  </a:lnTo>
                  <a:lnTo>
                    <a:pt x="122" y="154"/>
                  </a:lnTo>
                  <a:lnTo>
                    <a:pt x="126" y="145"/>
                  </a:lnTo>
                  <a:lnTo>
                    <a:pt x="128" y="14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66" name="Line 48"/>
            <p:cNvSpPr>
              <a:spLocks noChangeShapeType="1"/>
            </p:cNvSpPr>
            <p:nvPr/>
          </p:nvSpPr>
          <p:spPr bwMode="auto">
            <a:xfrm>
              <a:off x="6881808" y="2014722"/>
              <a:ext cx="0" cy="0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67" name="Line 49"/>
            <p:cNvSpPr>
              <a:spLocks noChangeShapeType="1"/>
            </p:cNvSpPr>
            <p:nvPr/>
          </p:nvSpPr>
          <p:spPr bwMode="auto">
            <a:xfrm>
              <a:off x="6881808" y="2014722"/>
              <a:ext cx="0" cy="0"/>
            </a:xfrm>
            <a:prstGeom prst="line">
              <a:avLst/>
            </a:pr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68" name="Freeform 50"/>
            <p:cNvSpPr>
              <a:spLocks/>
            </p:cNvSpPr>
            <p:nvPr/>
          </p:nvSpPr>
          <p:spPr bwMode="auto">
            <a:xfrm>
              <a:off x="6964444" y="1940519"/>
              <a:ext cx="409805" cy="386196"/>
            </a:xfrm>
            <a:custGeom>
              <a:avLst/>
              <a:gdLst>
                <a:gd name="T0" fmla="*/ 12 w 287"/>
                <a:gd name="T1" fmla="*/ 44 h 270"/>
                <a:gd name="T2" fmla="*/ 29 w 287"/>
                <a:gd name="T3" fmla="*/ 36 h 270"/>
                <a:gd name="T4" fmla="*/ 52 w 287"/>
                <a:gd name="T5" fmla="*/ 17 h 270"/>
                <a:gd name="T6" fmla="*/ 77 w 287"/>
                <a:gd name="T7" fmla="*/ 0 h 270"/>
                <a:gd name="T8" fmla="*/ 75 w 287"/>
                <a:gd name="T9" fmla="*/ 6 h 270"/>
                <a:gd name="T10" fmla="*/ 65 w 287"/>
                <a:gd name="T11" fmla="*/ 19 h 270"/>
                <a:gd name="T12" fmla="*/ 67 w 287"/>
                <a:gd name="T13" fmla="*/ 29 h 270"/>
                <a:gd name="T14" fmla="*/ 77 w 287"/>
                <a:gd name="T15" fmla="*/ 28 h 270"/>
                <a:gd name="T16" fmla="*/ 111 w 287"/>
                <a:gd name="T17" fmla="*/ 45 h 270"/>
                <a:gd name="T18" fmla="*/ 135 w 287"/>
                <a:gd name="T19" fmla="*/ 39 h 270"/>
                <a:gd name="T20" fmla="*/ 169 w 287"/>
                <a:gd name="T21" fmla="*/ 28 h 270"/>
                <a:gd name="T22" fmla="*/ 198 w 287"/>
                <a:gd name="T23" fmla="*/ 38 h 270"/>
                <a:gd name="T24" fmla="*/ 217 w 287"/>
                <a:gd name="T25" fmla="*/ 55 h 270"/>
                <a:gd name="T26" fmla="*/ 232 w 287"/>
                <a:gd name="T27" fmla="*/ 56 h 270"/>
                <a:gd name="T28" fmla="*/ 219 w 287"/>
                <a:gd name="T29" fmla="*/ 62 h 270"/>
                <a:gd name="T30" fmla="*/ 193 w 287"/>
                <a:gd name="T31" fmla="*/ 64 h 270"/>
                <a:gd name="T32" fmla="*/ 201 w 287"/>
                <a:gd name="T33" fmla="*/ 74 h 270"/>
                <a:gd name="T34" fmla="*/ 204 w 287"/>
                <a:gd name="T35" fmla="*/ 75 h 270"/>
                <a:gd name="T36" fmla="*/ 234 w 287"/>
                <a:gd name="T37" fmla="*/ 88 h 270"/>
                <a:gd name="T38" fmla="*/ 246 w 287"/>
                <a:gd name="T39" fmla="*/ 109 h 270"/>
                <a:gd name="T40" fmla="*/ 245 w 287"/>
                <a:gd name="T41" fmla="*/ 141 h 270"/>
                <a:gd name="T42" fmla="*/ 233 w 287"/>
                <a:gd name="T43" fmla="*/ 168 h 270"/>
                <a:gd name="T44" fmla="*/ 246 w 287"/>
                <a:gd name="T45" fmla="*/ 166 h 270"/>
                <a:gd name="T46" fmla="*/ 255 w 287"/>
                <a:gd name="T47" fmla="*/ 153 h 270"/>
                <a:gd name="T48" fmla="*/ 275 w 287"/>
                <a:gd name="T49" fmla="*/ 154 h 270"/>
                <a:gd name="T50" fmla="*/ 287 w 287"/>
                <a:gd name="T51" fmla="*/ 197 h 270"/>
                <a:gd name="T52" fmla="*/ 275 w 287"/>
                <a:gd name="T53" fmla="*/ 220 h 270"/>
                <a:gd name="T54" fmla="*/ 266 w 287"/>
                <a:gd name="T55" fmla="*/ 249 h 270"/>
                <a:gd name="T56" fmla="*/ 141 w 287"/>
                <a:gd name="T57" fmla="*/ 270 h 270"/>
                <a:gd name="T58" fmla="*/ 158 w 287"/>
                <a:gd name="T59" fmla="*/ 235 h 270"/>
                <a:gd name="T60" fmla="*/ 145 w 287"/>
                <a:gd name="T61" fmla="*/ 191 h 270"/>
                <a:gd name="T62" fmla="*/ 144 w 287"/>
                <a:gd name="T63" fmla="*/ 165 h 270"/>
                <a:gd name="T64" fmla="*/ 148 w 287"/>
                <a:gd name="T65" fmla="*/ 147 h 270"/>
                <a:gd name="T66" fmla="*/ 153 w 287"/>
                <a:gd name="T67" fmla="*/ 122 h 270"/>
                <a:gd name="T68" fmla="*/ 166 w 287"/>
                <a:gd name="T69" fmla="*/ 106 h 270"/>
                <a:gd name="T70" fmla="*/ 169 w 287"/>
                <a:gd name="T71" fmla="*/ 122 h 270"/>
                <a:gd name="T72" fmla="*/ 175 w 287"/>
                <a:gd name="T73" fmla="*/ 111 h 270"/>
                <a:gd name="T74" fmla="*/ 180 w 287"/>
                <a:gd name="T75" fmla="*/ 94 h 270"/>
                <a:gd name="T76" fmla="*/ 184 w 287"/>
                <a:gd name="T77" fmla="*/ 81 h 270"/>
                <a:gd name="T78" fmla="*/ 189 w 287"/>
                <a:gd name="T79" fmla="*/ 74 h 270"/>
                <a:gd name="T80" fmla="*/ 187 w 287"/>
                <a:gd name="T81" fmla="*/ 65 h 270"/>
                <a:gd name="T82" fmla="*/ 159 w 287"/>
                <a:gd name="T83" fmla="*/ 68 h 270"/>
                <a:gd name="T84" fmla="*/ 129 w 287"/>
                <a:gd name="T85" fmla="*/ 85 h 270"/>
                <a:gd name="T86" fmla="*/ 127 w 287"/>
                <a:gd name="T87" fmla="*/ 76 h 270"/>
                <a:gd name="T88" fmla="*/ 118 w 287"/>
                <a:gd name="T89" fmla="*/ 75 h 270"/>
                <a:gd name="T90" fmla="*/ 107 w 287"/>
                <a:gd name="T91" fmla="*/ 101 h 270"/>
                <a:gd name="T92" fmla="*/ 95 w 287"/>
                <a:gd name="T93" fmla="*/ 100 h 270"/>
                <a:gd name="T94" fmla="*/ 84 w 287"/>
                <a:gd name="T95" fmla="*/ 81 h 270"/>
                <a:gd name="T96" fmla="*/ 58 w 287"/>
                <a:gd name="T97" fmla="*/ 74 h 270"/>
                <a:gd name="T98" fmla="*/ 29 w 287"/>
                <a:gd name="T99" fmla="*/ 65 h 270"/>
                <a:gd name="T100" fmla="*/ 9 w 287"/>
                <a:gd name="T101" fmla="*/ 57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7" h="270">
                  <a:moveTo>
                    <a:pt x="0" y="51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5" y="2"/>
                    <a:pt x="85" y="2"/>
                    <a:pt x="85" y="2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0" y="14"/>
                    <a:pt x="68" y="14"/>
                    <a:pt x="68" y="15"/>
                  </a:cubicBezTo>
                  <a:cubicBezTo>
                    <a:pt x="68" y="16"/>
                    <a:pt x="65" y="23"/>
                    <a:pt x="65" y="23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63" y="17"/>
                    <a:pt x="63" y="17"/>
                    <a:pt x="63" y="17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7" y="29"/>
                    <a:pt x="67" y="29"/>
                    <a:pt x="67" y="29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9" y="31"/>
                    <a:pt x="69" y="31"/>
                    <a:pt x="69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92" y="34"/>
                    <a:pt x="92" y="34"/>
                    <a:pt x="92" y="34"/>
                  </a:cubicBezTo>
                  <a:cubicBezTo>
                    <a:pt x="98" y="41"/>
                    <a:pt x="98" y="41"/>
                    <a:pt x="98" y="41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4" y="44"/>
                    <a:pt x="114" y="44"/>
                    <a:pt x="114" y="44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127" y="48"/>
                    <a:pt x="127" y="48"/>
                    <a:pt x="127" y="48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35" y="39"/>
                    <a:pt x="135" y="39"/>
                    <a:pt x="135" y="39"/>
                  </a:cubicBezTo>
                  <a:cubicBezTo>
                    <a:pt x="139" y="35"/>
                    <a:pt x="139" y="35"/>
                    <a:pt x="139" y="35"/>
                  </a:cubicBezTo>
                  <a:cubicBezTo>
                    <a:pt x="148" y="33"/>
                    <a:pt x="148" y="33"/>
                    <a:pt x="148" y="33"/>
                  </a:cubicBezTo>
                  <a:cubicBezTo>
                    <a:pt x="154" y="31"/>
                    <a:pt x="154" y="31"/>
                    <a:pt x="154" y="31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69" y="28"/>
                    <a:pt x="169" y="28"/>
                    <a:pt x="169" y="28"/>
                  </a:cubicBezTo>
                  <a:cubicBezTo>
                    <a:pt x="175" y="26"/>
                    <a:pt x="175" y="26"/>
                    <a:pt x="175" y="26"/>
                  </a:cubicBezTo>
                  <a:cubicBezTo>
                    <a:pt x="178" y="28"/>
                    <a:pt x="178" y="28"/>
                    <a:pt x="178" y="28"/>
                  </a:cubicBezTo>
                  <a:cubicBezTo>
                    <a:pt x="180" y="36"/>
                    <a:pt x="180" y="36"/>
                    <a:pt x="180" y="36"/>
                  </a:cubicBezTo>
                  <a:cubicBezTo>
                    <a:pt x="191" y="38"/>
                    <a:pt x="191" y="38"/>
                    <a:pt x="191" y="3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203" y="39"/>
                    <a:pt x="203" y="39"/>
                    <a:pt x="203" y="39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213" y="51"/>
                    <a:pt x="213" y="51"/>
                    <a:pt x="213" y="51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215" y="53"/>
                    <a:pt x="216" y="54"/>
                    <a:pt x="217" y="55"/>
                  </a:cubicBezTo>
                  <a:cubicBezTo>
                    <a:pt x="218" y="56"/>
                    <a:pt x="219" y="58"/>
                    <a:pt x="219" y="58"/>
                  </a:cubicBezTo>
                  <a:cubicBezTo>
                    <a:pt x="224" y="59"/>
                    <a:pt x="224" y="59"/>
                    <a:pt x="224" y="59"/>
                  </a:cubicBezTo>
                  <a:cubicBezTo>
                    <a:pt x="224" y="59"/>
                    <a:pt x="226" y="57"/>
                    <a:pt x="226" y="57"/>
                  </a:cubicBezTo>
                  <a:cubicBezTo>
                    <a:pt x="226" y="56"/>
                    <a:pt x="230" y="54"/>
                    <a:pt x="230" y="54"/>
                  </a:cubicBezTo>
                  <a:cubicBezTo>
                    <a:pt x="232" y="56"/>
                    <a:pt x="232" y="56"/>
                    <a:pt x="232" y="56"/>
                  </a:cubicBezTo>
                  <a:cubicBezTo>
                    <a:pt x="232" y="56"/>
                    <a:pt x="234" y="57"/>
                    <a:pt x="232" y="58"/>
                  </a:cubicBezTo>
                  <a:cubicBezTo>
                    <a:pt x="231" y="58"/>
                    <a:pt x="230" y="60"/>
                    <a:pt x="229" y="60"/>
                  </a:cubicBezTo>
                  <a:cubicBezTo>
                    <a:pt x="227" y="60"/>
                    <a:pt x="225" y="60"/>
                    <a:pt x="225" y="60"/>
                  </a:cubicBezTo>
                  <a:cubicBezTo>
                    <a:pt x="221" y="60"/>
                    <a:pt x="221" y="60"/>
                    <a:pt x="221" y="60"/>
                  </a:cubicBezTo>
                  <a:cubicBezTo>
                    <a:pt x="219" y="62"/>
                    <a:pt x="219" y="62"/>
                    <a:pt x="219" y="62"/>
                  </a:cubicBezTo>
                  <a:cubicBezTo>
                    <a:pt x="208" y="62"/>
                    <a:pt x="208" y="62"/>
                    <a:pt x="208" y="62"/>
                  </a:cubicBezTo>
                  <a:cubicBezTo>
                    <a:pt x="205" y="63"/>
                    <a:pt x="205" y="63"/>
                    <a:pt x="205" y="63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197" y="59"/>
                    <a:pt x="197" y="59"/>
                    <a:pt x="197" y="59"/>
                  </a:cubicBezTo>
                  <a:cubicBezTo>
                    <a:pt x="193" y="64"/>
                    <a:pt x="193" y="64"/>
                    <a:pt x="193" y="64"/>
                  </a:cubicBezTo>
                  <a:cubicBezTo>
                    <a:pt x="194" y="67"/>
                    <a:pt x="194" y="67"/>
                    <a:pt x="194" y="67"/>
                  </a:cubicBezTo>
                  <a:cubicBezTo>
                    <a:pt x="194" y="69"/>
                    <a:pt x="194" y="69"/>
                    <a:pt x="194" y="69"/>
                  </a:cubicBezTo>
                  <a:cubicBezTo>
                    <a:pt x="194" y="69"/>
                    <a:pt x="194" y="71"/>
                    <a:pt x="195" y="71"/>
                  </a:cubicBezTo>
                  <a:cubicBezTo>
                    <a:pt x="195" y="71"/>
                    <a:pt x="196" y="72"/>
                    <a:pt x="196" y="72"/>
                  </a:cubicBezTo>
                  <a:cubicBezTo>
                    <a:pt x="201" y="74"/>
                    <a:pt x="201" y="74"/>
                    <a:pt x="201" y="74"/>
                  </a:cubicBezTo>
                  <a:cubicBezTo>
                    <a:pt x="203" y="72"/>
                    <a:pt x="203" y="72"/>
                    <a:pt x="203" y="72"/>
                  </a:cubicBezTo>
                  <a:cubicBezTo>
                    <a:pt x="203" y="72"/>
                    <a:pt x="200" y="70"/>
                    <a:pt x="201" y="70"/>
                  </a:cubicBezTo>
                  <a:cubicBezTo>
                    <a:pt x="202" y="70"/>
                    <a:pt x="206" y="72"/>
                    <a:pt x="206" y="72"/>
                  </a:cubicBezTo>
                  <a:cubicBezTo>
                    <a:pt x="206" y="72"/>
                    <a:pt x="205" y="74"/>
                    <a:pt x="205" y="74"/>
                  </a:cubicBezTo>
                  <a:cubicBezTo>
                    <a:pt x="204" y="75"/>
                    <a:pt x="204" y="75"/>
                    <a:pt x="204" y="75"/>
                  </a:cubicBezTo>
                  <a:cubicBezTo>
                    <a:pt x="205" y="76"/>
                    <a:pt x="210" y="77"/>
                    <a:pt x="210" y="77"/>
                  </a:cubicBezTo>
                  <a:cubicBezTo>
                    <a:pt x="211" y="77"/>
                    <a:pt x="214" y="79"/>
                    <a:pt x="214" y="79"/>
                  </a:cubicBezTo>
                  <a:cubicBezTo>
                    <a:pt x="219" y="82"/>
                    <a:pt x="219" y="82"/>
                    <a:pt x="219" y="82"/>
                  </a:cubicBezTo>
                  <a:cubicBezTo>
                    <a:pt x="226" y="85"/>
                    <a:pt x="226" y="85"/>
                    <a:pt x="226" y="85"/>
                  </a:cubicBezTo>
                  <a:cubicBezTo>
                    <a:pt x="234" y="88"/>
                    <a:pt x="234" y="88"/>
                    <a:pt x="234" y="88"/>
                  </a:cubicBezTo>
                  <a:cubicBezTo>
                    <a:pt x="242" y="96"/>
                    <a:pt x="242" y="96"/>
                    <a:pt x="242" y="96"/>
                  </a:cubicBezTo>
                  <a:cubicBezTo>
                    <a:pt x="246" y="101"/>
                    <a:pt x="246" y="101"/>
                    <a:pt x="246" y="101"/>
                  </a:cubicBezTo>
                  <a:cubicBezTo>
                    <a:pt x="244" y="103"/>
                    <a:pt x="244" y="103"/>
                    <a:pt x="244" y="103"/>
                  </a:cubicBezTo>
                  <a:cubicBezTo>
                    <a:pt x="244" y="103"/>
                    <a:pt x="243" y="103"/>
                    <a:pt x="243" y="104"/>
                  </a:cubicBezTo>
                  <a:cubicBezTo>
                    <a:pt x="244" y="105"/>
                    <a:pt x="246" y="109"/>
                    <a:pt x="246" y="109"/>
                  </a:cubicBezTo>
                  <a:cubicBezTo>
                    <a:pt x="245" y="110"/>
                    <a:pt x="247" y="113"/>
                    <a:pt x="247" y="113"/>
                  </a:cubicBezTo>
                  <a:cubicBezTo>
                    <a:pt x="249" y="124"/>
                    <a:pt x="249" y="124"/>
                    <a:pt x="249" y="124"/>
                  </a:cubicBezTo>
                  <a:cubicBezTo>
                    <a:pt x="250" y="130"/>
                    <a:pt x="250" y="130"/>
                    <a:pt x="250" y="130"/>
                  </a:cubicBezTo>
                  <a:cubicBezTo>
                    <a:pt x="249" y="136"/>
                    <a:pt x="249" y="136"/>
                    <a:pt x="249" y="136"/>
                  </a:cubicBezTo>
                  <a:cubicBezTo>
                    <a:pt x="245" y="141"/>
                    <a:pt x="245" y="141"/>
                    <a:pt x="245" y="141"/>
                  </a:cubicBezTo>
                  <a:cubicBezTo>
                    <a:pt x="242" y="147"/>
                    <a:pt x="242" y="147"/>
                    <a:pt x="242" y="147"/>
                  </a:cubicBezTo>
                  <a:cubicBezTo>
                    <a:pt x="242" y="147"/>
                    <a:pt x="240" y="151"/>
                    <a:pt x="239" y="152"/>
                  </a:cubicBezTo>
                  <a:cubicBezTo>
                    <a:pt x="239" y="152"/>
                    <a:pt x="235" y="155"/>
                    <a:pt x="235" y="156"/>
                  </a:cubicBezTo>
                  <a:cubicBezTo>
                    <a:pt x="235" y="156"/>
                    <a:pt x="233" y="160"/>
                    <a:pt x="233" y="160"/>
                  </a:cubicBezTo>
                  <a:cubicBezTo>
                    <a:pt x="233" y="168"/>
                    <a:pt x="233" y="168"/>
                    <a:pt x="233" y="168"/>
                  </a:cubicBezTo>
                  <a:cubicBezTo>
                    <a:pt x="235" y="170"/>
                    <a:pt x="235" y="170"/>
                    <a:pt x="235" y="170"/>
                  </a:cubicBezTo>
                  <a:cubicBezTo>
                    <a:pt x="240" y="172"/>
                    <a:pt x="240" y="172"/>
                    <a:pt x="240" y="172"/>
                  </a:cubicBezTo>
                  <a:cubicBezTo>
                    <a:pt x="242" y="170"/>
                    <a:pt x="242" y="170"/>
                    <a:pt x="242" y="170"/>
                  </a:cubicBezTo>
                  <a:cubicBezTo>
                    <a:pt x="242" y="170"/>
                    <a:pt x="244" y="169"/>
                    <a:pt x="244" y="168"/>
                  </a:cubicBezTo>
                  <a:cubicBezTo>
                    <a:pt x="245" y="168"/>
                    <a:pt x="246" y="166"/>
                    <a:pt x="246" y="166"/>
                  </a:cubicBezTo>
                  <a:cubicBezTo>
                    <a:pt x="246" y="166"/>
                    <a:pt x="249" y="164"/>
                    <a:pt x="249" y="164"/>
                  </a:cubicBezTo>
                  <a:cubicBezTo>
                    <a:pt x="249" y="164"/>
                    <a:pt x="249" y="161"/>
                    <a:pt x="249" y="161"/>
                  </a:cubicBezTo>
                  <a:cubicBezTo>
                    <a:pt x="249" y="161"/>
                    <a:pt x="250" y="157"/>
                    <a:pt x="250" y="157"/>
                  </a:cubicBezTo>
                  <a:cubicBezTo>
                    <a:pt x="250" y="157"/>
                    <a:pt x="252" y="156"/>
                    <a:pt x="252" y="156"/>
                  </a:cubicBezTo>
                  <a:cubicBezTo>
                    <a:pt x="252" y="155"/>
                    <a:pt x="255" y="153"/>
                    <a:pt x="255" y="153"/>
                  </a:cubicBezTo>
                  <a:cubicBezTo>
                    <a:pt x="255" y="153"/>
                    <a:pt x="259" y="150"/>
                    <a:pt x="259" y="150"/>
                  </a:cubicBezTo>
                  <a:cubicBezTo>
                    <a:pt x="260" y="150"/>
                    <a:pt x="262" y="147"/>
                    <a:pt x="262" y="147"/>
                  </a:cubicBezTo>
                  <a:cubicBezTo>
                    <a:pt x="265" y="147"/>
                    <a:pt x="265" y="147"/>
                    <a:pt x="265" y="147"/>
                  </a:cubicBezTo>
                  <a:cubicBezTo>
                    <a:pt x="269" y="148"/>
                    <a:pt x="269" y="148"/>
                    <a:pt x="269" y="148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9" y="162"/>
                    <a:pt x="279" y="162"/>
                    <a:pt x="279" y="162"/>
                  </a:cubicBezTo>
                  <a:cubicBezTo>
                    <a:pt x="283" y="184"/>
                    <a:pt x="283" y="184"/>
                    <a:pt x="283" y="184"/>
                  </a:cubicBezTo>
                  <a:cubicBezTo>
                    <a:pt x="286" y="189"/>
                    <a:pt x="286" y="189"/>
                    <a:pt x="286" y="189"/>
                  </a:cubicBezTo>
                  <a:cubicBezTo>
                    <a:pt x="286" y="193"/>
                    <a:pt x="286" y="193"/>
                    <a:pt x="286" y="193"/>
                  </a:cubicBezTo>
                  <a:cubicBezTo>
                    <a:pt x="286" y="193"/>
                    <a:pt x="287" y="196"/>
                    <a:pt x="287" y="197"/>
                  </a:cubicBezTo>
                  <a:cubicBezTo>
                    <a:pt x="287" y="198"/>
                    <a:pt x="287" y="213"/>
                    <a:pt x="287" y="213"/>
                  </a:cubicBezTo>
                  <a:cubicBezTo>
                    <a:pt x="280" y="213"/>
                    <a:pt x="280" y="213"/>
                    <a:pt x="280" y="213"/>
                  </a:cubicBezTo>
                  <a:cubicBezTo>
                    <a:pt x="278" y="213"/>
                    <a:pt x="278" y="213"/>
                    <a:pt x="278" y="213"/>
                  </a:cubicBezTo>
                  <a:cubicBezTo>
                    <a:pt x="278" y="216"/>
                    <a:pt x="278" y="216"/>
                    <a:pt x="278" y="216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4" y="225"/>
                    <a:pt x="274" y="225"/>
                    <a:pt x="274" y="225"/>
                  </a:cubicBezTo>
                  <a:cubicBezTo>
                    <a:pt x="272" y="229"/>
                    <a:pt x="272" y="229"/>
                    <a:pt x="272" y="229"/>
                  </a:cubicBezTo>
                  <a:cubicBezTo>
                    <a:pt x="269" y="233"/>
                    <a:pt x="269" y="233"/>
                    <a:pt x="269" y="233"/>
                  </a:cubicBezTo>
                  <a:cubicBezTo>
                    <a:pt x="266" y="243"/>
                    <a:pt x="266" y="243"/>
                    <a:pt x="266" y="243"/>
                  </a:cubicBezTo>
                  <a:cubicBezTo>
                    <a:pt x="266" y="249"/>
                    <a:pt x="266" y="249"/>
                    <a:pt x="266" y="249"/>
                  </a:cubicBezTo>
                  <a:cubicBezTo>
                    <a:pt x="262" y="254"/>
                    <a:pt x="262" y="254"/>
                    <a:pt x="262" y="254"/>
                  </a:cubicBezTo>
                  <a:cubicBezTo>
                    <a:pt x="259" y="259"/>
                    <a:pt x="259" y="259"/>
                    <a:pt x="259" y="259"/>
                  </a:cubicBezTo>
                  <a:cubicBezTo>
                    <a:pt x="213" y="267"/>
                    <a:pt x="213" y="267"/>
                    <a:pt x="213" y="267"/>
                  </a:cubicBezTo>
                  <a:cubicBezTo>
                    <a:pt x="212" y="265"/>
                    <a:pt x="212" y="265"/>
                    <a:pt x="212" y="265"/>
                  </a:cubicBezTo>
                  <a:cubicBezTo>
                    <a:pt x="141" y="270"/>
                    <a:pt x="141" y="270"/>
                    <a:pt x="141" y="270"/>
                  </a:cubicBezTo>
                  <a:cubicBezTo>
                    <a:pt x="146" y="265"/>
                    <a:pt x="146" y="265"/>
                    <a:pt x="146" y="265"/>
                  </a:cubicBezTo>
                  <a:cubicBezTo>
                    <a:pt x="148" y="261"/>
                    <a:pt x="148" y="261"/>
                    <a:pt x="148" y="261"/>
                  </a:cubicBezTo>
                  <a:cubicBezTo>
                    <a:pt x="152" y="254"/>
                    <a:pt x="152" y="254"/>
                    <a:pt x="152" y="254"/>
                  </a:cubicBezTo>
                  <a:cubicBezTo>
                    <a:pt x="156" y="245"/>
                    <a:pt x="156" y="245"/>
                    <a:pt x="156" y="245"/>
                  </a:cubicBezTo>
                  <a:cubicBezTo>
                    <a:pt x="158" y="235"/>
                    <a:pt x="158" y="235"/>
                    <a:pt x="158" y="235"/>
                  </a:cubicBezTo>
                  <a:cubicBezTo>
                    <a:pt x="157" y="217"/>
                    <a:pt x="157" y="217"/>
                    <a:pt x="157" y="217"/>
                  </a:cubicBezTo>
                  <a:cubicBezTo>
                    <a:pt x="157" y="209"/>
                    <a:pt x="157" y="209"/>
                    <a:pt x="157" y="209"/>
                  </a:cubicBezTo>
                  <a:cubicBezTo>
                    <a:pt x="153" y="203"/>
                    <a:pt x="153" y="203"/>
                    <a:pt x="153" y="203"/>
                  </a:cubicBezTo>
                  <a:cubicBezTo>
                    <a:pt x="149" y="195"/>
                    <a:pt x="149" y="195"/>
                    <a:pt x="149" y="195"/>
                  </a:cubicBezTo>
                  <a:cubicBezTo>
                    <a:pt x="145" y="191"/>
                    <a:pt x="145" y="191"/>
                    <a:pt x="145" y="191"/>
                  </a:cubicBezTo>
                  <a:cubicBezTo>
                    <a:pt x="142" y="184"/>
                    <a:pt x="142" y="184"/>
                    <a:pt x="142" y="184"/>
                  </a:cubicBezTo>
                  <a:cubicBezTo>
                    <a:pt x="144" y="179"/>
                    <a:pt x="144" y="179"/>
                    <a:pt x="144" y="179"/>
                  </a:cubicBezTo>
                  <a:cubicBezTo>
                    <a:pt x="146" y="177"/>
                    <a:pt x="146" y="177"/>
                    <a:pt x="146" y="177"/>
                  </a:cubicBezTo>
                  <a:cubicBezTo>
                    <a:pt x="146" y="173"/>
                    <a:pt x="146" y="173"/>
                    <a:pt x="146" y="173"/>
                  </a:cubicBezTo>
                  <a:cubicBezTo>
                    <a:pt x="144" y="165"/>
                    <a:pt x="144" y="165"/>
                    <a:pt x="144" y="165"/>
                  </a:cubicBezTo>
                  <a:cubicBezTo>
                    <a:pt x="141" y="162"/>
                    <a:pt x="141" y="162"/>
                    <a:pt x="141" y="162"/>
                  </a:cubicBezTo>
                  <a:cubicBezTo>
                    <a:pt x="144" y="160"/>
                    <a:pt x="144" y="160"/>
                    <a:pt x="144" y="160"/>
                  </a:cubicBezTo>
                  <a:cubicBezTo>
                    <a:pt x="145" y="155"/>
                    <a:pt x="145" y="155"/>
                    <a:pt x="145" y="155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8" y="147"/>
                    <a:pt x="148" y="147"/>
                    <a:pt x="148" y="147"/>
                  </a:cubicBezTo>
                  <a:cubicBezTo>
                    <a:pt x="148" y="139"/>
                    <a:pt x="148" y="139"/>
                    <a:pt x="148" y="139"/>
                  </a:cubicBezTo>
                  <a:cubicBezTo>
                    <a:pt x="147" y="135"/>
                    <a:pt x="147" y="135"/>
                    <a:pt x="147" y="135"/>
                  </a:cubicBezTo>
                  <a:cubicBezTo>
                    <a:pt x="148" y="130"/>
                    <a:pt x="148" y="130"/>
                    <a:pt x="148" y="130"/>
                  </a:cubicBezTo>
                  <a:cubicBezTo>
                    <a:pt x="151" y="126"/>
                    <a:pt x="151" y="126"/>
                    <a:pt x="151" y="126"/>
                  </a:cubicBezTo>
                  <a:cubicBezTo>
                    <a:pt x="153" y="122"/>
                    <a:pt x="153" y="122"/>
                    <a:pt x="153" y="122"/>
                  </a:cubicBezTo>
                  <a:cubicBezTo>
                    <a:pt x="153" y="117"/>
                    <a:pt x="153" y="117"/>
                    <a:pt x="153" y="117"/>
                  </a:cubicBezTo>
                  <a:cubicBezTo>
                    <a:pt x="157" y="116"/>
                    <a:pt x="157" y="116"/>
                    <a:pt x="157" y="116"/>
                  </a:cubicBezTo>
                  <a:cubicBezTo>
                    <a:pt x="163" y="116"/>
                    <a:pt x="163" y="116"/>
                    <a:pt x="163" y="116"/>
                  </a:cubicBezTo>
                  <a:cubicBezTo>
                    <a:pt x="165" y="108"/>
                    <a:pt x="165" y="108"/>
                    <a:pt x="165" y="108"/>
                  </a:cubicBezTo>
                  <a:cubicBezTo>
                    <a:pt x="166" y="106"/>
                    <a:pt x="166" y="106"/>
                    <a:pt x="166" y="106"/>
                  </a:cubicBezTo>
                  <a:cubicBezTo>
                    <a:pt x="168" y="105"/>
                    <a:pt x="168" y="105"/>
                    <a:pt x="168" y="105"/>
                  </a:cubicBezTo>
                  <a:cubicBezTo>
                    <a:pt x="171" y="114"/>
                    <a:pt x="171" y="114"/>
                    <a:pt x="171" y="114"/>
                  </a:cubicBezTo>
                  <a:cubicBezTo>
                    <a:pt x="167" y="119"/>
                    <a:pt x="167" y="119"/>
                    <a:pt x="167" y="119"/>
                  </a:cubicBezTo>
                  <a:cubicBezTo>
                    <a:pt x="167" y="121"/>
                    <a:pt x="167" y="121"/>
                    <a:pt x="167" y="121"/>
                  </a:cubicBezTo>
                  <a:cubicBezTo>
                    <a:pt x="167" y="121"/>
                    <a:pt x="168" y="122"/>
                    <a:pt x="169" y="122"/>
                  </a:cubicBezTo>
                  <a:cubicBezTo>
                    <a:pt x="170" y="122"/>
                    <a:pt x="170" y="122"/>
                    <a:pt x="170" y="122"/>
                  </a:cubicBezTo>
                  <a:cubicBezTo>
                    <a:pt x="170" y="122"/>
                    <a:pt x="172" y="121"/>
                    <a:pt x="172" y="121"/>
                  </a:cubicBezTo>
                  <a:cubicBezTo>
                    <a:pt x="172" y="120"/>
                    <a:pt x="173" y="117"/>
                    <a:pt x="173" y="117"/>
                  </a:cubicBezTo>
                  <a:cubicBezTo>
                    <a:pt x="174" y="116"/>
                    <a:pt x="174" y="116"/>
                    <a:pt x="174" y="116"/>
                  </a:cubicBezTo>
                  <a:cubicBezTo>
                    <a:pt x="175" y="111"/>
                    <a:pt x="175" y="111"/>
                    <a:pt x="175" y="111"/>
                  </a:cubicBezTo>
                  <a:cubicBezTo>
                    <a:pt x="175" y="108"/>
                    <a:pt x="175" y="108"/>
                    <a:pt x="175" y="108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0"/>
                    <a:pt x="175" y="100"/>
                    <a:pt x="175" y="100"/>
                  </a:cubicBezTo>
                  <a:cubicBezTo>
                    <a:pt x="178" y="96"/>
                    <a:pt x="178" y="96"/>
                    <a:pt x="178" y="96"/>
                  </a:cubicBezTo>
                  <a:cubicBezTo>
                    <a:pt x="180" y="94"/>
                    <a:pt x="180" y="94"/>
                    <a:pt x="180" y="94"/>
                  </a:cubicBezTo>
                  <a:cubicBezTo>
                    <a:pt x="185" y="93"/>
                    <a:pt x="185" y="93"/>
                    <a:pt x="185" y="93"/>
                  </a:cubicBezTo>
                  <a:cubicBezTo>
                    <a:pt x="187" y="91"/>
                    <a:pt x="187" y="91"/>
                    <a:pt x="187" y="91"/>
                  </a:cubicBezTo>
                  <a:cubicBezTo>
                    <a:pt x="183" y="87"/>
                    <a:pt x="183" y="87"/>
                    <a:pt x="183" y="87"/>
                  </a:cubicBezTo>
                  <a:cubicBezTo>
                    <a:pt x="182" y="84"/>
                    <a:pt x="182" y="84"/>
                    <a:pt x="182" y="84"/>
                  </a:cubicBezTo>
                  <a:cubicBezTo>
                    <a:pt x="184" y="81"/>
                    <a:pt x="184" y="81"/>
                    <a:pt x="184" y="81"/>
                  </a:cubicBezTo>
                  <a:cubicBezTo>
                    <a:pt x="186" y="78"/>
                    <a:pt x="186" y="78"/>
                    <a:pt x="186" y="78"/>
                  </a:cubicBezTo>
                  <a:cubicBezTo>
                    <a:pt x="187" y="77"/>
                    <a:pt x="187" y="77"/>
                    <a:pt x="187" y="77"/>
                  </a:cubicBezTo>
                  <a:cubicBezTo>
                    <a:pt x="187" y="75"/>
                    <a:pt x="187" y="75"/>
                    <a:pt x="187" y="75"/>
                  </a:cubicBezTo>
                  <a:cubicBezTo>
                    <a:pt x="188" y="74"/>
                    <a:pt x="188" y="74"/>
                    <a:pt x="188" y="74"/>
                  </a:cubicBezTo>
                  <a:cubicBezTo>
                    <a:pt x="188" y="74"/>
                    <a:pt x="188" y="74"/>
                    <a:pt x="189" y="74"/>
                  </a:cubicBezTo>
                  <a:cubicBezTo>
                    <a:pt x="189" y="74"/>
                    <a:pt x="193" y="73"/>
                    <a:pt x="193" y="73"/>
                  </a:cubicBezTo>
                  <a:cubicBezTo>
                    <a:pt x="195" y="73"/>
                    <a:pt x="195" y="73"/>
                    <a:pt x="195" y="73"/>
                  </a:cubicBezTo>
                  <a:cubicBezTo>
                    <a:pt x="193" y="70"/>
                    <a:pt x="193" y="70"/>
                    <a:pt x="193" y="70"/>
                  </a:cubicBezTo>
                  <a:cubicBezTo>
                    <a:pt x="189" y="67"/>
                    <a:pt x="189" y="67"/>
                    <a:pt x="189" y="67"/>
                  </a:cubicBezTo>
                  <a:cubicBezTo>
                    <a:pt x="187" y="65"/>
                    <a:pt x="187" y="65"/>
                    <a:pt x="187" y="65"/>
                  </a:cubicBezTo>
                  <a:cubicBezTo>
                    <a:pt x="184" y="63"/>
                    <a:pt x="184" y="63"/>
                    <a:pt x="184" y="63"/>
                  </a:cubicBezTo>
                  <a:cubicBezTo>
                    <a:pt x="179" y="61"/>
                    <a:pt x="179" y="61"/>
                    <a:pt x="179" y="61"/>
                  </a:cubicBezTo>
                  <a:cubicBezTo>
                    <a:pt x="170" y="60"/>
                    <a:pt x="170" y="60"/>
                    <a:pt x="170" y="60"/>
                  </a:cubicBezTo>
                  <a:cubicBezTo>
                    <a:pt x="163" y="64"/>
                    <a:pt x="163" y="64"/>
                    <a:pt x="163" y="64"/>
                  </a:cubicBezTo>
                  <a:cubicBezTo>
                    <a:pt x="159" y="68"/>
                    <a:pt x="159" y="68"/>
                    <a:pt x="159" y="68"/>
                  </a:cubicBezTo>
                  <a:cubicBezTo>
                    <a:pt x="152" y="69"/>
                    <a:pt x="152" y="69"/>
                    <a:pt x="152" y="69"/>
                  </a:cubicBezTo>
                  <a:cubicBezTo>
                    <a:pt x="144" y="69"/>
                    <a:pt x="144" y="69"/>
                    <a:pt x="144" y="69"/>
                  </a:cubicBezTo>
                  <a:cubicBezTo>
                    <a:pt x="140" y="72"/>
                    <a:pt x="140" y="72"/>
                    <a:pt x="140" y="72"/>
                  </a:cubicBezTo>
                  <a:cubicBezTo>
                    <a:pt x="135" y="81"/>
                    <a:pt x="135" y="81"/>
                    <a:pt x="135" y="81"/>
                  </a:cubicBezTo>
                  <a:cubicBezTo>
                    <a:pt x="129" y="85"/>
                    <a:pt x="129" y="85"/>
                    <a:pt x="129" y="85"/>
                  </a:cubicBezTo>
                  <a:cubicBezTo>
                    <a:pt x="128" y="84"/>
                    <a:pt x="128" y="84"/>
                    <a:pt x="128" y="84"/>
                  </a:cubicBezTo>
                  <a:cubicBezTo>
                    <a:pt x="130" y="80"/>
                    <a:pt x="130" y="80"/>
                    <a:pt x="130" y="80"/>
                  </a:cubicBezTo>
                  <a:cubicBezTo>
                    <a:pt x="133" y="77"/>
                    <a:pt x="133" y="77"/>
                    <a:pt x="133" y="77"/>
                  </a:cubicBezTo>
                  <a:cubicBezTo>
                    <a:pt x="131" y="74"/>
                    <a:pt x="131" y="74"/>
                    <a:pt x="131" y="74"/>
                  </a:cubicBezTo>
                  <a:cubicBezTo>
                    <a:pt x="127" y="76"/>
                    <a:pt x="127" y="76"/>
                    <a:pt x="127" y="76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1" y="82"/>
                    <a:pt x="121" y="82"/>
                    <a:pt x="121" y="82"/>
                  </a:cubicBezTo>
                  <a:cubicBezTo>
                    <a:pt x="120" y="82"/>
                    <a:pt x="120" y="82"/>
                    <a:pt x="120" y="82"/>
                  </a:cubicBezTo>
                  <a:cubicBezTo>
                    <a:pt x="118" y="75"/>
                    <a:pt x="118" y="75"/>
                    <a:pt x="118" y="75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5" y="81"/>
                    <a:pt x="115" y="81"/>
                    <a:pt x="115" y="81"/>
                  </a:cubicBezTo>
                  <a:cubicBezTo>
                    <a:pt x="114" y="85"/>
                    <a:pt x="114" y="85"/>
                    <a:pt x="114" y="85"/>
                  </a:cubicBezTo>
                  <a:cubicBezTo>
                    <a:pt x="110" y="90"/>
                    <a:pt x="110" y="90"/>
                    <a:pt x="110" y="90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5" y="107"/>
                    <a:pt x="105" y="107"/>
                    <a:pt x="105" y="107"/>
                  </a:cubicBezTo>
                  <a:cubicBezTo>
                    <a:pt x="99" y="112"/>
                    <a:pt x="99" y="112"/>
                    <a:pt x="99" y="112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6" y="101"/>
                    <a:pt x="96" y="101"/>
                    <a:pt x="96" y="101"/>
                  </a:cubicBezTo>
                  <a:cubicBezTo>
                    <a:pt x="95" y="100"/>
                    <a:pt x="95" y="100"/>
                    <a:pt x="95" y="100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94" y="94"/>
                    <a:pt x="94" y="94"/>
                    <a:pt x="94" y="94"/>
                  </a:cubicBezTo>
                  <a:cubicBezTo>
                    <a:pt x="93" y="88"/>
                    <a:pt x="93" y="88"/>
                    <a:pt x="93" y="88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2" y="77"/>
                    <a:pt x="82" y="77"/>
                    <a:pt x="82" y="77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64" y="74"/>
                    <a:pt x="64" y="74"/>
                    <a:pt x="64" y="74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2"/>
                    <a:pt x="0" y="52"/>
                    <a:pt x="0" y="52"/>
                  </a:cubicBezTo>
                  <a:lnTo>
                    <a:pt x="0" y="5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69" name="Freeform 51"/>
            <p:cNvSpPr>
              <a:spLocks/>
            </p:cNvSpPr>
            <p:nvPr/>
          </p:nvSpPr>
          <p:spPr bwMode="auto">
            <a:xfrm>
              <a:off x="6848079" y="1986053"/>
              <a:ext cx="286695" cy="305247"/>
            </a:xfrm>
            <a:custGeom>
              <a:avLst/>
              <a:gdLst>
                <a:gd name="T0" fmla="*/ 175 w 201"/>
                <a:gd name="T1" fmla="*/ 65 h 213"/>
                <a:gd name="T2" fmla="*/ 172 w 201"/>
                <a:gd name="T3" fmla="*/ 53 h 213"/>
                <a:gd name="T4" fmla="*/ 157 w 201"/>
                <a:gd name="T5" fmla="*/ 44 h 213"/>
                <a:gd name="T6" fmla="*/ 140 w 201"/>
                <a:gd name="T7" fmla="*/ 42 h 213"/>
                <a:gd name="T8" fmla="*/ 125 w 201"/>
                <a:gd name="T9" fmla="*/ 36 h 213"/>
                <a:gd name="T10" fmla="*/ 103 w 201"/>
                <a:gd name="T11" fmla="*/ 30 h 213"/>
                <a:gd name="T12" fmla="*/ 93 w 201"/>
                <a:gd name="T13" fmla="*/ 27 h 213"/>
                <a:gd name="T14" fmla="*/ 82 w 201"/>
                <a:gd name="T15" fmla="*/ 20 h 213"/>
                <a:gd name="T16" fmla="*/ 78 w 201"/>
                <a:gd name="T17" fmla="*/ 18 h 213"/>
                <a:gd name="T18" fmla="*/ 70 w 201"/>
                <a:gd name="T19" fmla="*/ 17 h 213"/>
                <a:gd name="T20" fmla="*/ 67 w 201"/>
                <a:gd name="T21" fmla="*/ 15 h 213"/>
                <a:gd name="T22" fmla="*/ 70 w 201"/>
                <a:gd name="T23" fmla="*/ 2 h 213"/>
                <a:gd name="T24" fmla="*/ 61 w 201"/>
                <a:gd name="T25" fmla="*/ 3 h 213"/>
                <a:gd name="T26" fmla="*/ 47 w 201"/>
                <a:gd name="T27" fmla="*/ 9 h 213"/>
                <a:gd name="T28" fmla="*/ 33 w 201"/>
                <a:gd name="T29" fmla="*/ 16 h 213"/>
                <a:gd name="T30" fmla="*/ 21 w 201"/>
                <a:gd name="T31" fmla="*/ 15 h 213"/>
                <a:gd name="T32" fmla="*/ 5 w 201"/>
                <a:gd name="T33" fmla="*/ 55 h 213"/>
                <a:gd name="T34" fmla="*/ 7 w 201"/>
                <a:gd name="T35" fmla="*/ 72 h 213"/>
                <a:gd name="T36" fmla="*/ 10 w 201"/>
                <a:gd name="T37" fmla="*/ 112 h 213"/>
                <a:gd name="T38" fmla="*/ 42 w 201"/>
                <a:gd name="T39" fmla="*/ 135 h 213"/>
                <a:gd name="T40" fmla="*/ 60 w 201"/>
                <a:gd name="T41" fmla="*/ 152 h 213"/>
                <a:gd name="T42" fmla="*/ 63 w 201"/>
                <a:gd name="T43" fmla="*/ 173 h 213"/>
                <a:gd name="T44" fmla="*/ 65 w 201"/>
                <a:gd name="T45" fmla="*/ 187 h 213"/>
                <a:gd name="T46" fmla="*/ 67 w 201"/>
                <a:gd name="T47" fmla="*/ 203 h 213"/>
                <a:gd name="T48" fmla="*/ 82 w 201"/>
                <a:gd name="T49" fmla="*/ 209 h 213"/>
                <a:gd name="T50" fmla="*/ 184 w 201"/>
                <a:gd name="T51" fmla="*/ 195 h 213"/>
                <a:gd name="T52" fmla="*/ 178 w 201"/>
                <a:gd name="T53" fmla="*/ 172 h 213"/>
                <a:gd name="T54" fmla="*/ 182 w 201"/>
                <a:gd name="T55" fmla="*/ 155 h 213"/>
                <a:gd name="T56" fmla="*/ 182 w 201"/>
                <a:gd name="T57" fmla="*/ 140 h 213"/>
                <a:gd name="T58" fmla="*/ 184 w 201"/>
                <a:gd name="T59" fmla="*/ 131 h 213"/>
                <a:gd name="T60" fmla="*/ 186 w 201"/>
                <a:gd name="T61" fmla="*/ 121 h 213"/>
                <a:gd name="T62" fmla="*/ 188 w 201"/>
                <a:gd name="T63" fmla="*/ 105 h 213"/>
                <a:gd name="T64" fmla="*/ 197 w 201"/>
                <a:gd name="T65" fmla="*/ 85 h 213"/>
                <a:gd name="T66" fmla="*/ 201 w 201"/>
                <a:gd name="T67" fmla="*/ 79 h 213"/>
                <a:gd name="T68" fmla="*/ 201 w 201"/>
                <a:gd name="T69" fmla="*/ 73 h 213"/>
                <a:gd name="T70" fmla="*/ 194 w 201"/>
                <a:gd name="T71" fmla="*/ 79 h 213"/>
                <a:gd name="T72" fmla="*/ 187 w 201"/>
                <a:gd name="T73" fmla="*/ 92 h 213"/>
                <a:gd name="T74" fmla="*/ 177 w 201"/>
                <a:gd name="T75" fmla="*/ 101 h 213"/>
                <a:gd name="T76" fmla="*/ 168 w 201"/>
                <a:gd name="T77" fmla="*/ 107 h 213"/>
                <a:gd name="T78" fmla="*/ 174 w 201"/>
                <a:gd name="T79" fmla="*/ 93 h 213"/>
                <a:gd name="T80" fmla="*/ 179 w 201"/>
                <a:gd name="T81" fmla="*/ 87 h 213"/>
                <a:gd name="T82" fmla="*/ 180 w 201"/>
                <a:gd name="T83" fmla="*/ 78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1" h="213">
                  <a:moveTo>
                    <a:pt x="178" y="69"/>
                  </a:moveTo>
                  <a:cubicBezTo>
                    <a:pt x="177" y="68"/>
                    <a:pt x="177" y="68"/>
                    <a:pt x="177" y="68"/>
                  </a:cubicBezTo>
                  <a:cubicBezTo>
                    <a:pt x="175" y="65"/>
                    <a:pt x="175" y="65"/>
                    <a:pt x="175" y="65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72" y="53"/>
                    <a:pt x="172" y="53"/>
                    <a:pt x="172" y="53"/>
                  </a:cubicBezTo>
                  <a:cubicBezTo>
                    <a:pt x="166" y="49"/>
                    <a:pt x="166" y="49"/>
                    <a:pt x="166" y="49"/>
                  </a:cubicBezTo>
                  <a:cubicBezTo>
                    <a:pt x="164" y="45"/>
                    <a:pt x="164" y="45"/>
                    <a:pt x="164" y="45"/>
                  </a:cubicBezTo>
                  <a:cubicBezTo>
                    <a:pt x="157" y="44"/>
                    <a:pt x="157" y="44"/>
                    <a:pt x="157" y="44"/>
                  </a:cubicBezTo>
                  <a:cubicBezTo>
                    <a:pt x="148" y="44"/>
                    <a:pt x="148" y="44"/>
                    <a:pt x="148" y="44"/>
                  </a:cubicBezTo>
                  <a:cubicBezTo>
                    <a:pt x="146" y="42"/>
                    <a:pt x="146" y="42"/>
                    <a:pt x="146" y="42"/>
                  </a:cubicBezTo>
                  <a:cubicBezTo>
                    <a:pt x="140" y="42"/>
                    <a:pt x="140" y="42"/>
                    <a:pt x="140" y="42"/>
                  </a:cubicBezTo>
                  <a:cubicBezTo>
                    <a:pt x="132" y="41"/>
                    <a:pt x="132" y="41"/>
                    <a:pt x="132" y="41"/>
                  </a:cubicBezTo>
                  <a:cubicBezTo>
                    <a:pt x="131" y="39"/>
                    <a:pt x="131" y="39"/>
                    <a:pt x="131" y="39"/>
                  </a:cubicBezTo>
                  <a:cubicBezTo>
                    <a:pt x="125" y="36"/>
                    <a:pt x="125" y="36"/>
                    <a:pt x="125" y="36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1" y="33"/>
                    <a:pt x="111" y="33"/>
                    <a:pt x="111" y="33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89" y="22"/>
                    <a:pt x="89" y="22"/>
                    <a:pt x="89" y="22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7" y="15"/>
                    <a:pt x="67" y="15"/>
                    <a:pt x="67" y="15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10" y="112"/>
                    <a:pt x="10" y="112"/>
                    <a:pt x="10" y="112"/>
                  </a:cubicBezTo>
                  <a:cubicBezTo>
                    <a:pt x="19" y="117"/>
                    <a:pt x="19" y="117"/>
                    <a:pt x="19" y="117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2" y="135"/>
                    <a:pt x="42" y="135"/>
                    <a:pt x="42" y="135"/>
                  </a:cubicBezTo>
                  <a:cubicBezTo>
                    <a:pt x="45" y="139"/>
                    <a:pt x="45" y="139"/>
                    <a:pt x="45" y="139"/>
                  </a:cubicBezTo>
                  <a:cubicBezTo>
                    <a:pt x="52" y="144"/>
                    <a:pt x="52" y="144"/>
                    <a:pt x="52" y="144"/>
                  </a:cubicBezTo>
                  <a:cubicBezTo>
                    <a:pt x="60" y="152"/>
                    <a:pt x="60" y="152"/>
                    <a:pt x="60" y="152"/>
                  </a:cubicBezTo>
                  <a:cubicBezTo>
                    <a:pt x="61" y="159"/>
                    <a:pt x="61" y="159"/>
                    <a:pt x="61" y="159"/>
                  </a:cubicBezTo>
                  <a:cubicBezTo>
                    <a:pt x="60" y="166"/>
                    <a:pt x="60" y="166"/>
                    <a:pt x="60" y="166"/>
                  </a:cubicBezTo>
                  <a:cubicBezTo>
                    <a:pt x="63" y="173"/>
                    <a:pt x="63" y="173"/>
                    <a:pt x="63" y="173"/>
                  </a:cubicBezTo>
                  <a:cubicBezTo>
                    <a:pt x="65" y="176"/>
                    <a:pt x="65" y="176"/>
                    <a:pt x="65" y="176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5" y="187"/>
                    <a:pt x="65" y="187"/>
                    <a:pt x="65" y="187"/>
                  </a:cubicBezTo>
                  <a:cubicBezTo>
                    <a:pt x="65" y="193"/>
                    <a:pt x="65" y="193"/>
                    <a:pt x="65" y="193"/>
                  </a:cubicBezTo>
                  <a:cubicBezTo>
                    <a:pt x="67" y="198"/>
                    <a:pt x="67" y="198"/>
                    <a:pt x="67" y="198"/>
                  </a:cubicBezTo>
                  <a:cubicBezTo>
                    <a:pt x="67" y="203"/>
                    <a:pt x="67" y="203"/>
                    <a:pt x="67" y="203"/>
                  </a:cubicBezTo>
                  <a:cubicBezTo>
                    <a:pt x="72" y="203"/>
                    <a:pt x="72" y="203"/>
                    <a:pt x="72" y="203"/>
                  </a:cubicBezTo>
                  <a:cubicBezTo>
                    <a:pt x="72" y="203"/>
                    <a:pt x="76" y="207"/>
                    <a:pt x="77" y="207"/>
                  </a:cubicBezTo>
                  <a:cubicBezTo>
                    <a:pt x="78" y="207"/>
                    <a:pt x="82" y="209"/>
                    <a:pt x="82" y="209"/>
                  </a:cubicBezTo>
                  <a:cubicBezTo>
                    <a:pt x="85" y="213"/>
                    <a:pt x="85" y="213"/>
                    <a:pt x="85" y="213"/>
                  </a:cubicBezTo>
                  <a:cubicBezTo>
                    <a:pt x="184" y="207"/>
                    <a:pt x="184" y="207"/>
                    <a:pt x="184" y="207"/>
                  </a:cubicBezTo>
                  <a:cubicBezTo>
                    <a:pt x="184" y="195"/>
                    <a:pt x="184" y="195"/>
                    <a:pt x="184" y="195"/>
                  </a:cubicBezTo>
                  <a:cubicBezTo>
                    <a:pt x="184" y="191"/>
                    <a:pt x="184" y="191"/>
                    <a:pt x="184" y="191"/>
                  </a:cubicBezTo>
                  <a:cubicBezTo>
                    <a:pt x="179" y="179"/>
                    <a:pt x="179" y="179"/>
                    <a:pt x="179" y="179"/>
                  </a:cubicBezTo>
                  <a:cubicBezTo>
                    <a:pt x="178" y="172"/>
                    <a:pt x="178" y="172"/>
                    <a:pt x="178" y="172"/>
                  </a:cubicBezTo>
                  <a:cubicBezTo>
                    <a:pt x="179" y="164"/>
                    <a:pt x="179" y="164"/>
                    <a:pt x="179" y="164"/>
                  </a:cubicBezTo>
                  <a:cubicBezTo>
                    <a:pt x="181" y="158"/>
                    <a:pt x="181" y="158"/>
                    <a:pt x="181" y="158"/>
                  </a:cubicBezTo>
                  <a:cubicBezTo>
                    <a:pt x="182" y="155"/>
                    <a:pt x="182" y="155"/>
                    <a:pt x="182" y="155"/>
                  </a:cubicBezTo>
                  <a:cubicBezTo>
                    <a:pt x="184" y="152"/>
                    <a:pt x="184" y="152"/>
                    <a:pt x="184" y="152"/>
                  </a:cubicBezTo>
                  <a:cubicBezTo>
                    <a:pt x="182" y="147"/>
                    <a:pt x="182" y="147"/>
                    <a:pt x="182" y="147"/>
                  </a:cubicBezTo>
                  <a:cubicBezTo>
                    <a:pt x="182" y="140"/>
                    <a:pt x="182" y="140"/>
                    <a:pt x="182" y="140"/>
                  </a:cubicBezTo>
                  <a:cubicBezTo>
                    <a:pt x="182" y="136"/>
                    <a:pt x="182" y="136"/>
                    <a:pt x="182" y="136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184" y="131"/>
                    <a:pt x="184" y="131"/>
                    <a:pt x="184" y="131"/>
                  </a:cubicBezTo>
                  <a:cubicBezTo>
                    <a:pt x="188" y="127"/>
                    <a:pt x="188" y="127"/>
                    <a:pt x="188" y="127"/>
                  </a:cubicBezTo>
                  <a:cubicBezTo>
                    <a:pt x="188" y="125"/>
                    <a:pt x="188" y="125"/>
                    <a:pt x="188" y="125"/>
                  </a:cubicBezTo>
                  <a:cubicBezTo>
                    <a:pt x="186" y="121"/>
                    <a:pt x="186" y="121"/>
                    <a:pt x="186" y="121"/>
                  </a:cubicBezTo>
                  <a:cubicBezTo>
                    <a:pt x="186" y="118"/>
                    <a:pt x="186" y="118"/>
                    <a:pt x="186" y="118"/>
                  </a:cubicBezTo>
                  <a:cubicBezTo>
                    <a:pt x="187" y="110"/>
                    <a:pt x="187" y="110"/>
                    <a:pt x="187" y="110"/>
                  </a:cubicBezTo>
                  <a:cubicBezTo>
                    <a:pt x="188" y="105"/>
                    <a:pt x="188" y="105"/>
                    <a:pt x="188" y="105"/>
                  </a:cubicBezTo>
                  <a:cubicBezTo>
                    <a:pt x="191" y="99"/>
                    <a:pt x="191" y="99"/>
                    <a:pt x="191" y="99"/>
                  </a:cubicBezTo>
                  <a:cubicBezTo>
                    <a:pt x="196" y="89"/>
                    <a:pt x="196" y="89"/>
                    <a:pt x="196" y="89"/>
                  </a:cubicBezTo>
                  <a:cubicBezTo>
                    <a:pt x="197" y="85"/>
                    <a:pt x="197" y="85"/>
                    <a:pt x="197" y="85"/>
                  </a:cubicBezTo>
                  <a:cubicBezTo>
                    <a:pt x="197" y="82"/>
                    <a:pt x="197" y="82"/>
                    <a:pt x="197" y="82"/>
                  </a:cubicBezTo>
                  <a:cubicBezTo>
                    <a:pt x="201" y="81"/>
                    <a:pt x="201" y="81"/>
                    <a:pt x="201" y="81"/>
                  </a:cubicBezTo>
                  <a:cubicBezTo>
                    <a:pt x="201" y="79"/>
                    <a:pt x="201" y="79"/>
                    <a:pt x="201" y="79"/>
                  </a:cubicBezTo>
                  <a:cubicBezTo>
                    <a:pt x="201" y="77"/>
                    <a:pt x="201" y="77"/>
                    <a:pt x="201" y="77"/>
                  </a:cubicBezTo>
                  <a:cubicBezTo>
                    <a:pt x="201" y="75"/>
                    <a:pt x="201" y="75"/>
                    <a:pt x="201" y="75"/>
                  </a:cubicBezTo>
                  <a:cubicBezTo>
                    <a:pt x="201" y="73"/>
                    <a:pt x="201" y="73"/>
                    <a:pt x="201" y="73"/>
                  </a:cubicBezTo>
                  <a:cubicBezTo>
                    <a:pt x="201" y="71"/>
                    <a:pt x="201" y="71"/>
                    <a:pt x="201" y="71"/>
                  </a:cubicBezTo>
                  <a:cubicBezTo>
                    <a:pt x="197" y="75"/>
                    <a:pt x="197" y="75"/>
                    <a:pt x="197" y="75"/>
                  </a:cubicBezTo>
                  <a:cubicBezTo>
                    <a:pt x="194" y="79"/>
                    <a:pt x="194" y="79"/>
                    <a:pt x="194" y="79"/>
                  </a:cubicBezTo>
                  <a:cubicBezTo>
                    <a:pt x="193" y="84"/>
                    <a:pt x="193" y="84"/>
                    <a:pt x="193" y="84"/>
                  </a:cubicBezTo>
                  <a:cubicBezTo>
                    <a:pt x="190" y="90"/>
                    <a:pt x="190" y="90"/>
                    <a:pt x="190" y="90"/>
                  </a:cubicBezTo>
                  <a:cubicBezTo>
                    <a:pt x="187" y="92"/>
                    <a:pt x="187" y="92"/>
                    <a:pt x="187" y="92"/>
                  </a:cubicBezTo>
                  <a:cubicBezTo>
                    <a:pt x="181" y="95"/>
                    <a:pt x="181" y="95"/>
                    <a:pt x="181" y="95"/>
                  </a:cubicBezTo>
                  <a:cubicBezTo>
                    <a:pt x="178" y="99"/>
                    <a:pt x="178" y="99"/>
                    <a:pt x="178" y="99"/>
                  </a:cubicBezTo>
                  <a:cubicBezTo>
                    <a:pt x="177" y="101"/>
                    <a:pt x="177" y="101"/>
                    <a:pt x="177" y="101"/>
                  </a:cubicBezTo>
                  <a:cubicBezTo>
                    <a:pt x="175" y="105"/>
                    <a:pt x="175" y="105"/>
                    <a:pt x="175" y="105"/>
                  </a:cubicBezTo>
                  <a:cubicBezTo>
                    <a:pt x="171" y="110"/>
                    <a:pt x="171" y="110"/>
                    <a:pt x="171" y="110"/>
                  </a:cubicBezTo>
                  <a:cubicBezTo>
                    <a:pt x="168" y="107"/>
                    <a:pt x="168" y="107"/>
                    <a:pt x="168" y="107"/>
                  </a:cubicBezTo>
                  <a:cubicBezTo>
                    <a:pt x="171" y="103"/>
                    <a:pt x="171" y="103"/>
                    <a:pt x="171" y="103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4" y="93"/>
                    <a:pt x="174" y="93"/>
                    <a:pt x="174" y="93"/>
                  </a:cubicBezTo>
                  <a:cubicBezTo>
                    <a:pt x="175" y="91"/>
                    <a:pt x="175" y="91"/>
                    <a:pt x="175" y="91"/>
                  </a:cubicBezTo>
                  <a:cubicBezTo>
                    <a:pt x="177" y="89"/>
                    <a:pt x="177" y="89"/>
                    <a:pt x="177" y="89"/>
                  </a:cubicBezTo>
                  <a:cubicBezTo>
                    <a:pt x="179" y="87"/>
                    <a:pt x="179" y="87"/>
                    <a:pt x="179" y="87"/>
                  </a:cubicBezTo>
                  <a:cubicBezTo>
                    <a:pt x="180" y="85"/>
                    <a:pt x="180" y="85"/>
                    <a:pt x="180" y="85"/>
                  </a:cubicBezTo>
                  <a:cubicBezTo>
                    <a:pt x="179" y="80"/>
                    <a:pt x="179" y="80"/>
                    <a:pt x="179" y="80"/>
                  </a:cubicBezTo>
                  <a:cubicBezTo>
                    <a:pt x="180" y="78"/>
                    <a:pt x="180" y="78"/>
                    <a:pt x="180" y="78"/>
                  </a:cubicBezTo>
                  <a:cubicBezTo>
                    <a:pt x="179" y="76"/>
                    <a:pt x="179" y="76"/>
                    <a:pt x="179" y="76"/>
                  </a:cubicBezTo>
                  <a:lnTo>
                    <a:pt x="178" y="69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70" name="Freeform 52"/>
            <p:cNvSpPr>
              <a:spLocks/>
            </p:cNvSpPr>
            <p:nvPr/>
          </p:nvSpPr>
          <p:spPr bwMode="auto">
            <a:xfrm>
              <a:off x="7268003" y="2274434"/>
              <a:ext cx="229357" cy="263085"/>
            </a:xfrm>
            <a:custGeom>
              <a:avLst/>
              <a:gdLst>
                <a:gd name="T0" fmla="*/ 114 w 136"/>
                <a:gd name="T1" fmla="*/ 8 h 156"/>
                <a:gd name="T2" fmla="*/ 101 w 136"/>
                <a:gd name="T3" fmla="*/ 17 h 156"/>
                <a:gd name="T4" fmla="*/ 93 w 136"/>
                <a:gd name="T5" fmla="*/ 22 h 156"/>
                <a:gd name="T6" fmla="*/ 88 w 136"/>
                <a:gd name="T7" fmla="*/ 27 h 156"/>
                <a:gd name="T8" fmla="*/ 82 w 136"/>
                <a:gd name="T9" fmla="*/ 27 h 156"/>
                <a:gd name="T10" fmla="*/ 74 w 136"/>
                <a:gd name="T11" fmla="*/ 33 h 156"/>
                <a:gd name="T12" fmla="*/ 69 w 136"/>
                <a:gd name="T13" fmla="*/ 33 h 156"/>
                <a:gd name="T14" fmla="*/ 65 w 136"/>
                <a:gd name="T15" fmla="*/ 31 h 156"/>
                <a:gd name="T16" fmla="*/ 60 w 136"/>
                <a:gd name="T17" fmla="*/ 29 h 156"/>
                <a:gd name="T18" fmla="*/ 55 w 136"/>
                <a:gd name="T19" fmla="*/ 27 h 156"/>
                <a:gd name="T20" fmla="*/ 47 w 136"/>
                <a:gd name="T21" fmla="*/ 23 h 156"/>
                <a:gd name="T22" fmla="*/ 0 w 136"/>
                <a:gd name="T23" fmla="*/ 28 h 156"/>
                <a:gd name="T24" fmla="*/ 16 w 136"/>
                <a:gd name="T25" fmla="*/ 136 h 156"/>
                <a:gd name="T26" fmla="*/ 22 w 136"/>
                <a:gd name="T27" fmla="*/ 133 h 156"/>
                <a:gd name="T28" fmla="*/ 31 w 136"/>
                <a:gd name="T29" fmla="*/ 140 h 156"/>
                <a:gd name="T30" fmla="*/ 34 w 136"/>
                <a:gd name="T31" fmla="*/ 146 h 156"/>
                <a:gd name="T32" fmla="*/ 42 w 136"/>
                <a:gd name="T33" fmla="*/ 148 h 156"/>
                <a:gd name="T34" fmla="*/ 46 w 136"/>
                <a:gd name="T35" fmla="*/ 151 h 156"/>
                <a:gd name="T36" fmla="*/ 49 w 136"/>
                <a:gd name="T37" fmla="*/ 149 h 156"/>
                <a:gd name="T38" fmla="*/ 52 w 136"/>
                <a:gd name="T39" fmla="*/ 146 h 156"/>
                <a:gd name="T40" fmla="*/ 60 w 136"/>
                <a:gd name="T41" fmla="*/ 150 h 156"/>
                <a:gd name="T42" fmla="*/ 67 w 136"/>
                <a:gd name="T43" fmla="*/ 148 h 156"/>
                <a:gd name="T44" fmla="*/ 71 w 136"/>
                <a:gd name="T45" fmla="*/ 144 h 156"/>
                <a:gd name="T46" fmla="*/ 75 w 136"/>
                <a:gd name="T47" fmla="*/ 146 h 156"/>
                <a:gd name="T48" fmla="*/ 83 w 136"/>
                <a:gd name="T49" fmla="*/ 155 h 156"/>
                <a:gd name="T50" fmla="*/ 85 w 136"/>
                <a:gd name="T51" fmla="*/ 156 h 156"/>
                <a:gd name="T52" fmla="*/ 92 w 136"/>
                <a:gd name="T53" fmla="*/ 149 h 156"/>
                <a:gd name="T54" fmla="*/ 94 w 136"/>
                <a:gd name="T55" fmla="*/ 142 h 156"/>
                <a:gd name="T56" fmla="*/ 100 w 136"/>
                <a:gd name="T57" fmla="*/ 128 h 156"/>
                <a:gd name="T58" fmla="*/ 105 w 136"/>
                <a:gd name="T59" fmla="*/ 130 h 156"/>
                <a:gd name="T60" fmla="*/ 109 w 136"/>
                <a:gd name="T61" fmla="*/ 116 h 156"/>
                <a:gd name="T62" fmla="*/ 118 w 136"/>
                <a:gd name="T63" fmla="*/ 110 h 156"/>
                <a:gd name="T64" fmla="*/ 129 w 136"/>
                <a:gd name="T65" fmla="*/ 99 h 156"/>
                <a:gd name="T66" fmla="*/ 131 w 136"/>
                <a:gd name="T67" fmla="*/ 91 h 156"/>
                <a:gd name="T68" fmla="*/ 132 w 136"/>
                <a:gd name="T69" fmla="*/ 77 h 156"/>
                <a:gd name="T70" fmla="*/ 133 w 136"/>
                <a:gd name="T71" fmla="*/ 70 h 156"/>
                <a:gd name="T72" fmla="*/ 133 w 136"/>
                <a:gd name="T73" fmla="*/ 61 h 156"/>
                <a:gd name="T74" fmla="*/ 133 w 136"/>
                <a:gd name="T75" fmla="*/ 55 h 156"/>
                <a:gd name="T76" fmla="*/ 126 w 136"/>
                <a:gd name="T7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6" h="156">
                  <a:moveTo>
                    <a:pt x="121" y="5"/>
                  </a:moveTo>
                  <a:lnTo>
                    <a:pt x="114" y="8"/>
                  </a:lnTo>
                  <a:lnTo>
                    <a:pt x="108" y="13"/>
                  </a:lnTo>
                  <a:lnTo>
                    <a:pt x="101" y="17"/>
                  </a:lnTo>
                  <a:lnTo>
                    <a:pt x="96" y="21"/>
                  </a:lnTo>
                  <a:lnTo>
                    <a:pt x="93" y="22"/>
                  </a:lnTo>
                  <a:lnTo>
                    <a:pt x="91" y="24"/>
                  </a:lnTo>
                  <a:lnTo>
                    <a:pt x="88" y="27"/>
                  </a:lnTo>
                  <a:lnTo>
                    <a:pt x="85" y="27"/>
                  </a:lnTo>
                  <a:lnTo>
                    <a:pt x="82" y="27"/>
                  </a:lnTo>
                  <a:lnTo>
                    <a:pt x="78" y="29"/>
                  </a:lnTo>
                  <a:lnTo>
                    <a:pt x="74" y="33"/>
                  </a:lnTo>
                  <a:lnTo>
                    <a:pt x="71" y="33"/>
                  </a:lnTo>
                  <a:lnTo>
                    <a:pt x="69" y="33"/>
                  </a:lnTo>
                  <a:lnTo>
                    <a:pt x="68" y="33"/>
                  </a:lnTo>
                  <a:lnTo>
                    <a:pt x="65" y="31"/>
                  </a:lnTo>
                  <a:lnTo>
                    <a:pt x="62" y="28"/>
                  </a:lnTo>
                  <a:lnTo>
                    <a:pt x="60" y="29"/>
                  </a:lnTo>
                  <a:lnTo>
                    <a:pt x="56" y="28"/>
                  </a:lnTo>
                  <a:lnTo>
                    <a:pt x="55" y="27"/>
                  </a:lnTo>
                  <a:lnTo>
                    <a:pt x="51" y="24"/>
                  </a:lnTo>
                  <a:lnTo>
                    <a:pt x="47" y="23"/>
                  </a:lnTo>
                  <a:lnTo>
                    <a:pt x="39" y="22"/>
                  </a:lnTo>
                  <a:lnTo>
                    <a:pt x="0" y="28"/>
                  </a:lnTo>
                  <a:lnTo>
                    <a:pt x="11" y="134"/>
                  </a:lnTo>
                  <a:lnTo>
                    <a:pt x="16" y="136"/>
                  </a:lnTo>
                  <a:lnTo>
                    <a:pt x="21" y="134"/>
                  </a:lnTo>
                  <a:lnTo>
                    <a:pt x="22" y="133"/>
                  </a:lnTo>
                  <a:lnTo>
                    <a:pt x="27" y="137"/>
                  </a:lnTo>
                  <a:lnTo>
                    <a:pt x="31" y="140"/>
                  </a:lnTo>
                  <a:lnTo>
                    <a:pt x="33" y="144"/>
                  </a:lnTo>
                  <a:lnTo>
                    <a:pt x="34" y="146"/>
                  </a:lnTo>
                  <a:lnTo>
                    <a:pt x="39" y="147"/>
                  </a:lnTo>
                  <a:lnTo>
                    <a:pt x="42" y="148"/>
                  </a:lnTo>
                  <a:lnTo>
                    <a:pt x="44" y="149"/>
                  </a:lnTo>
                  <a:lnTo>
                    <a:pt x="46" y="151"/>
                  </a:lnTo>
                  <a:lnTo>
                    <a:pt x="49" y="150"/>
                  </a:lnTo>
                  <a:lnTo>
                    <a:pt x="49" y="149"/>
                  </a:lnTo>
                  <a:lnTo>
                    <a:pt x="51" y="147"/>
                  </a:lnTo>
                  <a:lnTo>
                    <a:pt x="52" y="146"/>
                  </a:lnTo>
                  <a:lnTo>
                    <a:pt x="55" y="148"/>
                  </a:lnTo>
                  <a:lnTo>
                    <a:pt x="60" y="150"/>
                  </a:lnTo>
                  <a:lnTo>
                    <a:pt x="66" y="149"/>
                  </a:lnTo>
                  <a:lnTo>
                    <a:pt x="67" y="148"/>
                  </a:lnTo>
                  <a:lnTo>
                    <a:pt x="69" y="145"/>
                  </a:lnTo>
                  <a:lnTo>
                    <a:pt x="71" y="144"/>
                  </a:lnTo>
                  <a:lnTo>
                    <a:pt x="72" y="143"/>
                  </a:lnTo>
                  <a:lnTo>
                    <a:pt x="75" y="146"/>
                  </a:lnTo>
                  <a:lnTo>
                    <a:pt x="79" y="151"/>
                  </a:lnTo>
                  <a:lnTo>
                    <a:pt x="83" y="155"/>
                  </a:lnTo>
                  <a:lnTo>
                    <a:pt x="86" y="155"/>
                  </a:lnTo>
                  <a:lnTo>
                    <a:pt x="85" y="156"/>
                  </a:lnTo>
                  <a:lnTo>
                    <a:pt x="88" y="153"/>
                  </a:lnTo>
                  <a:lnTo>
                    <a:pt x="92" y="149"/>
                  </a:lnTo>
                  <a:lnTo>
                    <a:pt x="94" y="146"/>
                  </a:lnTo>
                  <a:lnTo>
                    <a:pt x="94" y="142"/>
                  </a:lnTo>
                  <a:lnTo>
                    <a:pt x="97" y="131"/>
                  </a:lnTo>
                  <a:lnTo>
                    <a:pt x="100" y="128"/>
                  </a:lnTo>
                  <a:lnTo>
                    <a:pt x="104" y="131"/>
                  </a:lnTo>
                  <a:lnTo>
                    <a:pt x="105" y="130"/>
                  </a:lnTo>
                  <a:lnTo>
                    <a:pt x="106" y="120"/>
                  </a:lnTo>
                  <a:lnTo>
                    <a:pt x="109" y="116"/>
                  </a:lnTo>
                  <a:lnTo>
                    <a:pt x="113" y="110"/>
                  </a:lnTo>
                  <a:lnTo>
                    <a:pt x="118" y="110"/>
                  </a:lnTo>
                  <a:lnTo>
                    <a:pt x="121" y="106"/>
                  </a:lnTo>
                  <a:lnTo>
                    <a:pt x="129" y="99"/>
                  </a:lnTo>
                  <a:lnTo>
                    <a:pt x="131" y="94"/>
                  </a:lnTo>
                  <a:lnTo>
                    <a:pt x="131" y="91"/>
                  </a:lnTo>
                  <a:lnTo>
                    <a:pt x="132" y="83"/>
                  </a:lnTo>
                  <a:lnTo>
                    <a:pt x="132" y="77"/>
                  </a:lnTo>
                  <a:lnTo>
                    <a:pt x="133" y="74"/>
                  </a:lnTo>
                  <a:lnTo>
                    <a:pt x="133" y="70"/>
                  </a:lnTo>
                  <a:lnTo>
                    <a:pt x="133" y="62"/>
                  </a:lnTo>
                  <a:lnTo>
                    <a:pt x="133" y="61"/>
                  </a:lnTo>
                  <a:lnTo>
                    <a:pt x="132" y="58"/>
                  </a:lnTo>
                  <a:lnTo>
                    <a:pt x="133" y="55"/>
                  </a:lnTo>
                  <a:lnTo>
                    <a:pt x="136" y="55"/>
                  </a:lnTo>
                  <a:lnTo>
                    <a:pt x="126" y="0"/>
                  </a:lnTo>
                  <a:lnTo>
                    <a:pt x="121" y="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71" name="Freeform 53"/>
            <p:cNvSpPr>
              <a:spLocks/>
            </p:cNvSpPr>
            <p:nvPr/>
          </p:nvSpPr>
          <p:spPr bwMode="auto">
            <a:xfrm>
              <a:off x="7119596" y="2319969"/>
              <a:ext cx="168644" cy="290068"/>
            </a:xfrm>
            <a:custGeom>
              <a:avLst/>
              <a:gdLst>
                <a:gd name="T0" fmla="*/ 5 w 100"/>
                <a:gd name="T1" fmla="*/ 167 h 172"/>
                <a:gd name="T2" fmla="*/ 16 w 100"/>
                <a:gd name="T3" fmla="*/ 163 h 172"/>
                <a:gd name="T4" fmla="*/ 24 w 100"/>
                <a:gd name="T5" fmla="*/ 163 h 172"/>
                <a:gd name="T6" fmla="*/ 31 w 100"/>
                <a:gd name="T7" fmla="*/ 168 h 172"/>
                <a:gd name="T8" fmla="*/ 32 w 100"/>
                <a:gd name="T9" fmla="*/ 163 h 172"/>
                <a:gd name="T10" fmla="*/ 38 w 100"/>
                <a:gd name="T11" fmla="*/ 161 h 172"/>
                <a:gd name="T12" fmla="*/ 44 w 100"/>
                <a:gd name="T13" fmla="*/ 163 h 172"/>
                <a:gd name="T14" fmla="*/ 49 w 100"/>
                <a:gd name="T15" fmla="*/ 161 h 172"/>
                <a:gd name="T16" fmla="*/ 52 w 100"/>
                <a:gd name="T17" fmla="*/ 154 h 172"/>
                <a:gd name="T18" fmla="*/ 55 w 100"/>
                <a:gd name="T19" fmla="*/ 150 h 172"/>
                <a:gd name="T20" fmla="*/ 59 w 100"/>
                <a:gd name="T21" fmla="*/ 157 h 172"/>
                <a:gd name="T22" fmla="*/ 66 w 100"/>
                <a:gd name="T23" fmla="*/ 157 h 172"/>
                <a:gd name="T24" fmla="*/ 68 w 100"/>
                <a:gd name="T25" fmla="*/ 150 h 172"/>
                <a:gd name="T26" fmla="*/ 74 w 100"/>
                <a:gd name="T27" fmla="*/ 145 h 172"/>
                <a:gd name="T28" fmla="*/ 78 w 100"/>
                <a:gd name="T29" fmla="*/ 139 h 172"/>
                <a:gd name="T30" fmla="*/ 80 w 100"/>
                <a:gd name="T31" fmla="*/ 131 h 172"/>
                <a:gd name="T32" fmla="*/ 81 w 100"/>
                <a:gd name="T33" fmla="*/ 127 h 172"/>
                <a:gd name="T34" fmla="*/ 90 w 100"/>
                <a:gd name="T35" fmla="*/ 125 h 172"/>
                <a:gd name="T36" fmla="*/ 98 w 100"/>
                <a:gd name="T37" fmla="*/ 123 h 172"/>
                <a:gd name="T38" fmla="*/ 99 w 100"/>
                <a:gd name="T39" fmla="*/ 115 h 172"/>
                <a:gd name="T40" fmla="*/ 98 w 100"/>
                <a:gd name="T41" fmla="*/ 112 h 172"/>
                <a:gd name="T42" fmla="*/ 99 w 100"/>
                <a:gd name="T43" fmla="*/ 107 h 172"/>
                <a:gd name="T44" fmla="*/ 88 w 100"/>
                <a:gd name="T45" fmla="*/ 0 h 172"/>
                <a:gd name="T46" fmla="*/ 27 w 100"/>
                <a:gd name="T47" fmla="*/ 5 h 172"/>
                <a:gd name="T48" fmla="*/ 16 w 100"/>
                <a:gd name="T49" fmla="*/ 12 h 172"/>
                <a:gd name="T50" fmla="*/ 8 w 100"/>
                <a:gd name="T51" fmla="*/ 12 h 172"/>
                <a:gd name="T52" fmla="*/ 10 w 100"/>
                <a:gd name="T53" fmla="*/ 106 h 172"/>
                <a:gd name="T54" fmla="*/ 10 w 100"/>
                <a:gd name="T55" fmla="*/ 113 h 172"/>
                <a:gd name="T56" fmla="*/ 15 w 100"/>
                <a:gd name="T57" fmla="*/ 124 h 172"/>
                <a:gd name="T58" fmla="*/ 16 w 100"/>
                <a:gd name="T59" fmla="*/ 134 h 172"/>
                <a:gd name="T60" fmla="*/ 11 w 100"/>
                <a:gd name="T61" fmla="*/ 140 h 172"/>
                <a:gd name="T62" fmla="*/ 8 w 100"/>
                <a:gd name="T63" fmla="*/ 147 h 172"/>
                <a:gd name="T64" fmla="*/ 4 w 100"/>
                <a:gd name="T65" fmla="*/ 156 h 172"/>
                <a:gd name="T66" fmla="*/ 0 w 100"/>
                <a:gd name="T67" fmla="*/ 161 h 172"/>
                <a:gd name="T68" fmla="*/ 1 w 100"/>
                <a:gd name="T69" fmla="*/ 171 h 172"/>
                <a:gd name="T70" fmla="*/ 2 w 100"/>
                <a:gd name="T71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0" h="172">
                  <a:moveTo>
                    <a:pt x="5" y="172"/>
                  </a:moveTo>
                  <a:lnTo>
                    <a:pt x="5" y="167"/>
                  </a:lnTo>
                  <a:lnTo>
                    <a:pt x="13" y="167"/>
                  </a:lnTo>
                  <a:lnTo>
                    <a:pt x="16" y="163"/>
                  </a:lnTo>
                  <a:lnTo>
                    <a:pt x="19" y="163"/>
                  </a:lnTo>
                  <a:lnTo>
                    <a:pt x="24" y="163"/>
                  </a:lnTo>
                  <a:lnTo>
                    <a:pt x="27" y="166"/>
                  </a:lnTo>
                  <a:lnTo>
                    <a:pt x="31" y="168"/>
                  </a:lnTo>
                  <a:lnTo>
                    <a:pt x="32" y="167"/>
                  </a:lnTo>
                  <a:lnTo>
                    <a:pt x="32" y="163"/>
                  </a:lnTo>
                  <a:lnTo>
                    <a:pt x="36" y="162"/>
                  </a:lnTo>
                  <a:lnTo>
                    <a:pt x="38" y="161"/>
                  </a:lnTo>
                  <a:lnTo>
                    <a:pt x="42" y="161"/>
                  </a:lnTo>
                  <a:lnTo>
                    <a:pt x="44" y="163"/>
                  </a:lnTo>
                  <a:lnTo>
                    <a:pt x="48" y="164"/>
                  </a:lnTo>
                  <a:lnTo>
                    <a:pt x="49" y="161"/>
                  </a:lnTo>
                  <a:lnTo>
                    <a:pt x="49" y="157"/>
                  </a:lnTo>
                  <a:lnTo>
                    <a:pt x="52" y="154"/>
                  </a:lnTo>
                  <a:lnTo>
                    <a:pt x="53" y="150"/>
                  </a:lnTo>
                  <a:lnTo>
                    <a:pt x="55" y="150"/>
                  </a:lnTo>
                  <a:lnTo>
                    <a:pt x="56" y="154"/>
                  </a:lnTo>
                  <a:lnTo>
                    <a:pt x="59" y="157"/>
                  </a:lnTo>
                  <a:lnTo>
                    <a:pt x="60" y="158"/>
                  </a:lnTo>
                  <a:lnTo>
                    <a:pt x="66" y="157"/>
                  </a:lnTo>
                  <a:lnTo>
                    <a:pt x="68" y="153"/>
                  </a:lnTo>
                  <a:lnTo>
                    <a:pt x="68" y="150"/>
                  </a:lnTo>
                  <a:lnTo>
                    <a:pt x="71" y="145"/>
                  </a:lnTo>
                  <a:lnTo>
                    <a:pt x="74" y="145"/>
                  </a:lnTo>
                  <a:lnTo>
                    <a:pt x="76" y="143"/>
                  </a:lnTo>
                  <a:lnTo>
                    <a:pt x="78" y="139"/>
                  </a:lnTo>
                  <a:lnTo>
                    <a:pt x="80" y="135"/>
                  </a:lnTo>
                  <a:lnTo>
                    <a:pt x="80" y="131"/>
                  </a:lnTo>
                  <a:lnTo>
                    <a:pt x="81" y="129"/>
                  </a:lnTo>
                  <a:lnTo>
                    <a:pt x="81" y="127"/>
                  </a:lnTo>
                  <a:lnTo>
                    <a:pt x="82" y="126"/>
                  </a:lnTo>
                  <a:lnTo>
                    <a:pt x="90" y="125"/>
                  </a:lnTo>
                  <a:lnTo>
                    <a:pt x="94" y="123"/>
                  </a:lnTo>
                  <a:lnTo>
                    <a:pt x="98" y="123"/>
                  </a:lnTo>
                  <a:lnTo>
                    <a:pt x="100" y="121"/>
                  </a:lnTo>
                  <a:lnTo>
                    <a:pt x="99" y="115"/>
                  </a:lnTo>
                  <a:lnTo>
                    <a:pt x="100" y="113"/>
                  </a:lnTo>
                  <a:lnTo>
                    <a:pt x="98" y="112"/>
                  </a:lnTo>
                  <a:lnTo>
                    <a:pt x="97" y="108"/>
                  </a:lnTo>
                  <a:lnTo>
                    <a:pt x="99" y="107"/>
                  </a:lnTo>
                  <a:lnTo>
                    <a:pt x="88" y="1"/>
                  </a:lnTo>
                  <a:lnTo>
                    <a:pt x="88" y="0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0" y="9"/>
                  </a:lnTo>
                  <a:lnTo>
                    <a:pt x="16" y="12"/>
                  </a:lnTo>
                  <a:lnTo>
                    <a:pt x="13" y="13"/>
                  </a:lnTo>
                  <a:lnTo>
                    <a:pt x="8" y="12"/>
                  </a:lnTo>
                  <a:lnTo>
                    <a:pt x="11" y="103"/>
                  </a:lnTo>
                  <a:lnTo>
                    <a:pt x="10" y="106"/>
                  </a:lnTo>
                  <a:lnTo>
                    <a:pt x="10" y="109"/>
                  </a:lnTo>
                  <a:lnTo>
                    <a:pt x="10" y="113"/>
                  </a:lnTo>
                  <a:lnTo>
                    <a:pt x="11" y="117"/>
                  </a:lnTo>
                  <a:lnTo>
                    <a:pt x="15" y="124"/>
                  </a:lnTo>
                  <a:lnTo>
                    <a:pt x="16" y="130"/>
                  </a:lnTo>
                  <a:lnTo>
                    <a:pt x="16" y="134"/>
                  </a:lnTo>
                  <a:lnTo>
                    <a:pt x="13" y="136"/>
                  </a:lnTo>
                  <a:lnTo>
                    <a:pt x="11" y="140"/>
                  </a:lnTo>
                  <a:lnTo>
                    <a:pt x="10" y="145"/>
                  </a:lnTo>
                  <a:lnTo>
                    <a:pt x="8" y="147"/>
                  </a:lnTo>
                  <a:lnTo>
                    <a:pt x="5" y="150"/>
                  </a:lnTo>
                  <a:lnTo>
                    <a:pt x="4" y="156"/>
                  </a:lnTo>
                  <a:lnTo>
                    <a:pt x="2" y="157"/>
                  </a:lnTo>
                  <a:lnTo>
                    <a:pt x="0" y="161"/>
                  </a:lnTo>
                  <a:lnTo>
                    <a:pt x="0" y="167"/>
                  </a:lnTo>
                  <a:lnTo>
                    <a:pt x="1" y="171"/>
                  </a:lnTo>
                  <a:lnTo>
                    <a:pt x="2" y="172"/>
                  </a:lnTo>
                  <a:lnTo>
                    <a:pt x="2" y="172"/>
                  </a:lnTo>
                  <a:lnTo>
                    <a:pt x="5" y="17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72" name="Freeform 54"/>
            <p:cNvSpPr>
              <a:spLocks/>
            </p:cNvSpPr>
            <p:nvPr/>
          </p:nvSpPr>
          <p:spPr bwMode="auto">
            <a:xfrm>
              <a:off x="6929028" y="2282867"/>
              <a:ext cx="217551" cy="381136"/>
            </a:xfrm>
            <a:custGeom>
              <a:avLst/>
              <a:gdLst>
                <a:gd name="T0" fmla="*/ 88 w 129"/>
                <a:gd name="T1" fmla="*/ 217 h 226"/>
                <a:gd name="T2" fmla="*/ 96 w 129"/>
                <a:gd name="T3" fmla="*/ 222 h 226"/>
                <a:gd name="T4" fmla="*/ 102 w 129"/>
                <a:gd name="T5" fmla="*/ 222 h 226"/>
                <a:gd name="T6" fmla="*/ 102 w 129"/>
                <a:gd name="T7" fmla="*/ 216 h 226"/>
                <a:gd name="T8" fmla="*/ 105 w 129"/>
                <a:gd name="T9" fmla="*/ 209 h 226"/>
                <a:gd name="T10" fmla="*/ 113 w 129"/>
                <a:gd name="T11" fmla="*/ 206 h 226"/>
                <a:gd name="T12" fmla="*/ 112 w 129"/>
                <a:gd name="T13" fmla="*/ 200 h 226"/>
                <a:gd name="T14" fmla="*/ 112 w 129"/>
                <a:gd name="T15" fmla="*/ 195 h 226"/>
                <a:gd name="T16" fmla="*/ 115 w 129"/>
                <a:gd name="T17" fmla="*/ 194 h 226"/>
                <a:gd name="T18" fmla="*/ 113 w 129"/>
                <a:gd name="T19" fmla="*/ 189 h 226"/>
                <a:gd name="T20" fmla="*/ 115 w 129"/>
                <a:gd name="T21" fmla="*/ 179 h 226"/>
                <a:gd name="T22" fmla="*/ 118 w 129"/>
                <a:gd name="T23" fmla="*/ 172 h 226"/>
                <a:gd name="T24" fmla="*/ 123 w 129"/>
                <a:gd name="T25" fmla="*/ 167 h 226"/>
                <a:gd name="T26" fmla="*/ 126 w 129"/>
                <a:gd name="T27" fmla="*/ 158 h 226"/>
                <a:gd name="T28" fmla="*/ 129 w 129"/>
                <a:gd name="T29" fmla="*/ 152 h 226"/>
                <a:gd name="T30" fmla="*/ 124 w 129"/>
                <a:gd name="T31" fmla="*/ 139 h 226"/>
                <a:gd name="T32" fmla="*/ 123 w 129"/>
                <a:gd name="T33" fmla="*/ 131 h 226"/>
                <a:gd name="T34" fmla="*/ 124 w 129"/>
                <a:gd name="T35" fmla="*/ 125 h 226"/>
                <a:gd name="T36" fmla="*/ 122 w 129"/>
                <a:gd name="T37" fmla="*/ 34 h 226"/>
                <a:gd name="T38" fmla="*/ 116 w 129"/>
                <a:gd name="T39" fmla="*/ 26 h 226"/>
                <a:gd name="T40" fmla="*/ 113 w 129"/>
                <a:gd name="T41" fmla="*/ 17 h 226"/>
                <a:gd name="T42" fmla="*/ 107 w 129"/>
                <a:gd name="T43" fmla="*/ 3 h 226"/>
                <a:gd name="T44" fmla="*/ 24 w 129"/>
                <a:gd name="T45" fmla="*/ 5 h 226"/>
                <a:gd name="T46" fmla="*/ 22 w 129"/>
                <a:gd name="T47" fmla="*/ 3 h 226"/>
                <a:gd name="T48" fmla="*/ 21 w 129"/>
                <a:gd name="T49" fmla="*/ 8 h 226"/>
                <a:gd name="T50" fmla="*/ 28 w 129"/>
                <a:gd name="T51" fmla="*/ 14 h 226"/>
                <a:gd name="T52" fmla="*/ 38 w 129"/>
                <a:gd name="T53" fmla="*/ 23 h 226"/>
                <a:gd name="T54" fmla="*/ 36 w 129"/>
                <a:gd name="T55" fmla="*/ 32 h 226"/>
                <a:gd name="T56" fmla="*/ 31 w 129"/>
                <a:gd name="T57" fmla="*/ 43 h 226"/>
                <a:gd name="T58" fmla="*/ 27 w 129"/>
                <a:gd name="T59" fmla="*/ 47 h 226"/>
                <a:gd name="T60" fmla="*/ 15 w 129"/>
                <a:gd name="T61" fmla="*/ 50 h 226"/>
                <a:gd name="T62" fmla="*/ 12 w 129"/>
                <a:gd name="T63" fmla="*/ 55 h 226"/>
                <a:gd name="T64" fmla="*/ 15 w 129"/>
                <a:gd name="T65" fmla="*/ 65 h 226"/>
                <a:gd name="T66" fmla="*/ 13 w 129"/>
                <a:gd name="T67" fmla="*/ 70 h 226"/>
                <a:gd name="T68" fmla="*/ 11 w 129"/>
                <a:gd name="T69" fmla="*/ 77 h 226"/>
                <a:gd name="T70" fmla="*/ 2 w 129"/>
                <a:gd name="T71" fmla="*/ 86 h 226"/>
                <a:gd name="T72" fmla="*/ 0 w 129"/>
                <a:gd name="T73" fmla="*/ 95 h 226"/>
                <a:gd name="T74" fmla="*/ 0 w 129"/>
                <a:gd name="T75" fmla="*/ 113 h 226"/>
                <a:gd name="T76" fmla="*/ 21 w 129"/>
                <a:gd name="T77" fmla="*/ 136 h 226"/>
                <a:gd name="T78" fmla="*/ 25 w 129"/>
                <a:gd name="T79" fmla="*/ 150 h 226"/>
                <a:gd name="T80" fmla="*/ 31 w 129"/>
                <a:gd name="T81" fmla="*/ 151 h 226"/>
                <a:gd name="T82" fmla="*/ 39 w 129"/>
                <a:gd name="T83" fmla="*/ 150 h 226"/>
                <a:gd name="T84" fmla="*/ 45 w 129"/>
                <a:gd name="T85" fmla="*/ 156 h 226"/>
                <a:gd name="T86" fmla="*/ 41 w 129"/>
                <a:gd name="T87" fmla="*/ 167 h 226"/>
                <a:gd name="T88" fmla="*/ 39 w 129"/>
                <a:gd name="T89" fmla="*/ 175 h 226"/>
                <a:gd name="T90" fmla="*/ 44 w 129"/>
                <a:gd name="T91" fmla="*/ 185 h 226"/>
                <a:gd name="T92" fmla="*/ 53 w 129"/>
                <a:gd name="T93" fmla="*/ 189 h 226"/>
                <a:gd name="T94" fmla="*/ 68 w 129"/>
                <a:gd name="T95" fmla="*/ 200 h 226"/>
                <a:gd name="T96" fmla="*/ 70 w 129"/>
                <a:gd name="T97" fmla="*/ 214 h 226"/>
                <a:gd name="T98" fmla="*/ 74 w 129"/>
                <a:gd name="T99" fmla="*/ 222 h 226"/>
                <a:gd name="T100" fmla="*/ 76 w 129"/>
                <a:gd name="T101" fmla="*/ 222 h 226"/>
                <a:gd name="T102" fmla="*/ 83 w 129"/>
                <a:gd name="T103" fmla="*/ 22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9" h="226">
                  <a:moveTo>
                    <a:pt x="86" y="218"/>
                  </a:moveTo>
                  <a:lnTo>
                    <a:pt x="88" y="217"/>
                  </a:lnTo>
                  <a:lnTo>
                    <a:pt x="92" y="219"/>
                  </a:lnTo>
                  <a:lnTo>
                    <a:pt x="96" y="222"/>
                  </a:lnTo>
                  <a:lnTo>
                    <a:pt x="99" y="222"/>
                  </a:lnTo>
                  <a:lnTo>
                    <a:pt x="102" y="222"/>
                  </a:lnTo>
                  <a:lnTo>
                    <a:pt x="104" y="221"/>
                  </a:lnTo>
                  <a:lnTo>
                    <a:pt x="102" y="216"/>
                  </a:lnTo>
                  <a:lnTo>
                    <a:pt x="102" y="211"/>
                  </a:lnTo>
                  <a:lnTo>
                    <a:pt x="105" y="209"/>
                  </a:lnTo>
                  <a:lnTo>
                    <a:pt x="111" y="207"/>
                  </a:lnTo>
                  <a:lnTo>
                    <a:pt x="113" y="206"/>
                  </a:lnTo>
                  <a:lnTo>
                    <a:pt x="112" y="203"/>
                  </a:lnTo>
                  <a:lnTo>
                    <a:pt x="112" y="200"/>
                  </a:lnTo>
                  <a:lnTo>
                    <a:pt x="112" y="199"/>
                  </a:lnTo>
                  <a:lnTo>
                    <a:pt x="112" y="195"/>
                  </a:lnTo>
                  <a:lnTo>
                    <a:pt x="115" y="194"/>
                  </a:lnTo>
                  <a:lnTo>
                    <a:pt x="115" y="194"/>
                  </a:lnTo>
                  <a:lnTo>
                    <a:pt x="114" y="193"/>
                  </a:lnTo>
                  <a:lnTo>
                    <a:pt x="113" y="189"/>
                  </a:lnTo>
                  <a:lnTo>
                    <a:pt x="113" y="183"/>
                  </a:lnTo>
                  <a:lnTo>
                    <a:pt x="115" y="179"/>
                  </a:lnTo>
                  <a:lnTo>
                    <a:pt x="117" y="178"/>
                  </a:lnTo>
                  <a:lnTo>
                    <a:pt x="118" y="172"/>
                  </a:lnTo>
                  <a:lnTo>
                    <a:pt x="121" y="169"/>
                  </a:lnTo>
                  <a:lnTo>
                    <a:pt x="123" y="167"/>
                  </a:lnTo>
                  <a:lnTo>
                    <a:pt x="124" y="162"/>
                  </a:lnTo>
                  <a:lnTo>
                    <a:pt x="126" y="158"/>
                  </a:lnTo>
                  <a:lnTo>
                    <a:pt x="129" y="156"/>
                  </a:lnTo>
                  <a:lnTo>
                    <a:pt x="129" y="152"/>
                  </a:lnTo>
                  <a:lnTo>
                    <a:pt x="128" y="146"/>
                  </a:lnTo>
                  <a:lnTo>
                    <a:pt x="124" y="139"/>
                  </a:lnTo>
                  <a:lnTo>
                    <a:pt x="123" y="135"/>
                  </a:lnTo>
                  <a:lnTo>
                    <a:pt x="123" y="131"/>
                  </a:lnTo>
                  <a:lnTo>
                    <a:pt x="123" y="128"/>
                  </a:lnTo>
                  <a:lnTo>
                    <a:pt x="124" y="125"/>
                  </a:lnTo>
                  <a:lnTo>
                    <a:pt x="121" y="34"/>
                  </a:lnTo>
                  <a:lnTo>
                    <a:pt x="122" y="34"/>
                  </a:lnTo>
                  <a:lnTo>
                    <a:pt x="118" y="31"/>
                  </a:lnTo>
                  <a:lnTo>
                    <a:pt x="116" y="26"/>
                  </a:lnTo>
                  <a:lnTo>
                    <a:pt x="114" y="23"/>
                  </a:lnTo>
                  <a:lnTo>
                    <a:pt x="113" y="17"/>
                  </a:lnTo>
                  <a:lnTo>
                    <a:pt x="109" y="13"/>
                  </a:lnTo>
                  <a:lnTo>
                    <a:pt x="107" y="3"/>
                  </a:lnTo>
                  <a:lnTo>
                    <a:pt x="107" y="0"/>
                  </a:lnTo>
                  <a:lnTo>
                    <a:pt x="24" y="5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1" y="6"/>
                  </a:lnTo>
                  <a:lnTo>
                    <a:pt x="21" y="8"/>
                  </a:lnTo>
                  <a:lnTo>
                    <a:pt x="24" y="11"/>
                  </a:lnTo>
                  <a:lnTo>
                    <a:pt x="28" y="14"/>
                  </a:lnTo>
                  <a:lnTo>
                    <a:pt x="33" y="18"/>
                  </a:lnTo>
                  <a:lnTo>
                    <a:pt x="38" y="23"/>
                  </a:lnTo>
                  <a:lnTo>
                    <a:pt x="38" y="26"/>
                  </a:lnTo>
                  <a:lnTo>
                    <a:pt x="36" y="32"/>
                  </a:lnTo>
                  <a:lnTo>
                    <a:pt x="34" y="35"/>
                  </a:lnTo>
                  <a:lnTo>
                    <a:pt x="31" y="43"/>
                  </a:lnTo>
                  <a:lnTo>
                    <a:pt x="29" y="45"/>
                  </a:lnTo>
                  <a:lnTo>
                    <a:pt x="27" y="47"/>
                  </a:lnTo>
                  <a:lnTo>
                    <a:pt x="21" y="50"/>
                  </a:lnTo>
                  <a:lnTo>
                    <a:pt x="15" y="50"/>
                  </a:lnTo>
                  <a:lnTo>
                    <a:pt x="12" y="51"/>
                  </a:lnTo>
                  <a:lnTo>
                    <a:pt x="12" y="55"/>
                  </a:lnTo>
                  <a:lnTo>
                    <a:pt x="12" y="58"/>
                  </a:lnTo>
                  <a:lnTo>
                    <a:pt x="15" y="65"/>
                  </a:lnTo>
                  <a:lnTo>
                    <a:pt x="17" y="67"/>
                  </a:lnTo>
                  <a:lnTo>
                    <a:pt x="13" y="70"/>
                  </a:lnTo>
                  <a:lnTo>
                    <a:pt x="13" y="77"/>
                  </a:lnTo>
                  <a:lnTo>
                    <a:pt x="11" y="77"/>
                  </a:lnTo>
                  <a:lnTo>
                    <a:pt x="8" y="80"/>
                  </a:lnTo>
                  <a:lnTo>
                    <a:pt x="2" y="86"/>
                  </a:lnTo>
                  <a:lnTo>
                    <a:pt x="3" y="92"/>
                  </a:lnTo>
                  <a:lnTo>
                    <a:pt x="0" y="95"/>
                  </a:lnTo>
                  <a:lnTo>
                    <a:pt x="0" y="104"/>
                  </a:lnTo>
                  <a:lnTo>
                    <a:pt x="0" y="113"/>
                  </a:lnTo>
                  <a:lnTo>
                    <a:pt x="6" y="123"/>
                  </a:lnTo>
                  <a:lnTo>
                    <a:pt x="21" y="136"/>
                  </a:lnTo>
                  <a:lnTo>
                    <a:pt x="25" y="142"/>
                  </a:lnTo>
                  <a:lnTo>
                    <a:pt x="25" y="150"/>
                  </a:lnTo>
                  <a:lnTo>
                    <a:pt x="30" y="154"/>
                  </a:lnTo>
                  <a:lnTo>
                    <a:pt x="31" y="151"/>
                  </a:lnTo>
                  <a:lnTo>
                    <a:pt x="34" y="150"/>
                  </a:lnTo>
                  <a:lnTo>
                    <a:pt x="39" y="150"/>
                  </a:lnTo>
                  <a:lnTo>
                    <a:pt x="42" y="153"/>
                  </a:lnTo>
                  <a:lnTo>
                    <a:pt x="45" y="156"/>
                  </a:lnTo>
                  <a:lnTo>
                    <a:pt x="42" y="162"/>
                  </a:lnTo>
                  <a:lnTo>
                    <a:pt x="41" y="167"/>
                  </a:lnTo>
                  <a:lnTo>
                    <a:pt x="41" y="170"/>
                  </a:lnTo>
                  <a:lnTo>
                    <a:pt x="39" y="175"/>
                  </a:lnTo>
                  <a:lnTo>
                    <a:pt x="39" y="180"/>
                  </a:lnTo>
                  <a:lnTo>
                    <a:pt x="44" y="185"/>
                  </a:lnTo>
                  <a:lnTo>
                    <a:pt x="51" y="190"/>
                  </a:lnTo>
                  <a:lnTo>
                    <a:pt x="53" y="189"/>
                  </a:lnTo>
                  <a:lnTo>
                    <a:pt x="64" y="196"/>
                  </a:lnTo>
                  <a:lnTo>
                    <a:pt x="68" y="200"/>
                  </a:lnTo>
                  <a:lnTo>
                    <a:pt x="71" y="209"/>
                  </a:lnTo>
                  <a:lnTo>
                    <a:pt x="70" y="214"/>
                  </a:lnTo>
                  <a:lnTo>
                    <a:pt x="69" y="217"/>
                  </a:lnTo>
                  <a:lnTo>
                    <a:pt x="74" y="222"/>
                  </a:lnTo>
                  <a:lnTo>
                    <a:pt x="74" y="226"/>
                  </a:lnTo>
                  <a:lnTo>
                    <a:pt x="76" y="222"/>
                  </a:lnTo>
                  <a:lnTo>
                    <a:pt x="80" y="222"/>
                  </a:lnTo>
                  <a:lnTo>
                    <a:pt x="83" y="221"/>
                  </a:lnTo>
                  <a:lnTo>
                    <a:pt x="86" y="218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73" name="Freeform 55"/>
            <p:cNvSpPr>
              <a:spLocks/>
            </p:cNvSpPr>
            <p:nvPr/>
          </p:nvSpPr>
          <p:spPr bwMode="auto">
            <a:xfrm>
              <a:off x="6662570" y="2198544"/>
              <a:ext cx="330543" cy="242848"/>
            </a:xfrm>
            <a:custGeom>
              <a:avLst/>
              <a:gdLst>
                <a:gd name="T0" fmla="*/ 196 w 231"/>
                <a:gd name="T1" fmla="*/ 154 h 170"/>
                <a:gd name="T2" fmla="*/ 201 w 231"/>
                <a:gd name="T3" fmla="*/ 150 h 170"/>
                <a:gd name="T4" fmla="*/ 206 w 231"/>
                <a:gd name="T5" fmla="*/ 139 h 170"/>
                <a:gd name="T6" fmla="*/ 200 w 231"/>
                <a:gd name="T7" fmla="*/ 128 h 170"/>
                <a:gd name="T8" fmla="*/ 200 w 231"/>
                <a:gd name="T9" fmla="*/ 120 h 170"/>
                <a:gd name="T10" fmla="*/ 211 w 231"/>
                <a:gd name="T11" fmla="*/ 118 h 170"/>
                <a:gd name="T12" fmla="*/ 220 w 231"/>
                <a:gd name="T13" fmla="*/ 113 h 170"/>
                <a:gd name="T14" fmla="*/ 226 w 231"/>
                <a:gd name="T15" fmla="*/ 101 h 170"/>
                <a:gd name="T16" fmla="*/ 231 w 231"/>
                <a:gd name="T17" fmla="*/ 90 h 170"/>
                <a:gd name="T18" fmla="*/ 225 w 231"/>
                <a:gd name="T19" fmla="*/ 81 h 170"/>
                <a:gd name="T20" fmla="*/ 215 w 231"/>
                <a:gd name="T21" fmla="*/ 72 h 170"/>
                <a:gd name="T22" fmla="*/ 211 w 231"/>
                <a:gd name="T23" fmla="*/ 66 h 170"/>
                <a:gd name="T24" fmla="*/ 214 w 231"/>
                <a:gd name="T25" fmla="*/ 65 h 170"/>
                <a:gd name="T26" fmla="*/ 206 w 231"/>
                <a:gd name="T27" fmla="*/ 59 h 170"/>
                <a:gd name="T28" fmla="*/ 196 w 231"/>
                <a:gd name="T29" fmla="*/ 55 h 170"/>
                <a:gd name="T30" fmla="*/ 194 w 231"/>
                <a:gd name="T31" fmla="*/ 45 h 170"/>
                <a:gd name="T32" fmla="*/ 194 w 231"/>
                <a:gd name="T33" fmla="*/ 35 h 170"/>
                <a:gd name="T34" fmla="*/ 192 w 231"/>
                <a:gd name="T35" fmla="*/ 25 h 170"/>
                <a:gd name="T36" fmla="*/ 7 w 231"/>
                <a:gd name="T37" fmla="*/ 22 h 170"/>
                <a:gd name="T38" fmla="*/ 8 w 231"/>
                <a:gd name="T39" fmla="*/ 0 h 170"/>
                <a:gd name="T40" fmla="*/ 4 w 231"/>
                <a:gd name="T41" fmla="*/ 23 h 170"/>
                <a:gd name="T42" fmla="*/ 3 w 231"/>
                <a:gd name="T43" fmla="*/ 31 h 170"/>
                <a:gd name="T44" fmla="*/ 7 w 231"/>
                <a:gd name="T45" fmla="*/ 37 h 170"/>
                <a:gd name="T46" fmla="*/ 5 w 231"/>
                <a:gd name="T47" fmla="*/ 42 h 170"/>
                <a:gd name="T48" fmla="*/ 4 w 231"/>
                <a:gd name="T49" fmla="*/ 52 h 170"/>
                <a:gd name="T50" fmla="*/ 0 w 231"/>
                <a:gd name="T51" fmla="*/ 56 h 170"/>
                <a:gd name="T52" fmla="*/ 4 w 231"/>
                <a:gd name="T53" fmla="*/ 62 h 170"/>
                <a:gd name="T54" fmla="*/ 4 w 231"/>
                <a:gd name="T55" fmla="*/ 69 h 170"/>
                <a:gd name="T56" fmla="*/ 6 w 231"/>
                <a:gd name="T57" fmla="*/ 71 h 170"/>
                <a:gd name="T58" fmla="*/ 12 w 231"/>
                <a:gd name="T59" fmla="*/ 85 h 170"/>
                <a:gd name="T60" fmla="*/ 16 w 231"/>
                <a:gd name="T61" fmla="*/ 96 h 170"/>
                <a:gd name="T62" fmla="*/ 19 w 231"/>
                <a:gd name="T63" fmla="*/ 102 h 170"/>
                <a:gd name="T64" fmla="*/ 20 w 231"/>
                <a:gd name="T65" fmla="*/ 104 h 170"/>
                <a:gd name="T66" fmla="*/ 18 w 231"/>
                <a:gd name="T67" fmla="*/ 109 h 170"/>
                <a:gd name="T68" fmla="*/ 20 w 231"/>
                <a:gd name="T69" fmla="*/ 116 h 170"/>
                <a:gd name="T70" fmla="*/ 24 w 231"/>
                <a:gd name="T71" fmla="*/ 118 h 170"/>
                <a:gd name="T72" fmla="*/ 26 w 231"/>
                <a:gd name="T73" fmla="*/ 135 h 170"/>
                <a:gd name="T74" fmla="*/ 27 w 231"/>
                <a:gd name="T75" fmla="*/ 142 h 170"/>
                <a:gd name="T76" fmla="*/ 28 w 231"/>
                <a:gd name="T77" fmla="*/ 154 h 170"/>
                <a:gd name="T78" fmla="*/ 30 w 231"/>
                <a:gd name="T79" fmla="*/ 162 h 170"/>
                <a:gd name="T80" fmla="*/ 188 w 231"/>
                <a:gd name="T81" fmla="*/ 170 h 170"/>
                <a:gd name="T82" fmla="*/ 189 w 231"/>
                <a:gd name="T83" fmla="*/ 161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1" h="170">
                  <a:moveTo>
                    <a:pt x="189" y="161"/>
                  </a:moveTo>
                  <a:cubicBezTo>
                    <a:pt x="196" y="154"/>
                    <a:pt x="196" y="154"/>
                    <a:pt x="196" y="154"/>
                  </a:cubicBezTo>
                  <a:cubicBezTo>
                    <a:pt x="199" y="150"/>
                    <a:pt x="199" y="150"/>
                    <a:pt x="199" y="150"/>
                  </a:cubicBezTo>
                  <a:cubicBezTo>
                    <a:pt x="201" y="150"/>
                    <a:pt x="201" y="150"/>
                    <a:pt x="201" y="150"/>
                  </a:cubicBezTo>
                  <a:cubicBezTo>
                    <a:pt x="202" y="142"/>
                    <a:pt x="202" y="142"/>
                    <a:pt x="202" y="142"/>
                  </a:cubicBezTo>
                  <a:cubicBezTo>
                    <a:pt x="206" y="139"/>
                    <a:pt x="206" y="139"/>
                    <a:pt x="206" y="139"/>
                  </a:cubicBezTo>
                  <a:cubicBezTo>
                    <a:pt x="204" y="136"/>
                    <a:pt x="204" y="136"/>
                    <a:pt x="204" y="136"/>
                  </a:cubicBezTo>
                  <a:cubicBezTo>
                    <a:pt x="200" y="128"/>
                    <a:pt x="200" y="128"/>
                    <a:pt x="200" y="128"/>
                  </a:cubicBezTo>
                  <a:cubicBezTo>
                    <a:pt x="200" y="124"/>
                    <a:pt x="200" y="124"/>
                    <a:pt x="200" y="124"/>
                  </a:cubicBezTo>
                  <a:cubicBezTo>
                    <a:pt x="200" y="120"/>
                    <a:pt x="200" y="120"/>
                    <a:pt x="200" y="120"/>
                  </a:cubicBezTo>
                  <a:cubicBezTo>
                    <a:pt x="204" y="118"/>
                    <a:pt x="204" y="118"/>
                    <a:pt x="204" y="118"/>
                  </a:cubicBezTo>
                  <a:cubicBezTo>
                    <a:pt x="211" y="118"/>
                    <a:pt x="211" y="118"/>
                    <a:pt x="211" y="118"/>
                  </a:cubicBezTo>
                  <a:cubicBezTo>
                    <a:pt x="218" y="115"/>
                    <a:pt x="218" y="115"/>
                    <a:pt x="218" y="115"/>
                  </a:cubicBezTo>
                  <a:cubicBezTo>
                    <a:pt x="220" y="113"/>
                    <a:pt x="220" y="113"/>
                    <a:pt x="220" y="113"/>
                  </a:cubicBezTo>
                  <a:cubicBezTo>
                    <a:pt x="223" y="110"/>
                    <a:pt x="223" y="110"/>
                    <a:pt x="223" y="110"/>
                  </a:cubicBezTo>
                  <a:cubicBezTo>
                    <a:pt x="226" y="101"/>
                    <a:pt x="226" y="101"/>
                    <a:pt x="226" y="101"/>
                  </a:cubicBezTo>
                  <a:cubicBezTo>
                    <a:pt x="229" y="97"/>
                    <a:pt x="229" y="97"/>
                    <a:pt x="229" y="97"/>
                  </a:cubicBezTo>
                  <a:cubicBezTo>
                    <a:pt x="231" y="90"/>
                    <a:pt x="231" y="90"/>
                    <a:pt x="231" y="90"/>
                  </a:cubicBezTo>
                  <a:cubicBezTo>
                    <a:pt x="231" y="87"/>
                    <a:pt x="231" y="87"/>
                    <a:pt x="231" y="87"/>
                  </a:cubicBezTo>
                  <a:cubicBezTo>
                    <a:pt x="225" y="81"/>
                    <a:pt x="225" y="81"/>
                    <a:pt x="225" y="81"/>
                  </a:cubicBezTo>
                  <a:cubicBezTo>
                    <a:pt x="219" y="76"/>
                    <a:pt x="219" y="76"/>
                    <a:pt x="219" y="76"/>
                  </a:cubicBezTo>
                  <a:cubicBezTo>
                    <a:pt x="215" y="72"/>
                    <a:pt x="215" y="72"/>
                    <a:pt x="215" y="72"/>
                  </a:cubicBezTo>
                  <a:cubicBezTo>
                    <a:pt x="211" y="69"/>
                    <a:pt x="211" y="69"/>
                    <a:pt x="211" y="69"/>
                  </a:cubicBezTo>
                  <a:cubicBezTo>
                    <a:pt x="211" y="66"/>
                    <a:pt x="211" y="66"/>
                    <a:pt x="211" y="66"/>
                  </a:cubicBezTo>
                  <a:cubicBezTo>
                    <a:pt x="212" y="63"/>
                    <a:pt x="212" y="63"/>
                    <a:pt x="212" y="63"/>
                  </a:cubicBezTo>
                  <a:cubicBezTo>
                    <a:pt x="214" y="65"/>
                    <a:pt x="214" y="65"/>
                    <a:pt x="214" y="65"/>
                  </a:cubicBezTo>
                  <a:cubicBezTo>
                    <a:pt x="211" y="61"/>
                    <a:pt x="211" y="61"/>
                    <a:pt x="211" y="61"/>
                  </a:cubicBezTo>
                  <a:cubicBezTo>
                    <a:pt x="211" y="61"/>
                    <a:pt x="207" y="59"/>
                    <a:pt x="206" y="59"/>
                  </a:cubicBezTo>
                  <a:cubicBezTo>
                    <a:pt x="205" y="59"/>
                    <a:pt x="201" y="55"/>
                    <a:pt x="201" y="55"/>
                  </a:cubicBezTo>
                  <a:cubicBezTo>
                    <a:pt x="196" y="55"/>
                    <a:pt x="196" y="55"/>
                    <a:pt x="196" y="55"/>
                  </a:cubicBezTo>
                  <a:cubicBezTo>
                    <a:pt x="196" y="50"/>
                    <a:pt x="196" y="50"/>
                    <a:pt x="196" y="50"/>
                  </a:cubicBezTo>
                  <a:cubicBezTo>
                    <a:pt x="194" y="45"/>
                    <a:pt x="194" y="45"/>
                    <a:pt x="194" y="45"/>
                  </a:cubicBezTo>
                  <a:cubicBezTo>
                    <a:pt x="194" y="39"/>
                    <a:pt x="194" y="39"/>
                    <a:pt x="194" y="39"/>
                  </a:cubicBezTo>
                  <a:cubicBezTo>
                    <a:pt x="194" y="35"/>
                    <a:pt x="194" y="35"/>
                    <a:pt x="194" y="35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2" y="25"/>
                    <a:pt x="192" y="25"/>
                    <a:pt x="192" y="25"/>
                  </a:cubicBezTo>
                  <a:cubicBezTo>
                    <a:pt x="189" y="18"/>
                    <a:pt x="189" y="18"/>
                    <a:pt x="189" y="18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4" y="91"/>
                    <a:pt x="14" y="91"/>
                    <a:pt x="14" y="91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8" y="99"/>
                    <a:pt x="18" y="99"/>
                    <a:pt x="18" y="99"/>
                  </a:cubicBezTo>
                  <a:cubicBezTo>
                    <a:pt x="19" y="102"/>
                    <a:pt x="19" y="102"/>
                    <a:pt x="19" y="102"/>
                  </a:cubicBezTo>
                  <a:cubicBezTo>
                    <a:pt x="20" y="103"/>
                    <a:pt x="20" y="103"/>
                    <a:pt x="20" y="103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17" y="105"/>
                    <a:pt x="17" y="105"/>
                    <a:pt x="17" y="105"/>
                  </a:cubicBezTo>
                  <a:cubicBezTo>
                    <a:pt x="18" y="109"/>
                    <a:pt x="18" y="109"/>
                    <a:pt x="18" y="109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24" y="118"/>
                    <a:pt x="24" y="118"/>
                    <a:pt x="24" y="118"/>
                  </a:cubicBezTo>
                  <a:cubicBezTo>
                    <a:pt x="26" y="125"/>
                    <a:pt x="26" y="125"/>
                    <a:pt x="26" y="125"/>
                  </a:cubicBezTo>
                  <a:cubicBezTo>
                    <a:pt x="26" y="135"/>
                    <a:pt x="26" y="135"/>
                    <a:pt x="26" y="135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27" y="142"/>
                    <a:pt x="27" y="142"/>
                    <a:pt x="27" y="142"/>
                  </a:cubicBezTo>
                  <a:cubicBezTo>
                    <a:pt x="28" y="144"/>
                    <a:pt x="28" y="144"/>
                    <a:pt x="28" y="14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30" y="162"/>
                    <a:pt x="30" y="162"/>
                    <a:pt x="30" y="162"/>
                  </a:cubicBezTo>
                  <a:cubicBezTo>
                    <a:pt x="176" y="160"/>
                    <a:pt x="176" y="160"/>
                    <a:pt x="176" y="160"/>
                  </a:cubicBezTo>
                  <a:cubicBezTo>
                    <a:pt x="188" y="170"/>
                    <a:pt x="188" y="170"/>
                    <a:pt x="188" y="170"/>
                  </a:cubicBezTo>
                  <a:cubicBezTo>
                    <a:pt x="190" y="168"/>
                    <a:pt x="190" y="168"/>
                    <a:pt x="190" y="168"/>
                  </a:cubicBezTo>
                  <a:lnTo>
                    <a:pt x="189" y="16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74" name="Freeform 71"/>
            <p:cNvSpPr>
              <a:spLocks/>
            </p:cNvSpPr>
            <p:nvPr/>
          </p:nvSpPr>
          <p:spPr bwMode="auto">
            <a:xfrm>
              <a:off x="5157992" y="3013096"/>
              <a:ext cx="735560" cy="571704"/>
            </a:xfrm>
            <a:custGeom>
              <a:avLst/>
              <a:gdLst>
                <a:gd name="connsiteX0" fmla="*/ 302516 w 770887"/>
                <a:gd name="connsiteY0" fmla="*/ 482511 h 599162"/>
                <a:gd name="connsiteX1" fmla="*/ 307819 w 770887"/>
                <a:gd name="connsiteY1" fmla="*/ 487813 h 599162"/>
                <a:gd name="connsiteX2" fmla="*/ 318423 w 770887"/>
                <a:gd name="connsiteY2" fmla="*/ 494883 h 599162"/>
                <a:gd name="connsiteX3" fmla="*/ 311354 w 770887"/>
                <a:gd name="connsiteY3" fmla="*/ 496651 h 599162"/>
                <a:gd name="connsiteX4" fmla="*/ 307819 w 770887"/>
                <a:gd name="connsiteY4" fmla="*/ 496651 h 599162"/>
                <a:gd name="connsiteX5" fmla="*/ 300749 w 770887"/>
                <a:gd name="connsiteY5" fmla="*/ 501953 h 599162"/>
                <a:gd name="connsiteX6" fmla="*/ 300749 w 770887"/>
                <a:gd name="connsiteY6" fmla="*/ 503720 h 599162"/>
                <a:gd name="connsiteX7" fmla="*/ 300749 w 770887"/>
                <a:gd name="connsiteY7" fmla="*/ 509023 h 599162"/>
                <a:gd name="connsiteX8" fmla="*/ 304284 w 770887"/>
                <a:gd name="connsiteY8" fmla="*/ 509023 h 599162"/>
                <a:gd name="connsiteX9" fmla="*/ 311354 w 770887"/>
                <a:gd name="connsiteY9" fmla="*/ 517860 h 599162"/>
                <a:gd name="connsiteX10" fmla="*/ 311354 w 770887"/>
                <a:gd name="connsiteY10" fmla="*/ 521395 h 599162"/>
                <a:gd name="connsiteX11" fmla="*/ 306051 w 770887"/>
                <a:gd name="connsiteY11" fmla="*/ 523162 h 599162"/>
                <a:gd name="connsiteX12" fmla="*/ 302516 w 770887"/>
                <a:gd name="connsiteY12" fmla="*/ 523162 h 599162"/>
                <a:gd name="connsiteX13" fmla="*/ 298982 w 770887"/>
                <a:gd name="connsiteY13" fmla="*/ 524930 h 599162"/>
                <a:gd name="connsiteX14" fmla="*/ 297214 w 770887"/>
                <a:gd name="connsiteY14" fmla="*/ 524930 h 599162"/>
                <a:gd name="connsiteX15" fmla="*/ 291912 w 770887"/>
                <a:gd name="connsiteY15" fmla="*/ 528465 h 599162"/>
                <a:gd name="connsiteX16" fmla="*/ 291912 w 770887"/>
                <a:gd name="connsiteY16" fmla="*/ 533767 h 599162"/>
                <a:gd name="connsiteX17" fmla="*/ 291912 w 770887"/>
                <a:gd name="connsiteY17" fmla="*/ 535534 h 599162"/>
                <a:gd name="connsiteX18" fmla="*/ 288377 w 770887"/>
                <a:gd name="connsiteY18" fmla="*/ 540837 h 599162"/>
                <a:gd name="connsiteX19" fmla="*/ 283075 w 770887"/>
                <a:gd name="connsiteY19" fmla="*/ 531999 h 599162"/>
                <a:gd name="connsiteX20" fmla="*/ 283075 w 770887"/>
                <a:gd name="connsiteY20" fmla="*/ 533767 h 599162"/>
                <a:gd name="connsiteX21" fmla="*/ 281307 w 770887"/>
                <a:gd name="connsiteY21" fmla="*/ 537302 h 599162"/>
                <a:gd name="connsiteX22" fmla="*/ 276005 w 770887"/>
                <a:gd name="connsiteY22" fmla="*/ 542604 h 599162"/>
                <a:gd name="connsiteX23" fmla="*/ 272470 w 770887"/>
                <a:gd name="connsiteY23" fmla="*/ 549674 h 599162"/>
                <a:gd name="connsiteX24" fmla="*/ 272470 w 770887"/>
                <a:gd name="connsiteY24" fmla="*/ 551441 h 599162"/>
                <a:gd name="connsiteX25" fmla="*/ 272470 w 770887"/>
                <a:gd name="connsiteY25" fmla="*/ 558511 h 599162"/>
                <a:gd name="connsiteX26" fmla="*/ 256563 w 770887"/>
                <a:gd name="connsiteY26" fmla="*/ 558511 h 599162"/>
                <a:gd name="connsiteX27" fmla="*/ 268935 w 770887"/>
                <a:gd name="connsiteY27" fmla="*/ 554976 h 599162"/>
                <a:gd name="connsiteX28" fmla="*/ 270703 w 770887"/>
                <a:gd name="connsiteY28" fmla="*/ 551441 h 599162"/>
                <a:gd name="connsiteX29" fmla="*/ 272470 w 770887"/>
                <a:gd name="connsiteY29" fmla="*/ 547906 h 599162"/>
                <a:gd name="connsiteX30" fmla="*/ 270703 w 770887"/>
                <a:gd name="connsiteY30" fmla="*/ 542604 h 599162"/>
                <a:gd name="connsiteX31" fmla="*/ 267168 w 770887"/>
                <a:gd name="connsiteY31" fmla="*/ 540837 h 599162"/>
                <a:gd name="connsiteX32" fmla="*/ 265400 w 770887"/>
                <a:gd name="connsiteY32" fmla="*/ 540837 h 599162"/>
                <a:gd name="connsiteX33" fmla="*/ 261866 w 770887"/>
                <a:gd name="connsiteY33" fmla="*/ 537302 h 599162"/>
                <a:gd name="connsiteX34" fmla="*/ 261866 w 770887"/>
                <a:gd name="connsiteY34" fmla="*/ 535534 h 599162"/>
                <a:gd name="connsiteX35" fmla="*/ 260098 w 770887"/>
                <a:gd name="connsiteY35" fmla="*/ 524930 h 599162"/>
                <a:gd name="connsiteX36" fmla="*/ 263633 w 770887"/>
                <a:gd name="connsiteY36" fmla="*/ 521395 h 599162"/>
                <a:gd name="connsiteX37" fmla="*/ 265400 w 770887"/>
                <a:gd name="connsiteY37" fmla="*/ 517860 h 599162"/>
                <a:gd name="connsiteX38" fmla="*/ 270703 w 770887"/>
                <a:gd name="connsiteY38" fmla="*/ 514325 h 599162"/>
                <a:gd name="connsiteX39" fmla="*/ 272470 w 770887"/>
                <a:gd name="connsiteY39" fmla="*/ 516093 h 599162"/>
                <a:gd name="connsiteX40" fmla="*/ 277772 w 770887"/>
                <a:gd name="connsiteY40" fmla="*/ 521395 h 599162"/>
                <a:gd name="connsiteX41" fmla="*/ 281307 w 770887"/>
                <a:gd name="connsiteY41" fmla="*/ 528465 h 599162"/>
                <a:gd name="connsiteX42" fmla="*/ 281307 w 770887"/>
                <a:gd name="connsiteY42" fmla="*/ 521395 h 599162"/>
                <a:gd name="connsiteX43" fmla="*/ 279540 w 770887"/>
                <a:gd name="connsiteY43" fmla="*/ 514325 h 599162"/>
                <a:gd name="connsiteX44" fmla="*/ 276005 w 770887"/>
                <a:gd name="connsiteY44" fmla="*/ 509023 h 599162"/>
                <a:gd name="connsiteX45" fmla="*/ 281307 w 770887"/>
                <a:gd name="connsiteY45" fmla="*/ 507255 h 599162"/>
                <a:gd name="connsiteX46" fmla="*/ 288377 w 770887"/>
                <a:gd name="connsiteY46" fmla="*/ 510790 h 599162"/>
                <a:gd name="connsiteX47" fmla="*/ 291912 w 770887"/>
                <a:gd name="connsiteY47" fmla="*/ 510790 h 599162"/>
                <a:gd name="connsiteX48" fmla="*/ 291912 w 770887"/>
                <a:gd name="connsiteY48" fmla="*/ 507255 h 599162"/>
                <a:gd name="connsiteX49" fmla="*/ 291912 w 770887"/>
                <a:gd name="connsiteY49" fmla="*/ 505488 h 599162"/>
                <a:gd name="connsiteX50" fmla="*/ 291912 w 770887"/>
                <a:gd name="connsiteY50" fmla="*/ 501953 h 599162"/>
                <a:gd name="connsiteX51" fmla="*/ 291912 w 770887"/>
                <a:gd name="connsiteY51" fmla="*/ 496651 h 599162"/>
                <a:gd name="connsiteX52" fmla="*/ 290144 w 770887"/>
                <a:gd name="connsiteY52" fmla="*/ 493116 h 599162"/>
                <a:gd name="connsiteX53" fmla="*/ 297214 w 770887"/>
                <a:gd name="connsiteY53" fmla="*/ 487813 h 599162"/>
                <a:gd name="connsiteX54" fmla="*/ 55075 w 770887"/>
                <a:gd name="connsiteY54" fmla="*/ 374697 h 599162"/>
                <a:gd name="connsiteX55" fmla="*/ 58610 w 770887"/>
                <a:gd name="connsiteY55" fmla="*/ 374697 h 599162"/>
                <a:gd name="connsiteX56" fmla="*/ 63912 w 770887"/>
                <a:gd name="connsiteY56" fmla="*/ 385302 h 599162"/>
                <a:gd name="connsiteX57" fmla="*/ 63912 w 770887"/>
                <a:gd name="connsiteY57" fmla="*/ 390604 h 599162"/>
                <a:gd name="connsiteX58" fmla="*/ 60377 w 770887"/>
                <a:gd name="connsiteY58" fmla="*/ 395906 h 599162"/>
                <a:gd name="connsiteX59" fmla="*/ 56842 w 770887"/>
                <a:gd name="connsiteY59" fmla="*/ 395906 h 599162"/>
                <a:gd name="connsiteX60" fmla="*/ 51540 w 770887"/>
                <a:gd name="connsiteY60" fmla="*/ 395906 h 599162"/>
                <a:gd name="connsiteX61" fmla="*/ 44470 w 770887"/>
                <a:gd name="connsiteY61" fmla="*/ 390604 h 599162"/>
                <a:gd name="connsiteX62" fmla="*/ 35633 w 770887"/>
                <a:gd name="connsiteY62" fmla="*/ 383534 h 599162"/>
                <a:gd name="connsiteX63" fmla="*/ 44470 w 770887"/>
                <a:gd name="connsiteY63" fmla="*/ 378232 h 599162"/>
                <a:gd name="connsiteX64" fmla="*/ 49773 w 770887"/>
                <a:gd name="connsiteY64" fmla="*/ 378232 h 599162"/>
                <a:gd name="connsiteX65" fmla="*/ 4447 w 770887"/>
                <a:gd name="connsiteY65" fmla="*/ 224465 h 599162"/>
                <a:gd name="connsiteX66" fmla="*/ 5929 w 770887"/>
                <a:gd name="connsiteY66" fmla="*/ 230488 h 599162"/>
                <a:gd name="connsiteX67" fmla="*/ 8894 w 770887"/>
                <a:gd name="connsiteY67" fmla="*/ 233499 h 599162"/>
                <a:gd name="connsiteX68" fmla="*/ 16306 w 770887"/>
                <a:gd name="connsiteY68" fmla="*/ 235005 h 599162"/>
                <a:gd name="connsiteX69" fmla="*/ 23717 w 770887"/>
                <a:gd name="connsiteY69" fmla="*/ 235005 h 599162"/>
                <a:gd name="connsiteX70" fmla="*/ 28164 w 770887"/>
                <a:gd name="connsiteY70" fmla="*/ 238016 h 599162"/>
                <a:gd name="connsiteX71" fmla="*/ 28164 w 770887"/>
                <a:gd name="connsiteY71" fmla="*/ 242533 h 599162"/>
                <a:gd name="connsiteX72" fmla="*/ 31129 w 770887"/>
                <a:gd name="connsiteY72" fmla="*/ 245544 h 599162"/>
                <a:gd name="connsiteX73" fmla="*/ 37058 w 770887"/>
                <a:gd name="connsiteY73" fmla="*/ 251566 h 599162"/>
                <a:gd name="connsiteX74" fmla="*/ 44470 w 770887"/>
                <a:gd name="connsiteY74" fmla="*/ 262106 h 599162"/>
                <a:gd name="connsiteX75" fmla="*/ 40023 w 770887"/>
                <a:gd name="connsiteY75" fmla="*/ 262106 h 599162"/>
                <a:gd name="connsiteX76" fmla="*/ 31129 w 770887"/>
                <a:gd name="connsiteY76" fmla="*/ 262106 h 599162"/>
                <a:gd name="connsiteX77" fmla="*/ 29647 w 770887"/>
                <a:gd name="connsiteY77" fmla="*/ 265117 h 599162"/>
                <a:gd name="connsiteX78" fmla="*/ 23717 w 770887"/>
                <a:gd name="connsiteY78" fmla="*/ 259095 h 599162"/>
                <a:gd name="connsiteX79" fmla="*/ 20753 w 770887"/>
                <a:gd name="connsiteY79" fmla="*/ 250061 h 599162"/>
                <a:gd name="connsiteX80" fmla="*/ 19270 w 770887"/>
                <a:gd name="connsiteY80" fmla="*/ 247050 h 599162"/>
                <a:gd name="connsiteX81" fmla="*/ 16306 w 770887"/>
                <a:gd name="connsiteY81" fmla="*/ 244038 h 599162"/>
                <a:gd name="connsiteX82" fmla="*/ 14823 w 770887"/>
                <a:gd name="connsiteY82" fmla="*/ 244038 h 599162"/>
                <a:gd name="connsiteX83" fmla="*/ 13341 w 770887"/>
                <a:gd name="connsiteY83" fmla="*/ 244038 h 599162"/>
                <a:gd name="connsiteX84" fmla="*/ 10376 w 770887"/>
                <a:gd name="connsiteY84" fmla="*/ 244038 h 599162"/>
                <a:gd name="connsiteX85" fmla="*/ 8894 w 770887"/>
                <a:gd name="connsiteY85" fmla="*/ 244038 h 599162"/>
                <a:gd name="connsiteX86" fmla="*/ 4447 w 770887"/>
                <a:gd name="connsiteY86" fmla="*/ 244038 h 599162"/>
                <a:gd name="connsiteX87" fmla="*/ 2964 w 770887"/>
                <a:gd name="connsiteY87" fmla="*/ 242533 h 599162"/>
                <a:gd name="connsiteX88" fmla="*/ 1482 w 770887"/>
                <a:gd name="connsiteY88" fmla="*/ 239521 h 599162"/>
                <a:gd name="connsiteX89" fmla="*/ 0 w 770887"/>
                <a:gd name="connsiteY89" fmla="*/ 235005 h 599162"/>
                <a:gd name="connsiteX90" fmla="*/ 0 w 770887"/>
                <a:gd name="connsiteY90" fmla="*/ 230488 h 599162"/>
                <a:gd name="connsiteX91" fmla="*/ 4447 w 770887"/>
                <a:gd name="connsiteY91" fmla="*/ 224465 h 599162"/>
                <a:gd name="connsiteX92" fmla="*/ 277183 w 770887"/>
                <a:gd name="connsiteY92" fmla="*/ 0 h 599162"/>
                <a:gd name="connsiteX93" fmla="*/ 283168 w 770887"/>
                <a:gd name="connsiteY93" fmla="*/ 5977 h 599162"/>
                <a:gd name="connsiteX94" fmla="*/ 286160 w 770887"/>
                <a:gd name="connsiteY94" fmla="*/ 10459 h 599162"/>
                <a:gd name="connsiteX95" fmla="*/ 283168 w 770887"/>
                <a:gd name="connsiteY95" fmla="*/ 10459 h 599162"/>
                <a:gd name="connsiteX96" fmla="*/ 283168 w 770887"/>
                <a:gd name="connsiteY96" fmla="*/ 14942 h 599162"/>
                <a:gd name="connsiteX97" fmla="*/ 287656 w 770887"/>
                <a:gd name="connsiteY97" fmla="*/ 17930 h 599162"/>
                <a:gd name="connsiteX98" fmla="*/ 293640 w 770887"/>
                <a:gd name="connsiteY98" fmla="*/ 17930 h 599162"/>
                <a:gd name="connsiteX99" fmla="*/ 293640 w 770887"/>
                <a:gd name="connsiteY99" fmla="*/ 13447 h 599162"/>
                <a:gd name="connsiteX100" fmla="*/ 296632 w 770887"/>
                <a:gd name="connsiteY100" fmla="*/ 10459 h 599162"/>
                <a:gd name="connsiteX101" fmla="*/ 299624 w 770887"/>
                <a:gd name="connsiteY101" fmla="*/ 13447 h 599162"/>
                <a:gd name="connsiteX102" fmla="*/ 304113 w 770887"/>
                <a:gd name="connsiteY102" fmla="*/ 19424 h 599162"/>
                <a:gd name="connsiteX103" fmla="*/ 313089 w 770887"/>
                <a:gd name="connsiteY103" fmla="*/ 17930 h 599162"/>
                <a:gd name="connsiteX104" fmla="*/ 325058 w 770887"/>
                <a:gd name="connsiteY104" fmla="*/ 20918 h 599162"/>
                <a:gd name="connsiteX105" fmla="*/ 325058 w 770887"/>
                <a:gd name="connsiteY105" fmla="*/ 25401 h 599162"/>
                <a:gd name="connsiteX106" fmla="*/ 328050 w 770887"/>
                <a:gd name="connsiteY106" fmla="*/ 31377 h 599162"/>
                <a:gd name="connsiteX107" fmla="*/ 335530 w 770887"/>
                <a:gd name="connsiteY107" fmla="*/ 37354 h 599162"/>
                <a:gd name="connsiteX108" fmla="*/ 351987 w 770887"/>
                <a:gd name="connsiteY108" fmla="*/ 37354 h 599162"/>
                <a:gd name="connsiteX109" fmla="*/ 356475 w 770887"/>
                <a:gd name="connsiteY109" fmla="*/ 37354 h 599162"/>
                <a:gd name="connsiteX110" fmla="*/ 360963 w 770887"/>
                <a:gd name="connsiteY110" fmla="*/ 34366 h 599162"/>
                <a:gd name="connsiteX111" fmla="*/ 366948 w 770887"/>
                <a:gd name="connsiteY111" fmla="*/ 34366 h 599162"/>
                <a:gd name="connsiteX112" fmla="*/ 374428 w 770887"/>
                <a:gd name="connsiteY112" fmla="*/ 38848 h 599162"/>
                <a:gd name="connsiteX113" fmla="*/ 375924 w 770887"/>
                <a:gd name="connsiteY113" fmla="*/ 43331 h 599162"/>
                <a:gd name="connsiteX114" fmla="*/ 375924 w 770887"/>
                <a:gd name="connsiteY114" fmla="*/ 47813 h 599162"/>
                <a:gd name="connsiteX115" fmla="*/ 375924 w 770887"/>
                <a:gd name="connsiteY115" fmla="*/ 48560 h 599162"/>
                <a:gd name="connsiteX116" fmla="*/ 375924 w 770887"/>
                <a:gd name="connsiteY116" fmla="*/ 50802 h 599162"/>
                <a:gd name="connsiteX117" fmla="*/ 383404 w 770887"/>
                <a:gd name="connsiteY117" fmla="*/ 46319 h 599162"/>
                <a:gd name="connsiteX118" fmla="*/ 392381 w 770887"/>
                <a:gd name="connsiteY118" fmla="*/ 43331 h 599162"/>
                <a:gd name="connsiteX119" fmla="*/ 398365 w 770887"/>
                <a:gd name="connsiteY119" fmla="*/ 43331 h 599162"/>
                <a:gd name="connsiteX120" fmla="*/ 410334 w 770887"/>
                <a:gd name="connsiteY120" fmla="*/ 47813 h 599162"/>
                <a:gd name="connsiteX121" fmla="*/ 420806 w 770887"/>
                <a:gd name="connsiteY121" fmla="*/ 50802 h 599162"/>
                <a:gd name="connsiteX122" fmla="*/ 432775 w 770887"/>
                <a:gd name="connsiteY122" fmla="*/ 47813 h 599162"/>
                <a:gd name="connsiteX123" fmla="*/ 438759 w 770887"/>
                <a:gd name="connsiteY123" fmla="*/ 43331 h 599162"/>
                <a:gd name="connsiteX124" fmla="*/ 444743 w 770887"/>
                <a:gd name="connsiteY124" fmla="*/ 43331 h 599162"/>
                <a:gd name="connsiteX125" fmla="*/ 447736 w 770887"/>
                <a:gd name="connsiteY125" fmla="*/ 43331 h 599162"/>
                <a:gd name="connsiteX126" fmla="*/ 455216 w 770887"/>
                <a:gd name="connsiteY126" fmla="*/ 50802 h 599162"/>
                <a:gd name="connsiteX127" fmla="*/ 462696 w 770887"/>
                <a:gd name="connsiteY127" fmla="*/ 56778 h 599162"/>
                <a:gd name="connsiteX128" fmla="*/ 476161 w 770887"/>
                <a:gd name="connsiteY128" fmla="*/ 58272 h 599162"/>
                <a:gd name="connsiteX129" fmla="*/ 482145 w 770887"/>
                <a:gd name="connsiteY129" fmla="*/ 110568 h 599162"/>
                <a:gd name="connsiteX130" fmla="*/ 500098 w 770887"/>
                <a:gd name="connsiteY130" fmla="*/ 242056 h 599162"/>
                <a:gd name="connsiteX131" fmla="*/ 521043 w 770887"/>
                <a:gd name="connsiteY131" fmla="*/ 400438 h 599162"/>
                <a:gd name="connsiteX132" fmla="*/ 525531 w 770887"/>
                <a:gd name="connsiteY132" fmla="*/ 409403 h 599162"/>
                <a:gd name="connsiteX133" fmla="*/ 540492 w 770887"/>
                <a:gd name="connsiteY133" fmla="*/ 409403 h 599162"/>
                <a:gd name="connsiteX134" fmla="*/ 543484 w 770887"/>
                <a:gd name="connsiteY134" fmla="*/ 400438 h 599162"/>
                <a:gd name="connsiteX135" fmla="*/ 555453 w 770887"/>
                <a:gd name="connsiteY135" fmla="*/ 400438 h 599162"/>
                <a:gd name="connsiteX136" fmla="*/ 555453 w 770887"/>
                <a:gd name="connsiteY136" fmla="*/ 404920 h 599162"/>
                <a:gd name="connsiteX137" fmla="*/ 559941 w 770887"/>
                <a:gd name="connsiteY137" fmla="*/ 410897 h 599162"/>
                <a:gd name="connsiteX138" fmla="*/ 579390 w 770887"/>
                <a:gd name="connsiteY138" fmla="*/ 424344 h 599162"/>
                <a:gd name="connsiteX139" fmla="*/ 595847 w 770887"/>
                <a:gd name="connsiteY139" fmla="*/ 442274 h 599162"/>
                <a:gd name="connsiteX140" fmla="*/ 604823 w 770887"/>
                <a:gd name="connsiteY140" fmla="*/ 434803 h 599162"/>
                <a:gd name="connsiteX141" fmla="*/ 610807 w 770887"/>
                <a:gd name="connsiteY141" fmla="*/ 419862 h 599162"/>
                <a:gd name="connsiteX142" fmla="*/ 618288 w 770887"/>
                <a:gd name="connsiteY142" fmla="*/ 412391 h 599162"/>
                <a:gd name="connsiteX143" fmla="*/ 625768 w 770887"/>
                <a:gd name="connsiteY143" fmla="*/ 407908 h 599162"/>
                <a:gd name="connsiteX144" fmla="*/ 639233 w 770887"/>
                <a:gd name="connsiteY144" fmla="*/ 413885 h 599162"/>
                <a:gd name="connsiteX145" fmla="*/ 655690 w 770887"/>
                <a:gd name="connsiteY145" fmla="*/ 425838 h 599162"/>
                <a:gd name="connsiteX146" fmla="*/ 672146 w 770887"/>
                <a:gd name="connsiteY146" fmla="*/ 442274 h 599162"/>
                <a:gd name="connsiteX147" fmla="*/ 684115 w 770887"/>
                <a:gd name="connsiteY147" fmla="*/ 455722 h 599162"/>
                <a:gd name="connsiteX148" fmla="*/ 708052 w 770887"/>
                <a:gd name="connsiteY148" fmla="*/ 479629 h 599162"/>
                <a:gd name="connsiteX149" fmla="*/ 723013 w 770887"/>
                <a:gd name="connsiteY149" fmla="*/ 500547 h 599162"/>
                <a:gd name="connsiteX150" fmla="*/ 731989 w 770887"/>
                <a:gd name="connsiteY150" fmla="*/ 502041 h 599162"/>
                <a:gd name="connsiteX151" fmla="*/ 742462 w 770887"/>
                <a:gd name="connsiteY151" fmla="*/ 503535 h 599162"/>
                <a:gd name="connsiteX152" fmla="*/ 760415 w 770887"/>
                <a:gd name="connsiteY152" fmla="*/ 509512 h 599162"/>
                <a:gd name="connsiteX153" fmla="*/ 767895 w 770887"/>
                <a:gd name="connsiteY153" fmla="*/ 513994 h 599162"/>
                <a:gd name="connsiteX154" fmla="*/ 767895 w 770887"/>
                <a:gd name="connsiteY154" fmla="*/ 519971 h 599162"/>
                <a:gd name="connsiteX155" fmla="*/ 770887 w 770887"/>
                <a:gd name="connsiteY155" fmla="*/ 533419 h 599162"/>
                <a:gd name="connsiteX156" fmla="*/ 770887 w 770887"/>
                <a:gd name="connsiteY156" fmla="*/ 539395 h 599162"/>
                <a:gd name="connsiteX157" fmla="*/ 770887 w 770887"/>
                <a:gd name="connsiteY157" fmla="*/ 545372 h 599162"/>
                <a:gd name="connsiteX158" fmla="*/ 770887 w 770887"/>
                <a:gd name="connsiteY158" fmla="*/ 558820 h 599162"/>
                <a:gd name="connsiteX159" fmla="*/ 764903 w 770887"/>
                <a:gd name="connsiteY159" fmla="*/ 563302 h 599162"/>
                <a:gd name="connsiteX160" fmla="*/ 760415 w 770887"/>
                <a:gd name="connsiteY160" fmla="*/ 557325 h 599162"/>
                <a:gd name="connsiteX161" fmla="*/ 755926 w 770887"/>
                <a:gd name="connsiteY161" fmla="*/ 549855 h 599162"/>
                <a:gd name="connsiteX162" fmla="*/ 751438 w 770887"/>
                <a:gd name="connsiteY162" fmla="*/ 552843 h 599162"/>
                <a:gd name="connsiteX163" fmla="*/ 755926 w 770887"/>
                <a:gd name="connsiteY163" fmla="*/ 560314 h 599162"/>
                <a:gd name="connsiteX164" fmla="*/ 752934 w 770887"/>
                <a:gd name="connsiteY164" fmla="*/ 561808 h 599162"/>
                <a:gd name="connsiteX165" fmla="*/ 748446 w 770887"/>
                <a:gd name="connsiteY165" fmla="*/ 558820 h 599162"/>
                <a:gd name="connsiteX166" fmla="*/ 739470 w 770887"/>
                <a:gd name="connsiteY166" fmla="*/ 555831 h 599162"/>
                <a:gd name="connsiteX167" fmla="*/ 739470 w 770887"/>
                <a:gd name="connsiteY167" fmla="*/ 549855 h 599162"/>
                <a:gd name="connsiteX168" fmla="*/ 736478 w 770887"/>
                <a:gd name="connsiteY168" fmla="*/ 542384 h 599162"/>
                <a:gd name="connsiteX169" fmla="*/ 731989 w 770887"/>
                <a:gd name="connsiteY169" fmla="*/ 539395 h 599162"/>
                <a:gd name="connsiteX170" fmla="*/ 728997 w 770887"/>
                <a:gd name="connsiteY170" fmla="*/ 533419 h 599162"/>
                <a:gd name="connsiteX171" fmla="*/ 717029 w 770887"/>
                <a:gd name="connsiteY171" fmla="*/ 524454 h 599162"/>
                <a:gd name="connsiteX172" fmla="*/ 706556 w 770887"/>
                <a:gd name="connsiteY172" fmla="*/ 525948 h 599162"/>
                <a:gd name="connsiteX173" fmla="*/ 709548 w 770887"/>
                <a:gd name="connsiteY173" fmla="*/ 530430 h 599162"/>
                <a:gd name="connsiteX174" fmla="*/ 712540 w 770887"/>
                <a:gd name="connsiteY174" fmla="*/ 533419 h 599162"/>
                <a:gd name="connsiteX175" fmla="*/ 723013 w 770887"/>
                <a:gd name="connsiteY175" fmla="*/ 539395 h 599162"/>
                <a:gd name="connsiteX176" fmla="*/ 728997 w 770887"/>
                <a:gd name="connsiteY176" fmla="*/ 545372 h 599162"/>
                <a:gd name="connsiteX177" fmla="*/ 728997 w 770887"/>
                <a:gd name="connsiteY177" fmla="*/ 549855 h 599162"/>
                <a:gd name="connsiteX178" fmla="*/ 733485 w 770887"/>
                <a:gd name="connsiteY178" fmla="*/ 554337 h 599162"/>
                <a:gd name="connsiteX179" fmla="*/ 736478 w 770887"/>
                <a:gd name="connsiteY179" fmla="*/ 558820 h 599162"/>
                <a:gd name="connsiteX180" fmla="*/ 739470 w 770887"/>
                <a:gd name="connsiteY180" fmla="*/ 569279 h 599162"/>
                <a:gd name="connsiteX181" fmla="*/ 739470 w 770887"/>
                <a:gd name="connsiteY181" fmla="*/ 572267 h 599162"/>
                <a:gd name="connsiteX182" fmla="*/ 734981 w 770887"/>
                <a:gd name="connsiteY182" fmla="*/ 573761 h 599162"/>
                <a:gd name="connsiteX183" fmla="*/ 731989 w 770887"/>
                <a:gd name="connsiteY183" fmla="*/ 566290 h 599162"/>
                <a:gd name="connsiteX184" fmla="*/ 731989 w 770887"/>
                <a:gd name="connsiteY184" fmla="*/ 573761 h 599162"/>
                <a:gd name="connsiteX185" fmla="*/ 728997 w 770887"/>
                <a:gd name="connsiteY185" fmla="*/ 579738 h 599162"/>
                <a:gd name="connsiteX186" fmla="*/ 724509 w 770887"/>
                <a:gd name="connsiteY186" fmla="*/ 578244 h 599162"/>
                <a:gd name="connsiteX187" fmla="*/ 717029 w 770887"/>
                <a:gd name="connsiteY187" fmla="*/ 570773 h 599162"/>
                <a:gd name="connsiteX188" fmla="*/ 709548 w 770887"/>
                <a:gd name="connsiteY188" fmla="*/ 561808 h 599162"/>
                <a:gd name="connsiteX189" fmla="*/ 703564 w 770887"/>
                <a:gd name="connsiteY189" fmla="*/ 564796 h 599162"/>
                <a:gd name="connsiteX190" fmla="*/ 699076 w 770887"/>
                <a:gd name="connsiteY190" fmla="*/ 564796 h 599162"/>
                <a:gd name="connsiteX191" fmla="*/ 702068 w 770887"/>
                <a:gd name="connsiteY191" fmla="*/ 555831 h 599162"/>
                <a:gd name="connsiteX192" fmla="*/ 709548 w 770887"/>
                <a:gd name="connsiteY192" fmla="*/ 554337 h 599162"/>
                <a:gd name="connsiteX193" fmla="*/ 706556 w 770887"/>
                <a:gd name="connsiteY193" fmla="*/ 545372 h 599162"/>
                <a:gd name="connsiteX194" fmla="*/ 697580 w 770887"/>
                <a:gd name="connsiteY194" fmla="*/ 549855 h 599162"/>
                <a:gd name="connsiteX195" fmla="*/ 700572 w 770887"/>
                <a:gd name="connsiteY195" fmla="*/ 540890 h 599162"/>
                <a:gd name="connsiteX196" fmla="*/ 696084 w 770887"/>
                <a:gd name="connsiteY196" fmla="*/ 534913 h 599162"/>
                <a:gd name="connsiteX197" fmla="*/ 694588 w 770887"/>
                <a:gd name="connsiteY197" fmla="*/ 530430 h 599162"/>
                <a:gd name="connsiteX198" fmla="*/ 694588 w 770887"/>
                <a:gd name="connsiteY198" fmla="*/ 525948 h 599162"/>
                <a:gd name="connsiteX199" fmla="*/ 700572 w 770887"/>
                <a:gd name="connsiteY199" fmla="*/ 516983 h 599162"/>
                <a:gd name="connsiteX200" fmla="*/ 693091 w 770887"/>
                <a:gd name="connsiteY200" fmla="*/ 516983 h 599162"/>
                <a:gd name="connsiteX201" fmla="*/ 690099 w 770887"/>
                <a:gd name="connsiteY201" fmla="*/ 519971 h 599162"/>
                <a:gd name="connsiteX202" fmla="*/ 690099 w 770887"/>
                <a:gd name="connsiteY202" fmla="*/ 522959 h 599162"/>
                <a:gd name="connsiteX203" fmla="*/ 690099 w 770887"/>
                <a:gd name="connsiteY203" fmla="*/ 531925 h 599162"/>
                <a:gd name="connsiteX204" fmla="*/ 685611 w 770887"/>
                <a:gd name="connsiteY204" fmla="*/ 534913 h 599162"/>
                <a:gd name="connsiteX205" fmla="*/ 682619 w 770887"/>
                <a:gd name="connsiteY205" fmla="*/ 537901 h 599162"/>
                <a:gd name="connsiteX206" fmla="*/ 682619 w 770887"/>
                <a:gd name="connsiteY206" fmla="*/ 533419 h 599162"/>
                <a:gd name="connsiteX207" fmla="*/ 681123 w 770887"/>
                <a:gd name="connsiteY207" fmla="*/ 527442 h 599162"/>
                <a:gd name="connsiteX208" fmla="*/ 679627 w 770887"/>
                <a:gd name="connsiteY208" fmla="*/ 519971 h 599162"/>
                <a:gd name="connsiteX209" fmla="*/ 678131 w 770887"/>
                <a:gd name="connsiteY209" fmla="*/ 515489 h 599162"/>
                <a:gd name="connsiteX210" fmla="*/ 676635 w 770887"/>
                <a:gd name="connsiteY210" fmla="*/ 511006 h 599162"/>
                <a:gd name="connsiteX211" fmla="*/ 676635 w 770887"/>
                <a:gd name="connsiteY211" fmla="*/ 506524 h 599162"/>
                <a:gd name="connsiteX212" fmla="*/ 681123 w 770887"/>
                <a:gd name="connsiteY212" fmla="*/ 503535 h 599162"/>
                <a:gd name="connsiteX213" fmla="*/ 684115 w 770887"/>
                <a:gd name="connsiteY213" fmla="*/ 499053 h 599162"/>
                <a:gd name="connsiteX214" fmla="*/ 690099 w 770887"/>
                <a:gd name="connsiteY214" fmla="*/ 493076 h 599162"/>
                <a:gd name="connsiteX215" fmla="*/ 684115 w 770887"/>
                <a:gd name="connsiteY215" fmla="*/ 482617 h 599162"/>
                <a:gd name="connsiteX216" fmla="*/ 681123 w 770887"/>
                <a:gd name="connsiteY216" fmla="*/ 484111 h 599162"/>
                <a:gd name="connsiteX217" fmla="*/ 678131 w 770887"/>
                <a:gd name="connsiteY217" fmla="*/ 491582 h 599162"/>
                <a:gd name="connsiteX218" fmla="*/ 672146 w 770887"/>
                <a:gd name="connsiteY218" fmla="*/ 499053 h 599162"/>
                <a:gd name="connsiteX219" fmla="*/ 667658 w 770887"/>
                <a:gd name="connsiteY219" fmla="*/ 502041 h 599162"/>
                <a:gd name="connsiteX220" fmla="*/ 666162 w 770887"/>
                <a:gd name="connsiteY220" fmla="*/ 505029 h 599162"/>
                <a:gd name="connsiteX221" fmla="*/ 669154 w 770887"/>
                <a:gd name="connsiteY221" fmla="*/ 516983 h 599162"/>
                <a:gd name="connsiteX222" fmla="*/ 675139 w 770887"/>
                <a:gd name="connsiteY222" fmla="*/ 533419 h 599162"/>
                <a:gd name="connsiteX223" fmla="*/ 669154 w 770887"/>
                <a:gd name="connsiteY223" fmla="*/ 531925 h 599162"/>
                <a:gd name="connsiteX224" fmla="*/ 660178 w 770887"/>
                <a:gd name="connsiteY224" fmla="*/ 513994 h 599162"/>
                <a:gd name="connsiteX225" fmla="*/ 649705 w 770887"/>
                <a:gd name="connsiteY225" fmla="*/ 499053 h 599162"/>
                <a:gd name="connsiteX226" fmla="*/ 646713 w 770887"/>
                <a:gd name="connsiteY226" fmla="*/ 508018 h 599162"/>
                <a:gd name="connsiteX227" fmla="*/ 643721 w 770887"/>
                <a:gd name="connsiteY227" fmla="*/ 506524 h 599162"/>
                <a:gd name="connsiteX228" fmla="*/ 639233 w 770887"/>
                <a:gd name="connsiteY228" fmla="*/ 496064 h 599162"/>
                <a:gd name="connsiteX229" fmla="*/ 633249 w 770887"/>
                <a:gd name="connsiteY229" fmla="*/ 491582 h 599162"/>
                <a:gd name="connsiteX230" fmla="*/ 618288 w 770887"/>
                <a:gd name="connsiteY230" fmla="*/ 475146 h 599162"/>
                <a:gd name="connsiteX231" fmla="*/ 618288 w 770887"/>
                <a:gd name="connsiteY231" fmla="*/ 464687 h 599162"/>
                <a:gd name="connsiteX232" fmla="*/ 615296 w 770887"/>
                <a:gd name="connsiteY232" fmla="*/ 470664 h 599162"/>
                <a:gd name="connsiteX233" fmla="*/ 607815 w 770887"/>
                <a:gd name="connsiteY233" fmla="*/ 467675 h 599162"/>
                <a:gd name="connsiteX234" fmla="*/ 591358 w 770887"/>
                <a:gd name="connsiteY234" fmla="*/ 452734 h 599162"/>
                <a:gd name="connsiteX235" fmla="*/ 580886 w 770887"/>
                <a:gd name="connsiteY235" fmla="*/ 440780 h 599162"/>
                <a:gd name="connsiteX236" fmla="*/ 574902 w 770887"/>
                <a:gd name="connsiteY236" fmla="*/ 442274 h 599162"/>
                <a:gd name="connsiteX237" fmla="*/ 561437 w 770887"/>
                <a:gd name="connsiteY237" fmla="*/ 439286 h 599162"/>
                <a:gd name="connsiteX238" fmla="*/ 552461 w 770887"/>
                <a:gd name="connsiteY238" fmla="*/ 430321 h 599162"/>
                <a:gd name="connsiteX239" fmla="*/ 552461 w 770887"/>
                <a:gd name="connsiteY239" fmla="*/ 419862 h 599162"/>
                <a:gd name="connsiteX240" fmla="*/ 547972 w 770887"/>
                <a:gd name="connsiteY240" fmla="*/ 422850 h 599162"/>
                <a:gd name="connsiteX241" fmla="*/ 530020 w 770887"/>
                <a:gd name="connsiteY241" fmla="*/ 422850 h 599162"/>
                <a:gd name="connsiteX242" fmla="*/ 521043 w 770887"/>
                <a:gd name="connsiteY242" fmla="*/ 421356 h 599162"/>
                <a:gd name="connsiteX243" fmla="*/ 510571 w 770887"/>
                <a:gd name="connsiteY243" fmla="*/ 418368 h 599162"/>
                <a:gd name="connsiteX244" fmla="*/ 491122 w 770887"/>
                <a:gd name="connsiteY244" fmla="*/ 416873 h 599162"/>
                <a:gd name="connsiteX245" fmla="*/ 471673 w 770887"/>
                <a:gd name="connsiteY245" fmla="*/ 421356 h 599162"/>
                <a:gd name="connsiteX246" fmla="*/ 458208 w 770887"/>
                <a:gd name="connsiteY246" fmla="*/ 424344 h 599162"/>
                <a:gd name="connsiteX247" fmla="*/ 461200 w 770887"/>
                <a:gd name="connsiteY247" fmla="*/ 412391 h 599162"/>
                <a:gd name="connsiteX248" fmla="*/ 456712 w 770887"/>
                <a:gd name="connsiteY248" fmla="*/ 415379 h 599162"/>
                <a:gd name="connsiteX249" fmla="*/ 449232 w 770887"/>
                <a:gd name="connsiteY249" fmla="*/ 410897 h 599162"/>
                <a:gd name="connsiteX250" fmla="*/ 443247 w 770887"/>
                <a:gd name="connsiteY250" fmla="*/ 407908 h 599162"/>
                <a:gd name="connsiteX251" fmla="*/ 437263 w 770887"/>
                <a:gd name="connsiteY251" fmla="*/ 407908 h 599162"/>
                <a:gd name="connsiteX252" fmla="*/ 432775 w 770887"/>
                <a:gd name="connsiteY252" fmla="*/ 407908 h 599162"/>
                <a:gd name="connsiteX253" fmla="*/ 425294 w 770887"/>
                <a:gd name="connsiteY253" fmla="*/ 412391 h 599162"/>
                <a:gd name="connsiteX254" fmla="*/ 419310 w 770887"/>
                <a:gd name="connsiteY254" fmla="*/ 415379 h 599162"/>
                <a:gd name="connsiteX255" fmla="*/ 413326 w 770887"/>
                <a:gd name="connsiteY255" fmla="*/ 422850 h 599162"/>
                <a:gd name="connsiteX256" fmla="*/ 410334 w 770887"/>
                <a:gd name="connsiteY256" fmla="*/ 425838 h 599162"/>
                <a:gd name="connsiteX257" fmla="*/ 402853 w 770887"/>
                <a:gd name="connsiteY257" fmla="*/ 424344 h 599162"/>
                <a:gd name="connsiteX258" fmla="*/ 410334 w 770887"/>
                <a:gd name="connsiteY258" fmla="*/ 418368 h 599162"/>
                <a:gd name="connsiteX259" fmla="*/ 419310 w 770887"/>
                <a:gd name="connsiteY259" fmla="*/ 409403 h 599162"/>
                <a:gd name="connsiteX260" fmla="*/ 425294 w 770887"/>
                <a:gd name="connsiteY260" fmla="*/ 403426 h 599162"/>
                <a:gd name="connsiteX261" fmla="*/ 429783 w 770887"/>
                <a:gd name="connsiteY261" fmla="*/ 397449 h 599162"/>
                <a:gd name="connsiteX262" fmla="*/ 426791 w 770887"/>
                <a:gd name="connsiteY262" fmla="*/ 397449 h 599162"/>
                <a:gd name="connsiteX263" fmla="*/ 420806 w 770887"/>
                <a:gd name="connsiteY263" fmla="*/ 394461 h 599162"/>
                <a:gd name="connsiteX264" fmla="*/ 420806 w 770887"/>
                <a:gd name="connsiteY264" fmla="*/ 384002 h 599162"/>
                <a:gd name="connsiteX265" fmla="*/ 414822 w 770887"/>
                <a:gd name="connsiteY265" fmla="*/ 388484 h 599162"/>
                <a:gd name="connsiteX266" fmla="*/ 413326 w 770887"/>
                <a:gd name="connsiteY266" fmla="*/ 389978 h 599162"/>
                <a:gd name="connsiteX267" fmla="*/ 402853 w 770887"/>
                <a:gd name="connsiteY267" fmla="*/ 389978 h 599162"/>
                <a:gd name="connsiteX268" fmla="*/ 393877 w 770887"/>
                <a:gd name="connsiteY268" fmla="*/ 388484 h 599162"/>
                <a:gd name="connsiteX269" fmla="*/ 389389 w 770887"/>
                <a:gd name="connsiteY269" fmla="*/ 392967 h 599162"/>
                <a:gd name="connsiteX270" fmla="*/ 386397 w 770887"/>
                <a:gd name="connsiteY270" fmla="*/ 401932 h 599162"/>
                <a:gd name="connsiteX271" fmla="*/ 392381 w 770887"/>
                <a:gd name="connsiteY271" fmla="*/ 409403 h 599162"/>
                <a:gd name="connsiteX272" fmla="*/ 389389 w 770887"/>
                <a:gd name="connsiteY272" fmla="*/ 421356 h 599162"/>
                <a:gd name="connsiteX273" fmla="*/ 381908 w 770887"/>
                <a:gd name="connsiteY273" fmla="*/ 428827 h 599162"/>
                <a:gd name="connsiteX274" fmla="*/ 374428 w 770887"/>
                <a:gd name="connsiteY274" fmla="*/ 428827 h 599162"/>
                <a:gd name="connsiteX275" fmla="*/ 365452 w 770887"/>
                <a:gd name="connsiteY275" fmla="*/ 428827 h 599162"/>
                <a:gd name="connsiteX276" fmla="*/ 362459 w 770887"/>
                <a:gd name="connsiteY276" fmla="*/ 439286 h 599162"/>
                <a:gd name="connsiteX277" fmla="*/ 350491 w 770887"/>
                <a:gd name="connsiteY277" fmla="*/ 443769 h 599162"/>
                <a:gd name="connsiteX278" fmla="*/ 348995 w 770887"/>
                <a:gd name="connsiteY278" fmla="*/ 446757 h 599162"/>
                <a:gd name="connsiteX279" fmla="*/ 338522 w 770887"/>
                <a:gd name="connsiteY279" fmla="*/ 454228 h 599162"/>
                <a:gd name="connsiteX280" fmla="*/ 328050 w 770887"/>
                <a:gd name="connsiteY280" fmla="*/ 457216 h 599162"/>
                <a:gd name="connsiteX281" fmla="*/ 322065 w 770887"/>
                <a:gd name="connsiteY281" fmla="*/ 458710 h 599162"/>
                <a:gd name="connsiteX282" fmla="*/ 319073 w 770887"/>
                <a:gd name="connsiteY282" fmla="*/ 454228 h 599162"/>
                <a:gd name="connsiteX283" fmla="*/ 317577 w 770887"/>
                <a:gd name="connsiteY283" fmla="*/ 451239 h 599162"/>
                <a:gd name="connsiteX284" fmla="*/ 325058 w 770887"/>
                <a:gd name="connsiteY284" fmla="*/ 448251 h 599162"/>
                <a:gd name="connsiteX285" fmla="*/ 331042 w 770887"/>
                <a:gd name="connsiteY285" fmla="*/ 440780 h 599162"/>
                <a:gd name="connsiteX286" fmla="*/ 323561 w 770887"/>
                <a:gd name="connsiteY286" fmla="*/ 440780 h 599162"/>
                <a:gd name="connsiteX287" fmla="*/ 320569 w 770887"/>
                <a:gd name="connsiteY287" fmla="*/ 436298 h 599162"/>
                <a:gd name="connsiteX288" fmla="*/ 328050 w 770887"/>
                <a:gd name="connsiteY288" fmla="*/ 425838 h 599162"/>
                <a:gd name="connsiteX289" fmla="*/ 331042 w 770887"/>
                <a:gd name="connsiteY289" fmla="*/ 415379 h 599162"/>
                <a:gd name="connsiteX290" fmla="*/ 335530 w 770887"/>
                <a:gd name="connsiteY290" fmla="*/ 400438 h 599162"/>
                <a:gd name="connsiteX291" fmla="*/ 343010 w 770887"/>
                <a:gd name="connsiteY291" fmla="*/ 391473 h 599162"/>
                <a:gd name="connsiteX292" fmla="*/ 369940 w 770887"/>
                <a:gd name="connsiteY292" fmla="*/ 394461 h 599162"/>
                <a:gd name="connsiteX293" fmla="*/ 365452 w 770887"/>
                <a:gd name="connsiteY293" fmla="*/ 388484 h 599162"/>
                <a:gd name="connsiteX294" fmla="*/ 357971 w 770887"/>
                <a:gd name="connsiteY294" fmla="*/ 386990 h 599162"/>
                <a:gd name="connsiteX295" fmla="*/ 344507 w 770887"/>
                <a:gd name="connsiteY295" fmla="*/ 381013 h 599162"/>
                <a:gd name="connsiteX296" fmla="*/ 334034 w 770887"/>
                <a:gd name="connsiteY296" fmla="*/ 385496 h 599162"/>
                <a:gd name="connsiteX297" fmla="*/ 325058 w 770887"/>
                <a:gd name="connsiteY297" fmla="*/ 392967 h 599162"/>
                <a:gd name="connsiteX298" fmla="*/ 316081 w 770887"/>
                <a:gd name="connsiteY298" fmla="*/ 400438 h 599162"/>
                <a:gd name="connsiteX299" fmla="*/ 311593 w 770887"/>
                <a:gd name="connsiteY299" fmla="*/ 409403 h 599162"/>
                <a:gd name="connsiteX300" fmla="*/ 310097 w 770887"/>
                <a:gd name="connsiteY300" fmla="*/ 416873 h 599162"/>
                <a:gd name="connsiteX301" fmla="*/ 304113 w 770887"/>
                <a:gd name="connsiteY301" fmla="*/ 416873 h 599162"/>
                <a:gd name="connsiteX302" fmla="*/ 304113 w 770887"/>
                <a:gd name="connsiteY302" fmla="*/ 419862 h 599162"/>
                <a:gd name="connsiteX303" fmla="*/ 307105 w 770887"/>
                <a:gd name="connsiteY303" fmla="*/ 425838 h 599162"/>
                <a:gd name="connsiteX304" fmla="*/ 305609 w 770887"/>
                <a:gd name="connsiteY304" fmla="*/ 430321 h 599162"/>
                <a:gd name="connsiteX305" fmla="*/ 301120 w 770887"/>
                <a:gd name="connsiteY305" fmla="*/ 434803 h 599162"/>
                <a:gd name="connsiteX306" fmla="*/ 290648 w 770887"/>
                <a:gd name="connsiteY306" fmla="*/ 440780 h 599162"/>
                <a:gd name="connsiteX307" fmla="*/ 284664 w 770887"/>
                <a:gd name="connsiteY307" fmla="*/ 445263 h 599162"/>
                <a:gd name="connsiteX308" fmla="*/ 277183 w 770887"/>
                <a:gd name="connsiteY308" fmla="*/ 452734 h 599162"/>
                <a:gd name="connsiteX309" fmla="*/ 275687 w 770887"/>
                <a:gd name="connsiteY309" fmla="*/ 460204 h 599162"/>
                <a:gd name="connsiteX310" fmla="*/ 286160 w 770887"/>
                <a:gd name="connsiteY310" fmla="*/ 463193 h 599162"/>
                <a:gd name="connsiteX311" fmla="*/ 287656 w 770887"/>
                <a:gd name="connsiteY311" fmla="*/ 473652 h 599162"/>
                <a:gd name="connsiteX312" fmla="*/ 283168 w 770887"/>
                <a:gd name="connsiteY312" fmla="*/ 479629 h 599162"/>
                <a:gd name="connsiteX313" fmla="*/ 275687 w 770887"/>
                <a:gd name="connsiteY313" fmla="*/ 484111 h 599162"/>
                <a:gd name="connsiteX314" fmla="*/ 266711 w 770887"/>
                <a:gd name="connsiteY314" fmla="*/ 496064 h 599162"/>
                <a:gd name="connsiteX315" fmla="*/ 253246 w 770887"/>
                <a:gd name="connsiteY315" fmla="*/ 505029 h 599162"/>
                <a:gd name="connsiteX316" fmla="*/ 226317 w 770887"/>
                <a:gd name="connsiteY316" fmla="*/ 518477 h 599162"/>
                <a:gd name="connsiteX317" fmla="*/ 224821 w 770887"/>
                <a:gd name="connsiteY317" fmla="*/ 530430 h 599162"/>
                <a:gd name="connsiteX318" fmla="*/ 214348 w 770887"/>
                <a:gd name="connsiteY318" fmla="*/ 534913 h 599162"/>
                <a:gd name="connsiteX319" fmla="*/ 203876 w 770887"/>
                <a:gd name="connsiteY319" fmla="*/ 540890 h 599162"/>
                <a:gd name="connsiteX320" fmla="*/ 190411 w 770887"/>
                <a:gd name="connsiteY320" fmla="*/ 545372 h 599162"/>
                <a:gd name="connsiteX321" fmla="*/ 185923 w 770887"/>
                <a:gd name="connsiteY321" fmla="*/ 548360 h 599162"/>
                <a:gd name="connsiteX322" fmla="*/ 179939 w 770887"/>
                <a:gd name="connsiteY322" fmla="*/ 552843 h 599162"/>
                <a:gd name="connsiteX323" fmla="*/ 175450 w 770887"/>
                <a:gd name="connsiteY323" fmla="*/ 557325 h 599162"/>
                <a:gd name="connsiteX324" fmla="*/ 172458 w 770887"/>
                <a:gd name="connsiteY324" fmla="*/ 566290 h 599162"/>
                <a:gd name="connsiteX325" fmla="*/ 164978 w 770887"/>
                <a:gd name="connsiteY325" fmla="*/ 567785 h 599162"/>
                <a:gd name="connsiteX326" fmla="*/ 154505 w 770887"/>
                <a:gd name="connsiteY326" fmla="*/ 570773 h 599162"/>
                <a:gd name="connsiteX327" fmla="*/ 147025 w 770887"/>
                <a:gd name="connsiteY327" fmla="*/ 570773 h 599162"/>
                <a:gd name="connsiteX328" fmla="*/ 139545 w 770887"/>
                <a:gd name="connsiteY328" fmla="*/ 573761 h 599162"/>
                <a:gd name="connsiteX329" fmla="*/ 129072 w 770887"/>
                <a:gd name="connsiteY329" fmla="*/ 579738 h 599162"/>
                <a:gd name="connsiteX330" fmla="*/ 132064 w 770887"/>
                <a:gd name="connsiteY330" fmla="*/ 587209 h 599162"/>
                <a:gd name="connsiteX331" fmla="*/ 129072 w 770887"/>
                <a:gd name="connsiteY331" fmla="*/ 588703 h 599162"/>
                <a:gd name="connsiteX332" fmla="*/ 121592 w 770887"/>
                <a:gd name="connsiteY332" fmla="*/ 584220 h 599162"/>
                <a:gd name="connsiteX333" fmla="*/ 114111 w 770887"/>
                <a:gd name="connsiteY333" fmla="*/ 581232 h 599162"/>
                <a:gd name="connsiteX334" fmla="*/ 108127 w 770887"/>
                <a:gd name="connsiteY334" fmla="*/ 572267 h 599162"/>
                <a:gd name="connsiteX335" fmla="*/ 106631 w 770887"/>
                <a:gd name="connsiteY335" fmla="*/ 575255 h 599162"/>
                <a:gd name="connsiteX336" fmla="*/ 106631 w 770887"/>
                <a:gd name="connsiteY336" fmla="*/ 587209 h 599162"/>
                <a:gd name="connsiteX337" fmla="*/ 97655 w 770887"/>
                <a:gd name="connsiteY337" fmla="*/ 587209 h 599162"/>
                <a:gd name="connsiteX338" fmla="*/ 97655 w 770887"/>
                <a:gd name="connsiteY338" fmla="*/ 591691 h 599162"/>
                <a:gd name="connsiteX339" fmla="*/ 88678 w 770887"/>
                <a:gd name="connsiteY339" fmla="*/ 591691 h 599162"/>
                <a:gd name="connsiteX340" fmla="*/ 88678 w 770887"/>
                <a:gd name="connsiteY340" fmla="*/ 590197 h 599162"/>
                <a:gd name="connsiteX341" fmla="*/ 84190 w 770887"/>
                <a:gd name="connsiteY341" fmla="*/ 588703 h 599162"/>
                <a:gd name="connsiteX342" fmla="*/ 78206 w 770887"/>
                <a:gd name="connsiteY342" fmla="*/ 588703 h 599162"/>
                <a:gd name="connsiteX343" fmla="*/ 70725 w 770887"/>
                <a:gd name="connsiteY343" fmla="*/ 590197 h 599162"/>
                <a:gd name="connsiteX344" fmla="*/ 61749 w 770887"/>
                <a:gd name="connsiteY344" fmla="*/ 599162 h 599162"/>
                <a:gd name="connsiteX345" fmla="*/ 45292 w 770887"/>
                <a:gd name="connsiteY345" fmla="*/ 599162 h 599162"/>
                <a:gd name="connsiteX346" fmla="*/ 30331 w 770887"/>
                <a:gd name="connsiteY346" fmla="*/ 599162 h 599162"/>
                <a:gd name="connsiteX347" fmla="*/ 30331 w 770887"/>
                <a:gd name="connsiteY347" fmla="*/ 593185 h 599162"/>
                <a:gd name="connsiteX348" fmla="*/ 40804 w 770887"/>
                <a:gd name="connsiteY348" fmla="*/ 581232 h 599162"/>
                <a:gd name="connsiteX349" fmla="*/ 58757 w 770887"/>
                <a:gd name="connsiteY349" fmla="*/ 581232 h 599162"/>
                <a:gd name="connsiteX350" fmla="*/ 66237 w 770887"/>
                <a:gd name="connsiteY350" fmla="*/ 581232 h 599162"/>
                <a:gd name="connsiteX351" fmla="*/ 73717 w 770887"/>
                <a:gd name="connsiteY351" fmla="*/ 576750 h 599162"/>
                <a:gd name="connsiteX352" fmla="*/ 84190 w 770887"/>
                <a:gd name="connsiteY352" fmla="*/ 573761 h 599162"/>
                <a:gd name="connsiteX353" fmla="*/ 88678 w 770887"/>
                <a:gd name="connsiteY353" fmla="*/ 570773 h 599162"/>
                <a:gd name="connsiteX354" fmla="*/ 93166 w 770887"/>
                <a:gd name="connsiteY354" fmla="*/ 563302 h 599162"/>
                <a:gd name="connsiteX355" fmla="*/ 102143 w 770887"/>
                <a:gd name="connsiteY355" fmla="*/ 558820 h 599162"/>
                <a:gd name="connsiteX356" fmla="*/ 115607 w 770887"/>
                <a:gd name="connsiteY356" fmla="*/ 557325 h 599162"/>
                <a:gd name="connsiteX357" fmla="*/ 123088 w 770887"/>
                <a:gd name="connsiteY357" fmla="*/ 557325 h 599162"/>
                <a:gd name="connsiteX358" fmla="*/ 129072 w 770887"/>
                <a:gd name="connsiteY358" fmla="*/ 563302 h 599162"/>
                <a:gd name="connsiteX359" fmla="*/ 135056 w 770887"/>
                <a:gd name="connsiteY359" fmla="*/ 558820 h 599162"/>
                <a:gd name="connsiteX360" fmla="*/ 141041 w 770887"/>
                <a:gd name="connsiteY360" fmla="*/ 549855 h 599162"/>
                <a:gd name="connsiteX361" fmla="*/ 148521 w 770887"/>
                <a:gd name="connsiteY361" fmla="*/ 542384 h 599162"/>
                <a:gd name="connsiteX362" fmla="*/ 156001 w 770887"/>
                <a:gd name="connsiteY362" fmla="*/ 537901 h 599162"/>
                <a:gd name="connsiteX363" fmla="*/ 170962 w 770887"/>
                <a:gd name="connsiteY363" fmla="*/ 534913 h 599162"/>
                <a:gd name="connsiteX364" fmla="*/ 176946 w 770887"/>
                <a:gd name="connsiteY364" fmla="*/ 528936 h 599162"/>
                <a:gd name="connsiteX365" fmla="*/ 184427 w 770887"/>
                <a:gd name="connsiteY365" fmla="*/ 521465 h 599162"/>
                <a:gd name="connsiteX366" fmla="*/ 193403 w 770887"/>
                <a:gd name="connsiteY366" fmla="*/ 513994 h 599162"/>
                <a:gd name="connsiteX367" fmla="*/ 200884 w 770887"/>
                <a:gd name="connsiteY367" fmla="*/ 509512 h 599162"/>
                <a:gd name="connsiteX368" fmla="*/ 203876 w 770887"/>
                <a:gd name="connsiteY368" fmla="*/ 500547 h 599162"/>
                <a:gd name="connsiteX369" fmla="*/ 205372 w 770887"/>
                <a:gd name="connsiteY369" fmla="*/ 487099 h 599162"/>
                <a:gd name="connsiteX370" fmla="*/ 208364 w 770887"/>
                <a:gd name="connsiteY370" fmla="*/ 478134 h 599162"/>
                <a:gd name="connsiteX371" fmla="*/ 209860 w 770887"/>
                <a:gd name="connsiteY371" fmla="*/ 475146 h 599162"/>
                <a:gd name="connsiteX372" fmla="*/ 217340 w 770887"/>
                <a:gd name="connsiteY372" fmla="*/ 464687 h 599162"/>
                <a:gd name="connsiteX373" fmla="*/ 212852 w 770887"/>
                <a:gd name="connsiteY373" fmla="*/ 464687 h 599162"/>
                <a:gd name="connsiteX374" fmla="*/ 205372 w 770887"/>
                <a:gd name="connsiteY374" fmla="*/ 466181 h 599162"/>
                <a:gd name="connsiteX375" fmla="*/ 200884 w 770887"/>
                <a:gd name="connsiteY375" fmla="*/ 466181 h 599162"/>
                <a:gd name="connsiteX376" fmla="*/ 193403 w 770887"/>
                <a:gd name="connsiteY376" fmla="*/ 464687 h 599162"/>
                <a:gd name="connsiteX377" fmla="*/ 190411 w 770887"/>
                <a:gd name="connsiteY377" fmla="*/ 461699 h 599162"/>
                <a:gd name="connsiteX378" fmla="*/ 197891 w 770887"/>
                <a:gd name="connsiteY378" fmla="*/ 454228 h 599162"/>
                <a:gd name="connsiteX379" fmla="*/ 190411 w 770887"/>
                <a:gd name="connsiteY379" fmla="*/ 455722 h 599162"/>
                <a:gd name="connsiteX380" fmla="*/ 185923 w 770887"/>
                <a:gd name="connsiteY380" fmla="*/ 460204 h 599162"/>
                <a:gd name="connsiteX381" fmla="*/ 182931 w 770887"/>
                <a:gd name="connsiteY381" fmla="*/ 470664 h 599162"/>
                <a:gd name="connsiteX382" fmla="*/ 178442 w 770887"/>
                <a:gd name="connsiteY382" fmla="*/ 475146 h 599162"/>
                <a:gd name="connsiteX383" fmla="*/ 176946 w 770887"/>
                <a:gd name="connsiteY383" fmla="*/ 470664 h 599162"/>
                <a:gd name="connsiteX384" fmla="*/ 172458 w 770887"/>
                <a:gd name="connsiteY384" fmla="*/ 464687 h 599162"/>
                <a:gd name="connsiteX385" fmla="*/ 164978 w 770887"/>
                <a:gd name="connsiteY385" fmla="*/ 457216 h 599162"/>
                <a:gd name="connsiteX386" fmla="*/ 153009 w 770887"/>
                <a:gd name="connsiteY386" fmla="*/ 449745 h 599162"/>
                <a:gd name="connsiteX387" fmla="*/ 150017 w 770887"/>
                <a:gd name="connsiteY387" fmla="*/ 449745 h 599162"/>
                <a:gd name="connsiteX388" fmla="*/ 139545 w 770887"/>
                <a:gd name="connsiteY388" fmla="*/ 457216 h 599162"/>
                <a:gd name="connsiteX389" fmla="*/ 133560 w 770887"/>
                <a:gd name="connsiteY389" fmla="*/ 457216 h 599162"/>
                <a:gd name="connsiteX390" fmla="*/ 124584 w 770887"/>
                <a:gd name="connsiteY390" fmla="*/ 457216 h 599162"/>
                <a:gd name="connsiteX391" fmla="*/ 126080 w 770887"/>
                <a:gd name="connsiteY391" fmla="*/ 437792 h 599162"/>
                <a:gd name="connsiteX392" fmla="*/ 127576 w 770887"/>
                <a:gd name="connsiteY392" fmla="*/ 431815 h 599162"/>
                <a:gd name="connsiteX393" fmla="*/ 132064 w 770887"/>
                <a:gd name="connsiteY393" fmla="*/ 425838 h 599162"/>
                <a:gd name="connsiteX394" fmla="*/ 132064 w 770887"/>
                <a:gd name="connsiteY394" fmla="*/ 418368 h 599162"/>
                <a:gd name="connsiteX395" fmla="*/ 130568 w 770887"/>
                <a:gd name="connsiteY395" fmla="*/ 406414 h 599162"/>
                <a:gd name="connsiteX396" fmla="*/ 127576 w 770887"/>
                <a:gd name="connsiteY396" fmla="*/ 394461 h 599162"/>
                <a:gd name="connsiteX397" fmla="*/ 124584 w 770887"/>
                <a:gd name="connsiteY397" fmla="*/ 397449 h 599162"/>
                <a:gd name="connsiteX398" fmla="*/ 118600 w 770887"/>
                <a:gd name="connsiteY398" fmla="*/ 403426 h 599162"/>
                <a:gd name="connsiteX399" fmla="*/ 114111 w 770887"/>
                <a:gd name="connsiteY399" fmla="*/ 406414 h 599162"/>
                <a:gd name="connsiteX400" fmla="*/ 109623 w 770887"/>
                <a:gd name="connsiteY400" fmla="*/ 406414 h 599162"/>
                <a:gd name="connsiteX401" fmla="*/ 105135 w 770887"/>
                <a:gd name="connsiteY401" fmla="*/ 401932 h 599162"/>
                <a:gd name="connsiteX402" fmla="*/ 102143 w 770887"/>
                <a:gd name="connsiteY402" fmla="*/ 401932 h 599162"/>
                <a:gd name="connsiteX403" fmla="*/ 96158 w 770887"/>
                <a:gd name="connsiteY403" fmla="*/ 398943 h 599162"/>
                <a:gd name="connsiteX404" fmla="*/ 91670 w 770887"/>
                <a:gd name="connsiteY404" fmla="*/ 394461 h 599162"/>
                <a:gd name="connsiteX405" fmla="*/ 87182 w 770887"/>
                <a:gd name="connsiteY405" fmla="*/ 391473 h 599162"/>
                <a:gd name="connsiteX406" fmla="*/ 82694 w 770887"/>
                <a:gd name="connsiteY406" fmla="*/ 386990 h 599162"/>
                <a:gd name="connsiteX407" fmla="*/ 81198 w 770887"/>
                <a:gd name="connsiteY407" fmla="*/ 382508 h 599162"/>
                <a:gd name="connsiteX408" fmla="*/ 79702 w 770887"/>
                <a:gd name="connsiteY408" fmla="*/ 372048 h 599162"/>
                <a:gd name="connsiteX409" fmla="*/ 85686 w 770887"/>
                <a:gd name="connsiteY409" fmla="*/ 367566 h 599162"/>
                <a:gd name="connsiteX410" fmla="*/ 91670 w 770887"/>
                <a:gd name="connsiteY410" fmla="*/ 367566 h 599162"/>
                <a:gd name="connsiteX411" fmla="*/ 99151 w 770887"/>
                <a:gd name="connsiteY411" fmla="*/ 367566 h 599162"/>
                <a:gd name="connsiteX412" fmla="*/ 106631 w 770887"/>
                <a:gd name="connsiteY412" fmla="*/ 372048 h 599162"/>
                <a:gd name="connsiteX413" fmla="*/ 109623 w 770887"/>
                <a:gd name="connsiteY413" fmla="*/ 364578 h 599162"/>
                <a:gd name="connsiteX414" fmla="*/ 105135 w 770887"/>
                <a:gd name="connsiteY414" fmla="*/ 360095 h 599162"/>
                <a:gd name="connsiteX415" fmla="*/ 103639 w 770887"/>
                <a:gd name="connsiteY415" fmla="*/ 360095 h 599162"/>
                <a:gd name="connsiteX416" fmla="*/ 96158 w 770887"/>
                <a:gd name="connsiteY416" fmla="*/ 360095 h 599162"/>
                <a:gd name="connsiteX417" fmla="*/ 91670 w 770887"/>
                <a:gd name="connsiteY417" fmla="*/ 360095 h 599162"/>
                <a:gd name="connsiteX418" fmla="*/ 82694 w 770887"/>
                <a:gd name="connsiteY418" fmla="*/ 354118 h 599162"/>
                <a:gd name="connsiteX419" fmla="*/ 79702 w 770887"/>
                <a:gd name="connsiteY419" fmla="*/ 348142 h 599162"/>
                <a:gd name="connsiteX420" fmla="*/ 76710 w 770887"/>
                <a:gd name="connsiteY420" fmla="*/ 340671 h 599162"/>
                <a:gd name="connsiteX421" fmla="*/ 73717 w 770887"/>
                <a:gd name="connsiteY421" fmla="*/ 333200 h 599162"/>
                <a:gd name="connsiteX422" fmla="*/ 73717 w 770887"/>
                <a:gd name="connsiteY422" fmla="*/ 330212 h 599162"/>
                <a:gd name="connsiteX423" fmla="*/ 76710 w 770887"/>
                <a:gd name="connsiteY423" fmla="*/ 327223 h 599162"/>
                <a:gd name="connsiteX424" fmla="*/ 81198 w 770887"/>
                <a:gd name="connsiteY424" fmla="*/ 319752 h 599162"/>
                <a:gd name="connsiteX425" fmla="*/ 88678 w 770887"/>
                <a:gd name="connsiteY425" fmla="*/ 310787 h 599162"/>
                <a:gd name="connsiteX426" fmla="*/ 97655 w 770887"/>
                <a:gd name="connsiteY426" fmla="*/ 304811 h 599162"/>
                <a:gd name="connsiteX427" fmla="*/ 103639 w 770887"/>
                <a:gd name="connsiteY427" fmla="*/ 297340 h 599162"/>
                <a:gd name="connsiteX428" fmla="*/ 105135 w 770887"/>
                <a:gd name="connsiteY428" fmla="*/ 289869 h 599162"/>
                <a:gd name="connsiteX429" fmla="*/ 112615 w 770887"/>
                <a:gd name="connsiteY429" fmla="*/ 282398 h 599162"/>
                <a:gd name="connsiteX430" fmla="*/ 118600 w 770887"/>
                <a:gd name="connsiteY430" fmla="*/ 280904 h 599162"/>
                <a:gd name="connsiteX431" fmla="*/ 123088 w 770887"/>
                <a:gd name="connsiteY431" fmla="*/ 283892 h 599162"/>
                <a:gd name="connsiteX432" fmla="*/ 127576 w 770887"/>
                <a:gd name="connsiteY432" fmla="*/ 289869 h 599162"/>
                <a:gd name="connsiteX433" fmla="*/ 130568 w 770887"/>
                <a:gd name="connsiteY433" fmla="*/ 289869 h 599162"/>
                <a:gd name="connsiteX434" fmla="*/ 136552 w 770887"/>
                <a:gd name="connsiteY434" fmla="*/ 289869 h 599162"/>
                <a:gd name="connsiteX435" fmla="*/ 139545 w 770887"/>
                <a:gd name="connsiteY435" fmla="*/ 289869 h 599162"/>
                <a:gd name="connsiteX436" fmla="*/ 144033 w 770887"/>
                <a:gd name="connsiteY436" fmla="*/ 283892 h 599162"/>
                <a:gd name="connsiteX437" fmla="*/ 148521 w 770887"/>
                <a:gd name="connsiteY437" fmla="*/ 283892 h 599162"/>
                <a:gd name="connsiteX438" fmla="*/ 150017 w 770887"/>
                <a:gd name="connsiteY438" fmla="*/ 280904 h 599162"/>
                <a:gd name="connsiteX439" fmla="*/ 153009 w 770887"/>
                <a:gd name="connsiteY439" fmla="*/ 276422 h 599162"/>
                <a:gd name="connsiteX440" fmla="*/ 154505 w 770887"/>
                <a:gd name="connsiteY440" fmla="*/ 280904 h 599162"/>
                <a:gd name="connsiteX441" fmla="*/ 158994 w 770887"/>
                <a:gd name="connsiteY441" fmla="*/ 280904 h 599162"/>
                <a:gd name="connsiteX442" fmla="*/ 161986 w 770887"/>
                <a:gd name="connsiteY442" fmla="*/ 280904 h 599162"/>
                <a:gd name="connsiteX443" fmla="*/ 167970 w 770887"/>
                <a:gd name="connsiteY443" fmla="*/ 280904 h 599162"/>
                <a:gd name="connsiteX444" fmla="*/ 172458 w 770887"/>
                <a:gd name="connsiteY444" fmla="*/ 276422 h 599162"/>
                <a:gd name="connsiteX445" fmla="*/ 176946 w 770887"/>
                <a:gd name="connsiteY445" fmla="*/ 276422 h 599162"/>
                <a:gd name="connsiteX446" fmla="*/ 178442 w 770887"/>
                <a:gd name="connsiteY446" fmla="*/ 265962 h 599162"/>
                <a:gd name="connsiteX447" fmla="*/ 175450 w 770887"/>
                <a:gd name="connsiteY447" fmla="*/ 258491 h 599162"/>
                <a:gd name="connsiteX448" fmla="*/ 172458 w 770887"/>
                <a:gd name="connsiteY448" fmla="*/ 246538 h 599162"/>
                <a:gd name="connsiteX449" fmla="*/ 178442 w 770887"/>
                <a:gd name="connsiteY449" fmla="*/ 246538 h 599162"/>
                <a:gd name="connsiteX450" fmla="*/ 184427 w 770887"/>
                <a:gd name="connsiteY450" fmla="*/ 240561 h 599162"/>
                <a:gd name="connsiteX451" fmla="*/ 182931 w 770887"/>
                <a:gd name="connsiteY451" fmla="*/ 231596 h 599162"/>
                <a:gd name="connsiteX452" fmla="*/ 173954 w 770887"/>
                <a:gd name="connsiteY452" fmla="*/ 230102 h 599162"/>
                <a:gd name="connsiteX453" fmla="*/ 169466 w 770887"/>
                <a:gd name="connsiteY453" fmla="*/ 230102 h 599162"/>
                <a:gd name="connsiteX454" fmla="*/ 164978 w 770887"/>
                <a:gd name="connsiteY454" fmla="*/ 231596 h 599162"/>
                <a:gd name="connsiteX455" fmla="*/ 160490 w 770887"/>
                <a:gd name="connsiteY455" fmla="*/ 234585 h 599162"/>
                <a:gd name="connsiteX456" fmla="*/ 157497 w 770887"/>
                <a:gd name="connsiteY456" fmla="*/ 240561 h 599162"/>
                <a:gd name="connsiteX457" fmla="*/ 153009 w 770887"/>
                <a:gd name="connsiteY457" fmla="*/ 240561 h 599162"/>
                <a:gd name="connsiteX458" fmla="*/ 148521 w 770887"/>
                <a:gd name="connsiteY458" fmla="*/ 231596 h 599162"/>
                <a:gd name="connsiteX459" fmla="*/ 136552 w 770887"/>
                <a:gd name="connsiteY459" fmla="*/ 231596 h 599162"/>
                <a:gd name="connsiteX460" fmla="*/ 123088 w 770887"/>
                <a:gd name="connsiteY460" fmla="*/ 231596 h 599162"/>
                <a:gd name="connsiteX461" fmla="*/ 112615 w 770887"/>
                <a:gd name="connsiteY461" fmla="*/ 228608 h 599162"/>
                <a:gd name="connsiteX462" fmla="*/ 102143 w 770887"/>
                <a:gd name="connsiteY462" fmla="*/ 224125 h 599162"/>
                <a:gd name="connsiteX463" fmla="*/ 96158 w 770887"/>
                <a:gd name="connsiteY463" fmla="*/ 216654 h 599162"/>
                <a:gd name="connsiteX464" fmla="*/ 94662 w 770887"/>
                <a:gd name="connsiteY464" fmla="*/ 201713 h 599162"/>
                <a:gd name="connsiteX465" fmla="*/ 102143 w 770887"/>
                <a:gd name="connsiteY465" fmla="*/ 198724 h 599162"/>
                <a:gd name="connsiteX466" fmla="*/ 106631 w 770887"/>
                <a:gd name="connsiteY466" fmla="*/ 195736 h 599162"/>
                <a:gd name="connsiteX467" fmla="*/ 96158 w 770887"/>
                <a:gd name="connsiteY467" fmla="*/ 191254 h 599162"/>
                <a:gd name="connsiteX468" fmla="*/ 90174 w 770887"/>
                <a:gd name="connsiteY468" fmla="*/ 186771 h 599162"/>
                <a:gd name="connsiteX469" fmla="*/ 82694 w 770887"/>
                <a:gd name="connsiteY469" fmla="*/ 180794 h 599162"/>
                <a:gd name="connsiteX470" fmla="*/ 81198 w 770887"/>
                <a:gd name="connsiteY470" fmla="*/ 177806 h 599162"/>
                <a:gd name="connsiteX471" fmla="*/ 87182 w 770887"/>
                <a:gd name="connsiteY471" fmla="*/ 173324 h 599162"/>
                <a:gd name="connsiteX472" fmla="*/ 91670 w 770887"/>
                <a:gd name="connsiteY472" fmla="*/ 173324 h 599162"/>
                <a:gd name="connsiteX473" fmla="*/ 100647 w 770887"/>
                <a:gd name="connsiteY473" fmla="*/ 171829 h 599162"/>
                <a:gd name="connsiteX474" fmla="*/ 112615 w 770887"/>
                <a:gd name="connsiteY474" fmla="*/ 164359 h 599162"/>
                <a:gd name="connsiteX475" fmla="*/ 114111 w 770887"/>
                <a:gd name="connsiteY475" fmla="*/ 167347 h 599162"/>
                <a:gd name="connsiteX476" fmla="*/ 121592 w 770887"/>
                <a:gd name="connsiteY476" fmla="*/ 164359 h 599162"/>
                <a:gd name="connsiteX477" fmla="*/ 121592 w 770887"/>
                <a:gd name="connsiteY477" fmla="*/ 162864 h 599162"/>
                <a:gd name="connsiteX478" fmla="*/ 126080 w 770887"/>
                <a:gd name="connsiteY478" fmla="*/ 161370 h 599162"/>
                <a:gd name="connsiteX479" fmla="*/ 135056 w 770887"/>
                <a:gd name="connsiteY479" fmla="*/ 159876 h 599162"/>
                <a:gd name="connsiteX480" fmla="*/ 145529 w 770887"/>
                <a:gd name="connsiteY480" fmla="*/ 159876 h 599162"/>
                <a:gd name="connsiteX481" fmla="*/ 150017 w 770887"/>
                <a:gd name="connsiteY481" fmla="*/ 162864 h 599162"/>
                <a:gd name="connsiteX482" fmla="*/ 147025 w 770887"/>
                <a:gd name="connsiteY482" fmla="*/ 170335 h 599162"/>
                <a:gd name="connsiteX483" fmla="*/ 147025 w 770887"/>
                <a:gd name="connsiteY483" fmla="*/ 173324 h 599162"/>
                <a:gd name="connsiteX484" fmla="*/ 151513 w 770887"/>
                <a:gd name="connsiteY484" fmla="*/ 176312 h 599162"/>
                <a:gd name="connsiteX485" fmla="*/ 156001 w 770887"/>
                <a:gd name="connsiteY485" fmla="*/ 180794 h 599162"/>
                <a:gd name="connsiteX486" fmla="*/ 164978 w 770887"/>
                <a:gd name="connsiteY486" fmla="*/ 180794 h 599162"/>
                <a:gd name="connsiteX487" fmla="*/ 176946 w 770887"/>
                <a:gd name="connsiteY487" fmla="*/ 183783 h 599162"/>
                <a:gd name="connsiteX488" fmla="*/ 185923 w 770887"/>
                <a:gd name="connsiteY488" fmla="*/ 179300 h 599162"/>
                <a:gd name="connsiteX489" fmla="*/ 191907 w 770887"/>
                <a:gd name="connsiteY489" fmla="*/ 173324 h 599162"/>
                <a:gd name="connsiteX490" fmla="*/ 199387 w 770887"/>
                <a:gd name="connsiteY490" fmla="*/ 168841 h 599162"/>
                <a:gd name="connsiteX491" fmla="*/ 191907 w 770887"/>
                <a:gd name="connsiteY491" fmla="*/ 165853 h 599162"/>
                <a:gd name="connsiteX492" fmla="*/ 185923 w 770887"/>
                <a:gd name="connsiteY492" fmla="*/ 162864 h 599162"/>
                <a:gd name="connsiteX493" fmla="*/ 181435 w 770887"/>
                <a:gd name="connsiteY493" fmla="*/ 159876 h 599162"/>
                <a:gd name="connsiteX494" fmla="*/ 181435 w 770887"/>
                <a:gd name="connsiteY494" fmla="*/ 153899 h 599162"/>
                <a:gd name="connsiteX495" fmla="*/ 179939 w 770887"/>
                <a:gd name="connsiteY495" fmla="*/ 146428 h 599162"/>
                <a:gd name="connsiteX496" fmla="*/ 157497 w 770887"/>
                <a:gd name="connsiteY496" fmla="*/ 140452 h 599162"/>
                <a:gd name="connsiteX497" fmla="*/ 157497 w 770887"/>
                <a:gd name="connsiteY497" fmla="*/ 118039 h 599162"/>
                <a:gd name="connsiteX498" fmla="*/ 147025 w 770887"/>
                <a:gd name="connsiteY498" fmla="*/ 107580 h 599162"/>
                <a:gd name="connsiteX499" fmla="*/ 126080 w 770887"/>
                <a:gd name="connsiteY499" fmla="*/ 85168 h 599162"/>
                <a:gd name="connsiteX500" fmla="*/ 129072 w 770887"/>
                <a:gd name="connsiteY500" fmla="*/ 85168 h 599162"/>
                <a:gd name="connsiteX501" fmla="*/ 129072 w 770887"/>
                <a:gd name="connsiteY501" fmla="*/ 80685 h 599162"/>
                <a:gd name="connsiteX502" fmla="*/ 136552 w 770887"/>
                <a:gd name="connsiteY502" fmla="*/ 80685 h 599162"/>
                <a:gd name="connsiteX503" fmla="*/ 136552 w 770887"/>
                <a:gd name="connsiteY503" fmla="*/ 74708 h 599162"/>
                <a:gd name="connsiteX504" fmla="*/ 138048 w 770887"/>
                <a:gd name="connsiteY504" fmla="*/ 67238 h 599162"/>
                <a:gd name="connsiteX505" fmla="*/ 142537 w 770887"/>
                <a:gd name="connsiteY505" fmla="*/ 67238 h 599162"/>
                <a:gd name="connsiteX506" fmla="*/ 147025 w 770887"/>
                <a:gd name="connsiteY506" fmla="*/ 70226 h 599162"/>
                <a:gd name="connsiteX507" fmla="*/ 154505 w 770887"/>
                <a:gd name="connsiteY507" fmla="*/ 70226 h 599162"/>
                <a:gd name="connsiteX508" fmla="*/ 157497 w 770887"/>
                <a:gd name="connsiteY508" fmla="*/ 70226 h 599162"/>
                <a:gd name="connsiteX509" fmla="*/ 164978 w 770887"/>
                <a:gd name="connsiteY509" fmla="*/ 70226 h 599162"/>
                <a:gd name="connsiteX510" fmla="*/ 178442 w 770887"/>
                <a:gd name="connsiteY510" fmla="*/ 65743 h 599162"/>
                <a:gd name="connsiteX511" fmla="*/ 182931 w 770887"/>
                <a:gd name="connsiteY511" fmla="*/ 61261 h 599162"/>
                <a:gd name="connsiteX512" fmla="*/ 187419 w 770887"/>
                <a:gd name="connsiteY512" fmla="*/ 53790 h 599162"/>
                <a:gd name="connsiteX513" fmla="*/ 187419 w 770887"/>
                <a:gd name="connsiteY513" fmla="*/ 41837 h 599162"/>
                <a:gd name="connsiteX514" fmla="*/ 191907 w 770887"/>
                <a:gd name="connsiteY514" fmla="*/ 41837 h 599162"/>
                <a:gd name="connsiteX515" fmla="*/ 196395 w 770887"/>
                <a:gd name="connsiteY515" fmla="*/ 37354 h 599162"/>
                <a:gd name="connsiteX516" fmla="*/ 205372 w 770887"/>
                <a:gd name="connsiteY516" fmla="*/ 29883 h 599162"/>
                <a:gd name="connsiteX517" fmla="*/ 221829 w 770887"/>
                <a:gd name="connsiteY517" fmla="*/ 26895 h 599162"/>
                <a:gd name="connsiteX518" fmla="*/ 227813 w 770887"/>
                <a:gd name="connsiteY518" fmla="*/ 19424 h 599162"/>
                <a:gd name="connsiteX519" fmla="*/ 233797 w 770887"/>
                <a:gd name="connsiteY519" fmla="*/ 16436 h 599162"/>
                <a:gd name="connsiteX520" fmla="*/ 238285 w 770887"/>
                <a:gd name="connsiteY520" fmla="*/ 11953 h 599162"/>
                <a:gd name="connsiteX521" fmla="*/ 262223 w 770887"/>
                <a:gd name="connsiteY521" fmla="*/ 13447 h 599162"/>
                <a:gd name="connsiteX522" fmla="*/ 265215 w 770887"/>
                <a:gd name="connsiteY522" fmla="*/ 5977 h 599162"/>
                <a:gd name="connsiteX523" fmla="*/ 277183 w 770887"/>
                <a:gd name="connsiteY523" fmla="*/ 0 h 599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</a:cxnLst>
              <a:rect l="l" t="t" r="r" b="b"/>
              <a:pathLst>
                <a:path w="770887" h="599162">
                  <a:moveTo>
                    <a:pt x="302516" y="482511"/>
                  </a:moveTo>
                  <a:lnTo>
                    <a:pt x="307819" y="487813"/>
                  </a:lnTo>
                  <a:lnTo>
                    <a:pt x="318423" y="494883"/>
                  </a:lnTo>
                  <a:lnTo>
                    <a:pt x="311354" y="496651"/>
                  </a:lnTo>
                  <a:lnTo>
                    <a:pt x="307819" y="496651"/>
                  </a:lnTo>
                  <a:lnTo>
                    <a:pt x="300749" y="501953"/>
                  </a:lnTo>
                  <a:lnTo>
                    <a:pt x="300749" y="503720"/>
                  </a:lnTo>
                  <a:lnTo>
                    <a:pt x="300749" y="509023"/>
                  </a:lnTo>
                  <a:lnTo>
                    <a:pt x="304284" y="509023"/>
                  </a:lnTo>
                  <a:lnTo>
                    <a:pt x="311354" y="517860"/>
                  </a:lnTo>
                  <a:lnTo>
                    <a:pt x="311354" y="521395"/>
                  </a:lnTo>
                  <a:lnTo>
                    <a:pt x="306051" y="523162"/>
                  </a:lnTo>
                  <a:lnTo>
                    <a:pt x="302516" y="523162"/>
                  </a:lnTo>
                  <a:lnTo>
                    <a:pt x="298982" y="524930"/>
                  </a:lnTo>
                  <a:lnTo>
                    <a:pt x="297214" y="524930"/>
                  </a:lnTo>
                  <a:lnTo>
                    <a:pt x="291912" y="528465"/>
                  </a:lnTo>
                  <a:lnTo>
                    <a:pt x="291912" y="533767"/>
                  </a:lnTo>
                  <a:lnTo>
                    <a:pt x="291912" y="535534"/>
                  </a:lnTo>
                  <a:lnTo>
                    <a:pt x="288377" y="540837"/>
                  </a:lnTo>
                  <a:lnTo>
                    <a:pt x="283075" y="531999"/>
                  </a:lnTo>
                  <a:lnTo>
                    <a:pt x="283075" y="533767"/>
                  </a:lnTo>
                  <a:lnTo>
                    <a:pt x="281307" y="537302"/>
                  </a:lnTo>
                  <a:lnTo>
                    <a:pt x="276005" y="542604"/>
                  </a:lnTo>
                  <a:lnTo>
                    <a:pt x="272470" y="549674"/>
                  </a:lnTo>
                  <a:lnTo>
                    <a:pt x="272470" y="551441"/>
                  </a:lnTo>
                  <a:lnTo>
                    <a:pt x="272470" y="558511"/>
                  </a:lnTo>
                  <a:lnTo>
                    <a:pt x="256563" y="558511"/>
                  </a:lnTo>
                  <a:lnTo>
                    <a:pt x="268935" y="554976"/>
                  </a:lnTo>
                  <a:lnTo>
                    <a:pt x="270703" y="551441"/>
                  </a:lnTo>
                  <a:lnTo>
                    <a:pt x="272470" y="547906"/>
                  </a:lnTo>
                  <a:lnTo>
                    <a:pt x="270703" y="542604"/>
                  </a:lnTo>
                  <a:lnTo>
                    <a:pt x="267168" y="540837"/>
                  </a:lnTo>
                  <a:lnTo>
                    <a:pt x="265400" y="540837"/>
                  </a:lnTo>
                  <a:lnTo>
                    <a:pt x="261866" y="537302"/>
                  </a:lnTo>
                  <a:lnTo>
                    <a:pt x="261866" y="535534"/>
                  </a:lnTo>
                  <a:lnTo>
                    <a:pt x="260098" y="524930"/>
                  </a:lnTo>
                  <a:lnTo>
                    <a:pt x="263633" y="521395"/>
                  </a:lnTo>
                  <a:lnTo>
                    <a:pt x="265400" y="517860"/>
                  </a:lnTo>
                  <a:lnTo>
                    <a:pt x="270703" y="514325"/>
                  </a:lnTo>
                  <a:lnTo>
                    <a:pt x="272470" y="516093"/>
                  </a:lnTo>
                  <a:lnTo>
                    <a:pt x="277772" y="521395"/>
                  </a:lnTo>
                  <a:lnTo>
                    <a:pt x="281307" y="528465"/>
                  </a:lnTo>
                  <a:lnTo>
                    <a:pt x="281307" y="521395"/>
                  </a:lnTo>
                  <a:lnTo>
                    <a:pt x="279540" y="514325"/>
                  </a:lnTo>
                  <a:lnTo>
                    <a:pt x="276005" y="509023"/>
                  </a:lnTo>
                  <a:lnTo>
                    <a:pt x="281307" y="507255"/>
                  </a:lnTo>
                  <a:lnTo>
                    <a:pt x="288377" y="510790"/>
                  </a:lnTo>
                  <a:lnTo>
                    <a:pt x="291912" y="510790"/>
                  </a:lnTo>
                  <a:lnTo>
                    <a:pt x="291912" y="507255"/>
                  </a:lnTo>
                  <a:lnTo>
                    <a:pt x="291912" y="505488"/>
                  </a:lnTo>
                  <a:lnTo>
                    <a:pt x="291912" y="501953"/>
                  </a:lnTo>
                  <a:lnTo>
                    <a:pt x="291912" y="496651"/>
                  </a:lnTo>
                  <a:lnTo>
                    <a:pt x="290144" y="493116"/>
                  </a:lnTo>
                  <a:lnTo>
                    <a:pt x="297214" y="487813"/>
                  </a:lnTo>
                  <a:close/>
                  <a:moveTo>
                    <a:pt x="55075" y="374697"/>
                  </a:moveTo>
                  <a:lnTo>
                    <a:pt x="58610" y="374697"/>
                  </a:lnTo>
                  <a:lnTo>
                    <a:pt x="63912" y="385302"/>
                  </a:lnTo>
                  <a:lnTo>
                    <a:pt x="63912" y="390604"/>
                  </a:lnTo>
                  <a:lnTo>
                    <a:pt x="60377" y="395906"/>
                  </a:lnTo>
                  <a:lnTo>
                    <a:pt x="56842" y="395906"/>
                  </a:lnTo>
                  <a:lnTo>
                    <a:pt x="51540" y="395906"/>
                  </a:lnTo>
                  <a:lnTo>
                    <a:pt x="44470" y="390604"/>
                  </a:lnTo>
                  <a:lnTo>
                    <a:pt x="35633" y="383534"/>
                  </a:lnTo>
                  <a:lnTo>
                    <a:pt x="44470" y="378232"/>
                  </a:lnTo>
                  <a:lnTo>
                    <a:pt x="49773" y="378232"/>
                  </a:lnTo>
                  <a:close/>
                  <a:moveTo>
                    <a:pt x="4447" y="224465"/>
                  </a:moveTo>
                  <a:cubicBezTo>
                    <a:pt x="4447" y="224465"/>
                    <a:pt x="4447" y="224465"/>
                    <a:pt x="5929" y="230488"/>
                  </a:cubicBezTo>
                  <a:cubicBezTo>
                    <a:pt x="5929" y="230488"/>
                    <a:pt x="5929" y="230488"/>
                    <a:pt x="8894" y="233499"/>
                  </a:cubicBezTo>
                  <a:cubicBezTo>
                    <a:pt x="8894" y="233499"/>
                    <a:pt x="8894" y="233499"/>
                    <a:pt x="16306" y="235005"/>
                  </a:cubicBezTo>
                  <a:cubicBezTo>
                    <a:pt x="16306" y="235005"/>
                    <a:pt x="16306" y="235005"/>
                    <a:pt x="23717" y="235005"/>
                  </a:cubicBezTo>
                  <a:cubicBezTo>
                    <a:pt x="23717" y="235005"/>
                    <a:pt x="23717" y="235005"/>
                    <a:pt x="28164" y="238016"/>
                  </a:cubicBezTo>
                  <a:cubicBezTo>
                    <a:pt x="28164" y="238016"/>
                    <a:pt x="28164" y="238016"/>
                    <a:pt x="28164" y="242533"/>
                  </a:cubicBezTo>
                  <a:cubicBezTo>
                    <a:pt x="28164" y="242533"/>
                    <a:pt x="28164" y="242533"/>
                    <a:pt x="31129" y="245544"/>
                  </a:cubicBezTo>
                  <a:cubicBezTo>
                    <a:pt x="31129" y="245544"/>
                    <a:pt x="31129" y="245544"/>
                    <a:pt x="37058" y="251566"/>
                  </a:cubicBezTo>
                  <a:cubicBezTo>
                    <a:pt x="37058" y="251566"/>
                    <a:pt x="37058" y="251566"/>
                    <a:pt x="44470" y="262106"/>
                  </a:cubicBezTo>
                  <a:cubicBezTo>
                    <a:pt x="44470" y="262106"/>
                    <a:pt x="44470" y="262106"/>
                    <a:pt x="40023" y="262106"/>
                  </a:cubicBezTo>
                  <a:cubicBezTo>
                    <a:pt x="40023" y="262106"/>
                    <a:pt x="40023" y="262106"/>
                    <a:pt x="31129" y="262106"/>
                  </a:cubicBezTo>
                  <a:lnTo>
                    <a:pt x="29647" y="265117"/>
                  </a:lnTo>
                  <a:cubicBezTo>
                    <a:pt x="29647" y="265117"/>
                    <a:pt x="29647" y="265117"/>
                    <a:pt x="23717" y="259095"/>
                  </a:cubicBezTo>
                  <a:cubicBezTo>
                    <a:pt x="23717" y="259095"/>
                    <a:pt x="23717" y="259095"/>
                    <a:pt x="20753" y="250061"/>
                  </a:cubicBezTo>
                  <a:cubicBezTo>
                    <a:pt x="20753" y="250061"/>
                    <a:pt x="20753" y="250061"/>
                    <a:pt x="19270" y="247050"/>
                  </a:cubicBezTo>
                  <a:cubicBezTo>
                    <a:pt x="19270" y="247050"/>
                    <a:pt x="19270" y="247050"/>
                    <a:pt x="16306" y="244038"/>
                  </a:cubicBezTo>
                  <a:cubicBezTo>
                    <a:pt x="16306" y="244038"/>
                    <a:pt x="16306" y="244038"/>
                    <a:pt x="14823" y="244038"/>
                  </a:cubicBezTo>
                  <a:cubicBezTo>
                    <a:pt x="14823" y="244038"/>
                    <a:pt x="14823" y="244038"/>
                    <a:pt x="13341" y="244038"/>
                  </a:cubicBezTo>
                  <a:cubicBezTo>
                    <a:pt x="13341" y="244038"/>
                    <a:pt x="10376" y="244038"/>
                    <a:pt x="10376" y="244038"/>
                  </a:cubicBezTo>
                  <a:cubicBezTo>
                    <a:pt x="8894" y="242533"/>
                    <a:pt x="8894" y="244038"/>
                    <a:pt x="8894" y="244038"/>
                  </a:cubicBezTo>
                  <a:cubicBezTo>
                    <a:pt x="8894" y="244038"/>
                    <a:pt x="8894" y="244038"/>
                    <a:pt x="4447" y="244038"/>
                  </a:cubicBezTo>
                  <a:cubicBezTo>
                    <a:pt x="-1483" y="242533"/>
                    <a:pt x="2964" y="242533"/>
                    <a:pt x="2964" y="242533"/>
                  </a:cubicBezTo>
                  <a:cubicBezTo>
                    <a:pt x="1482" y="241027"/>
                    <a:pt x="1482" y="241027"/>
                    <a:pt x="1482" y="239521"/>
                  </a:cubicBezTo>
                  <a:cubicBezTo>
                    <a:pt x="1482" y="239521"/>
                    <a:pt x="0" y="236510"/>
                    <a:pt x="0" y="235005"/>
                  </a:cubicBezTo>
                  <a:cubicBezTo>
                    <a:pt x="0" y="235005"/>
                    <a:pt x="0" y="230488"/>
                    <a:pt x="0" y="230488"/>
                  </a:cubicBezTo>
                  <a:cubicBezTo>
                    <a:pt x="0" y="230488"/>
                    <a:pt x="0" y="230488"/>
                    <a:pt x="4447" y="224465"/>
                  </a:cubicBezTo>
                  <a:close/>
                  <a:moveTo>
                    <a:pt x="277183" y="0"/>
                  </a:moveTo>
                  <a:cubicBezTo>
                    <a:pt x="277183" y="0"/>
                    <a:pt x="277183" y="0"/>
                    <a:pt x="283168" y="5977"/>
                  </a:cubicBezTo>
                  <a:cubicBezTo>
                    <a:pt x="283168" y="5977"/>
                    <a:pt x="283168" y="5977"/>
                    <a:pt x="286160" y="10459"/>
                  </a:cubicBezTo>
                  <a:cubicBezTo>
                    <a:pt x="286160" y="10459"/>
                    <a:pt x="286160" y="10459"/>
                    <a:pt x="283168" y="10459"/>
                  </a:cubicBezTo>
                  <a:cubicBezTo>
                    <a:pt x="283168" y="10459"/>
                    <a:pt x="283168" y="10459"/>
                    <a:pt x="283168" y="14942"/>
                  </a:cubicBezTo>
                  <a:cubicBezTo>
                    <a:pt x="283168" y="14942"/>
                    <a:pt x="283168" y="14942"/>
                    <a:pt x="287656" y="17930"/>
                  </a:cubicBezTo>
                  <a:cubicBezTo>
                    <a:pt x="287656" y="17930"/>
                    <a:pt x="287656" y="17930"/>
                    <a:pt x="293640" y="17930"/>
                  </a:cubicBezTo>
                  <a:cubicBezTo>
                    <a:pt x="293640" y="17930"/>
                    <a:pt x="293640" y="17930"/>
                    <a:pt x="293640" y="13447"/>
                  </a:cubicBezTo>
                  <a:cubicBezTo>
                    <a:pt x="293640" y="13447"/>
                    <a:pt x="293640" y="13447"/>
                    <a:pt x="296632" y="10459"/>
                  </a:cubicBezTo>
                  <a:cubicBezTo>
                    <a:pt x="296632" y="10459"/>
                    <a:pt x="296632" y="10459"/>
                    <a:pt x="299624" y="13447"/>
                  </a:cubicBezTo>
                  <a:cubicBezTo>
                    <a:pt x="299624" y="13447"/>
                    <a:pt x="299624" y="13447"/>
                    <a:pt x="304113" y="19424"/>
                  </a:cubicBezTo>
                  <a:cubicBezTo>
                    <a:pt x="304113" y="19424"/>
                    <a:pt x="304113" y="19424"/>
                    <a:pt x="313089" y="17930"/>
                  </a:cubicBezTo>
                  <a:cubicBezTo>
                    <a:pt x="313089" y="17930"/>
                    <a:pt x="313089" y="17930"/>
                    <a:pt x="325058" y="20918"/>
                  </a:cubicBezTo>
                  <a:cubicBezTo>
                    <a:pt x="325058" y="20918"/>
                    <a:pt x="325058" y="20918"/>
                    <a:pt x="325058" y="25401"/>
                  </a:cubicBezTo>
                  <a:cubicBezTo>
                    <a:pt x="325058" y="25401"/>
                    <a:pt x="325058" y="25401"/>
                    <a:pt x="328050" y="31377"/>
                  </a:cubicBezTo>
                  <a:cubicBezTo>
                    <a:pt x="328050" y="31377"/>
                    <a:pt x="328050" y="31377"/>
                    <a:pt x="335530" y="37354"/>
                  </a:cubicBezTo>
                  <a:cubicBezTo>
                    <a:pt x="335530" y="37354"/>
                    <a:pt x="335530" y="37354"/>
                    <a:pt x="351987" y="37354"/>
                  </a:cubicBezTo>
                  <a:cubicBezTo>
                    <a:pt x="351987" y="37354"/>
                    <a:pt x="351987" y="37354"/>
                    <a:pt x="356475" y="37354"/>
                  </a:cubicBezTo>
                  <a:cubicBezTo>
                    <a:pt x="356475" y="37354"/>
                    <a:pt x="356475" y="37354"/>
                    <a:pt x="360963" y="34366"/>
                  </a:cubicBezTo>
                  <a:cubicBezTo>
                    <a:pt x="360963" y="34366"/>
                    <a:pt x="360963" y="34366"/>
                    <a:pt x="366948" y="34366"/>
                  </a:cubicBezTo>
                  <a:cubicBezTo>
                    <a:pt x="366948" y="34366"/>
                    <a:pt x="366948" y="34366"/>
                    <a:pt x="374428" y="38848"/>
                  </a:cubicBezTo>
                  <a:cubicBezTo>
                    <a:pt x="374428" y="38848"/>
                    <a:pt x="374428" y="38848"/>
                    <a:pt x="375924" y="43331"/>
                  </a:cubicBezTo>
                  <a:cubicBezTo>
                    <a:pt x="375924" y="43331"/>
                    <a:pt x="375924" y="43331"/>
                    <a:pt x="375924" y="47813"/>
                  </a:cubicBezTo>
                  <a:cubicBezTo>
                    <a:pt x="375924" y="47813"/>
                    <a:pt x="375924" y="47813"/>
                    <a:pt x="375924" y="48560"/>
                  </a:cubicBezTo>
                  <a:lnTo>
                    <a:pt x="375924" y="50802"/>
                  </a:lnTo>
                  <a:cubicBezTo>
                    <a:pt x="375924" y="50802"/>
                    <a:pt x="375924" y="50802"/>
                    <a:pt x="383404" y="46319"/>
                  </a:cubicBezTo>
                  <a:cubicBezTo>
                    <a:pt x="383404" y="46319"/>
                    <a:pt x="383404" y="46319"/>
                    <a:pt x="392381" y="43331"/>
                  </a:cubicBezTo>
                  <a:cubicBezTo>
                    <a:pt x="392381" y="43331"/>
                    <a:pt x="392381" y="43331"/>
                    <a:pt x="398365" y="43331"/>
                  </a:cubicBezTo>
                  <a:cubicBezTo>
                    <a:pt x="398365" y="43331"/>
                    <a:pt x="398365" y="43331"/>
                    <a:pt x="410334" y="47813"/>
                  </a:cubicBezTo>
                  <a:cubicBezTo>
                    <a:pt x="410334" y="47813"/>
                    <a:pt x="410334" y="47813"/>
                    <a:pt x="420806" y="50802"/>
                  </a:cubicBezTo>
                  <a:cubicBezTo>
                    <a:pt x="420806" y="50802"/>
                    <a:pt x="420806" y="50802"/>
                    <a:pt x="432775" y="47813"/>
                  </a:cubicBezTo>
                  <a:cubicBezTo>
                    <a:pt x="432775" y="47813"/>
                    <a:pt x="432775" y="47813"/>
                    <a:pt x="438759" y="43331"/>
                  </a:cubicBezTo>
                  <a:cubicBezTo>
                    <a:pt x="438759" y="43331"/>
                    <a:pt x="438759" y="43331"/>
                    <a:pt x="444743" y="43331"/>
                  </a:cubicBezTo>
                  <a:cubicBezTo>
                    <a:pt x="444743" y="43331"/>
                    <a:pt x="444743" y="43331"/>
                    <a:pt x="447736" y="43331"/>
                  </a:cubicBezTo>
                  <a:cubicBezTo>
                    <a:pt x="447736" y="43331"/>
                    <a:pt x="447736" y="43331"/>
                    <a:pt x="455216" y="50802"/>
                  </a:cubicBezTo>
                  <a:cubicBezTo>
                    <a:pt x="455216" y="50802"/>
                    <a:pt x="455216" y="50802"/>
                    <a:pt x="462696" y="56778"/>
                  </a:cubicBezTo>
                  <a:cubicBezTo>
                    <a:pt x="462696" y="56778"/>
                    <a:pt x="462696" y="56778"/>
                    <a:pt x="476161" y="58272"/>
                  </a:cubicBezTo>
                  <a:lnTo>
                    <a:pt x="482145" y="110568"/>
                  </a:lnTo>
                  <a:cubicBezTo>
                    <a:pt x="482145" y="110568"/>
                    <a:pt x="482145" y="110568"/>
                    <a:pt x="500098" y="242056"/>
                  </a:cubicBezTo>
                  <a:cubicBezTo>
                    <a:pt x="500098" y="242056"/>
                    <a:pt x="500098" y="242056"/>
                    <a:pt x="521043" y="400438"/>
                  </a:cubicBezTo>
                  <a:cubicBezTo>
                    <a:pt x="521043" y="400438"/>
                    <a:pt x="521043" y="400438"/>
                    <a:pt x="525531" y="409403"/>
                  </a:cubicBezTo>
                  <a:cubicBezTo>
                    <a:pt x="525531" y="409403"/>
                    <a:pt x="525531" y="409403"/>
                    <a:pt x="540492" y="409403"/>
                  </a:cubicBezTo>
                  <a:cubicBezTo>
                    <a:pt x="540492" y="409403"/>
                    <a:pt x="540492" y="409403"/>
                    <a:pt x="543484" y="400438"/>
                  </a:cubicBezTo>
                  <a:cubicBezTo>
                    <a:pt x="543484" y="400438"/>
                    <a:pt x="543484" y="400438"/>
                    <a:pt x="555453" y="400438"/>
                  </a:cubicBezTo>
                  <a:cubicBezTo>
                    <a:pt x="555453" y="400438"/>
                    <a:pt x="555453" y="400438"/>
                    <a:pt x="555453" y="404920"/>
                  </a:cubicBezTo>
                  <a:cubicBezTo>
                    <a:pt x="555453" y="404920"/>
                    <a:pt x="555453" y="404920"/>
                    <a:pt x="559941" y="410897"/>
                  </a:cubicBezTo>
                  <a:cubicBezTo>
                    <a:pt x="559941" y="410897"/>
                    <a:pt x="559941" y="410897"/>
                    <a:pt x="579390" y="424344"/>
                  </a:cubicBezTo>
                  <a:cubicBezTo>
                    <a:pt x="579390" y="424344"/>
                    <a:pt x="579390" y="424344"/>
                    <a:pt x="595847" y="442274"/>
                  </a:cubicBezTo>
                  <a:cubicBezTo>
                    <a:pt x="595847" y="442274"/>
                    <a:pt x="595847" y="442274"/>
                    <a:pt x="604823" y="434803"/>
                  </a:cubicBezTo>
                  <a:cubicBezTo>
                    <a:pt x="604823" y="434803"/>
                    <a:pt x="604823" y="434803"/>
                    <a:pt x="610807" y="419862"/>
                  </a:cubicBezTo>
                  <a:cubicBezTo>
                    <a:pt x="610807" y="419862"/>
                    <a:pt x="610807" y="419862"/>
                    <a:pt x="618288" y="412391"/>
                  </a:cubicBezTo>
                  <a:cubicBezTo>
                    <a:pt x="618288" y="412391"/>
                    <a:pt x="618288" y="412391"/>
                    <a:pt x="625768" y="407908"/>
                  </a:cubicBezTo>
                  <a:cubicBezTo>
                    <a:pt x="625768" y="407908"/>
                    <a:pt x="625768" y="407908"/>
                    <a:pt x="639233" y="413885"/>
                  </a:cubicBezTo>
                  <a:cubicBezTo>
                    <a:pt x="639233" y="413885"/>
                    <a:pt x="639233" y="413885"/>
                    <a:pt x="655690" y="425838"/>
                  </a:cubicBezTo>
                  <a:cubicBezTo>
                    <a:pt x="655690" y="425838"/>
                    <a:pt x="655690" y="425838"/>
                    <a:pt x="672146" y="442274"/>
                  </a:cubicBezTo>
                  <a:cubicBezTo>
                    <a:pt x="672146" y="442274"/>
                    <a:pt x="672146" y="442274"/>
                    <a:pt x="684115" y="455722"/>
                  </a:cubicBezTo>
                  <a:cubicBezTo>
                    <a:pt x="684115" y="455722"/>
                    <a:pt x="684115" y="455722"/>
                    <a:pt x="708052" y="479629"/>
                  </a:cubicBezTo>
                  <a:cubicBezTo>
                    <a:pt x="708052" y="479629"/>
                    <a:pt x="708052" y="479629"/>
                    <a:pt x="723013" y="500547"/>
                  </a:cubicBezTo>
                  <a:cubicBezTo>
                    <a:pt x="723013" y="500547"/>
                    <a:pt x="723013" y="500547"/>
                    <a:pt x="731989" y="502041"/>
                  </a:cubicBezTo>
                  <a:cubicBezTo>
                    <a:pt x="731989" y="502041"/>
                    <a:pt x="731989" y="502041"/>
                    <a:pt x="742462" y="503535"/>
                  </a:cubicBezTo>
                  <a:cubicBezTo>
                    <a:pt x="742462" y="503535"/>
                    <a:pt x="742462" y="503535"/>
                    <a:pt x="760415" y="509512"/>
                  </a:cubicBezTo>
                  <a:cubicBezTo>
                    <a:pt x="760415" y="509512"/>
                    <a:pt x="760415" y="509512"/>
                    <a:pt x="767895" y="513994"/>
                  </a:cubicBezTo>
                  <a:cubicBezTo>
                    <a:pt x="767895" y="513994"/>
                    <a:pt x="767895" y="513994"/>
                    <a:pt x="767895" y="519971"/>
                  </a:cubicBezTo>
                  <a:cubicBezTo>
                    <a:pt x="767895" y="519971"/>
                    <a:pt x="767895" y="519971"/>
                    <a:pt x="770887" y="533419"/>
                  </a:cubicBezTo>
                  <a:cubicBezTo>
                    <a:pt x="770887" y="533419"/>
                    <a:pt x="770887" y="533419"/>
                    <a:pt x="770887" y="539395"/>
                  </a:cubicBezTo>
                  <a:cubicBezTo>
                    <a:pt x="770887" y="539395"/>
                    <a:pt x="770887" y="539395"/>
                    <a:pt x="770887" y="545372"/>
                  </a:cubicBezTo>
                  <a:cubicBezTo>
                    <a:pt x="770887" y="545372"/>
                    <a:pt x="770887" y="545372"/>
                    <a:pt x="770887" y="558820"/>
                  </a:cubicBezTo>
                  <a:cubicBezTo>
                    <a:pt x="770887" y="558820"/>
                    <a:pt x="770887" y="558820"/>
                    <a:pt x="764903" y="563302"/>
                  </a:cubicBezTo>
                  <a:cubicBezTo>
                    <a:pt x="764903" y="563302"/>
                    <a:pt x="764903" y="563302"/>
                    <a:pt x="760415" y="557325"/>
                  </a:cubicBezTo>
                  <a:cubicBezTo>
                    <a:pt x="760415" y="557325"/>
                    <a:pt x="760415" y="557325"/>
                    <a:pt x="755926" y="549855"/>
                  </a:cubicBezTo>
                  <a:cubicBezTo>
                    <a:pt x="755926" y="549855"/>
                    <a:pt x="755926" y="549855"/>
                    <a:pt x="751438" y="552843"/>
                  </a:cubicBezTo>
                  <a:cubicBezTo>
                    <a:pt x="751438" y="552843"/>
                    <a:pt x="751438" y="552843"/>
                    <a:pt x="755926" y="560314"/>
                  </a:cubicBezTo>
                  <a:cubicBezTo>
                    <a:pt x="755926" y="560314"/>
                    <a:pt x="755926" y="560314"/>
                    <a:pt x="752934" y="561808"/>
                  </a:cubicBezTo>
                  <a:cubicBezTo>
                    <a:pt x="752934" y="561808"/>
                    <a:pt x="752934" y="561808"/>
                    <a:pt x="748446" y="558820"/>
                  </a:cubicBezTo>
                  <a:cubicBezTo>
                    <a:pt x="748446" y="558820"/>
                    <a:pt x="748446" y="558820"/>
                    <a:pt x="739470" y="555831"/>
                  </a:cubicBezTo>
                  <a:cubicBezTo>
                    <a:pt x="739470" y="555831"/>
                    <a:pt x="739470" y="555831"/>
                    <a:pt x="739470" y="549855"/>
                  </a:cubicBezTo>
                  <a:cubicBezTo>
                    <a:pt x="739470" y="549855"/>
                    <a:pt x="739470" y="549855"/>
                    <a:pt x="736478" y="542384"/>
                  </a:cubicBezTo>
                  <a:cubicBezTo>
                    <a:pt x="736478" y="542384"/>
                    <a:pt x="736478" y="542384"/>
                    <a:pt x="731989" y="539395"/>
                  </a:cubicBezTo>
                  <a:cubicBezTo>
                    <a:pt x="731989" y="539395"/>
                    <a:pt x="731989" y="539395"/>
                    <a:pt x="728997" y="533419"/>
                  </a:cubicBezTo>
                  <a:cubicBezTo>
                    <a:pt x="728997" y="533419"/>
                    <a:pt x="728997" y="533419"/>
                    <a:pt x="717029" y="524454"/>
                  </a:cubicBezTo>
                  <a:cubicBezTo>
                    <a:pt x="717029" y="524454"/>
                    <a:pt x="717029" y="524454"/>
                    <a:pt x="706556" y="525948"/>
                  </a:cubicBezTo>
                  <a:cubicBezTo>
                    <a:pt x="706556" y="525948"/>
                    <a:pt x="706556" y="525948"/>
                    <a:pt x="709548" y="530430"/>
                  </a:cubicBezTo>
                  <a:cubicBezTo>
                    <a:pt x="709548" y="530430"/>
                    <a:pt x="709548" y="530430"/>
                    <a:pt x="712540" y="533419"/>
                  </a:cubicBezTo>
                  <a:cubicBezTo>
                    <a:pt x="712540" y="533419"/>
                    <a:pt x="712540" y="533419"/>
                    <a:pt x="723013" y="539395"/>
                  </a:cubicBezTo>
                  <a:cubicBezTo>
                    <a:pt x="723013" y="539395"/>
                    <a:pt x="723013" y="539395"/>
                    <a:pt x="728997" y="545372"/>
                  </a:cubicBezTo>
                  <a:cubicBezTo>
                    <a:pt x="728997" y="545372"/>
                    <a:pt x="728997" y="545372"/>
                    <a:pt x="728997" y="549855"/>
                  </a:cubicBezTo>
                  <a:cubicBezTo>
                    <a:pt x="728997" y="549855"/>
                    <a:pt x="728997" y="549855"/>
                    <a:pt x="733485" y="554337"/>
                  </a:cubicBezTo>
                  <a:cubicBezTo>
                    <a:pt x="733485" y="554337"/>
                    <a:pt x="733485" y="554337"/>
                    <a:pt x="736478" y="558820"/>
                  </a:cubicBezTo>
                  <a:cubicBezTo>
                    <a:pt x="736478" y="558820"/>
                    <a:pt x="736478" y="558820"/>
                    <a:pt x="739470" y="569279"/>
                  </a:cubicBezTo>
                  <a:cubicBezTo>
                    <a:pt x="739470" y="569279"/>
                    <a:pt x="739470" y="569279"/>
                    <a:pt x="739470" y="572267"/>
                  </a:cubicBezTo>
                  <a:cubicBezTo>
                    <a:pt x="739470" y="572267"/>
                    <a:pt x="739470" y="572267"/>
                    <a:pt x="734981" y="573761"/>
                  </a:cubicBezTo>
                  <a:cubicBezTo>
                    <a:pt x="734981" y="573761"/>
                    <a:pt x="734981" y="573761"/>
                    <a:pt x="731989" y="566290"/>
                  </a:cubicBezTo>
                  <a:cubicBezTo>
                    <a:pt x="731989" y="566290"/>
                    <a:pt x="731989" y="566290"/>
                    <a:pt x="731989" y="573761"/>
                  </a:cubicBezTo>
                  <a:cubicBezTo>
                    <a:pt x="731989" y="573761"/>
                    <a:pt x="731989" y="573761"/>
                    <a:pt x="728997" y="579738"/>
                  </a:cubicBezTo>
                  <a:cubicBezTo>
                    <a:pt x="728997" y="579738"/>
                    <a:pt x="728997" y="579738"/>
                    <a:pt x="724509" y="578244"/>
                  </a:cubicBezTo>
                  <a:cubicBezTo>
                    <a:pt x="724509" y="578244"/>
                    <a:pt x="724509" y="578244"/>
                    <a:pt x="717029" y="570773"/>
                  </a:cubicBezTo>
                  <a:cubicBezTo>
                    <a:pt x="717029" y="570773"/>
                    <a:pt x="717029" y="570773"/>
                    <a:pt x="709548" y="561808"/>
                  </a:cubicBezTo>
                  <a:cubicBezTo>
                    <a:pt x="709548" y="561808"/>
                    <a:pt x="709548" y="561808"/>
                    <a:pt x="703564" y="564796"/>
                  </a:cubicBezTo>
                  <a:cubicBezTo>
                    <a:pt x="703564" y="564796"/>
                    <a:pt x="703564" y="564796"/>
                    <a:pt x="699076" y="564796"/>
                  </a:cubicBezTo>
                  <a:cubicBezTo>
                    <a:pt x="699076" y="564796"/>
                    <a:pt x="699076" y="564796"/>
                    <a:pt x="702068" y="555831"/>
                  </a:cubicBezTo>
                  <a:cubicBezTo>
                    <a:pt x="702068" y="555831"/>
                    <a:pt x="702068" y="555831"/>
                    <a:pt x="709548" y="554337"/>
                  </a:cubicBezTo>
                  <a:cubicBezTo>
                    <a:pt x="709548" y="554337"/>
                    <a:pt x="709548" y="554337"/>
                    <a:pt x="706556" y="545372"/>
                  </a:cubicBezTo>
                  <a:cubicBezTo>
                    <a:pt x="706556" y="545372"/>
                    <a:pt x="706556" y="545372"/>
                    <a:pt x="697580" y="549855"/>
                  </a:cubicBezTo>
                  <a:cubicBezTo>
                    <a:pt x="697580" y="549855"/>
                    <a:pt x="697580" y="549855"/>
                    <a:pt x="700572" y="540890"/>
                  </a:cubicBezTo>
                  <a:cubicBezTo>
                    <a:pt x="700572" y="540890"/>
                    <a:pt x="700572" y="540890"/>
                    <a:pt x="696084" y="534913"/>
                  </a:cubicBezTo>
                  <a:cubicBezTo>
                    <a:pt x="696084" y="534913"/>
                    <a:pt x="696084" y="534913"/>
                    <a:pt x="694588" y="530430"/>
                  </a:cubicBezTo>
                  <a:cubicBezTo>
                    <a:pt x="694588" y="530430"/>
                    <a:pt x="694588" y="530430"/>
                    <a:pt x="694588" y="525948"/>
                  </a:cubicBezTo>
                  <a:cubicBezTo>
                    <a:pt x="694588" y="525948"/>
                    <a:pt x="694588" y="525948"/>
                    <a:pt x="700572" y="516983"/>
                  </a:cubicBezTo>
                  <a:cubicBezTo>
                    <a:pt x="700572" y="516983"/>
                    <a:pt x="700572" y="516983"/>
                    <a:pt x="693091" y="516983"/>
                  </a:cubicBezTo>
                  <a:cubicBezTo>
                    <a:pt x="693091" y="516983"/>
                    <a:pt x="693091" y="516983"/>
                    <a:pt x="690099" y="519971"/>
                  </a:cubicBezTo>
                  <a:cubicBezTo>
                    <a:pt x="690099" y="519971"/>
                    <a:pt x="690099" y="519971"/>
                    <a:pt x="690099" y="522959"/>
                  </a:cubicBezTo>
                  <a:cubicBezTo>
                    <a:pt x="690099" y="522959"/>
                    <a:pt x="690099" y="522959"/>
                    <a:pt x="690099" y="531925"/>
                  </a:cubicBezTo>
                  <a:cubicBezTo>
                    <a:pt x="690099" y="531925"/>
                    <a:pt x="690099" y="531925"/>
                    <a:pt x="685611" y="534913"/>
                  </a:cubicBezTo>
                  <a:cubicBezTo>
                    <a:pt x="685611" y="534913"/>
                    <a:pt x="685611" y="534913"/>
                    <a:pt x="682619" y="537901"/>
                  </a:cubicBezTo>
                  <a:cubicBezTo>
                    <a:pt x="682619" y="537901"/>
                    <a:pt x="682619" y="534913"/>
                    <a:pt x="682619" y="533419"/>
                  </a:cubicBezTo>
                  <a:cubicBezTo>
                    <a:pt x="682619" y="531925"/>
                    <a:pt x="681123" y="527442"/>
                    <a:pt x="681123" y="527442"/>
                  </a:cubicBezTo>
                  <a:cubicBezTo>
                    <a:pt x="681123" y="527442"/>
                    <a:pt x="679627" y="522959"/>
                    <a:pt x="679627" y="519971"/>
                  </a:cubicBezTo>
                  <a:cubicBezTo>
                    <a:pt x="679627" y="518477"/>
                    <a:pt x="678131" y="515489"/>
                    <a:pt x="678131" y="515489"/>
                  </a:cubicBezTo>
                  <a:cubicBezTo>
                    <a:pt x="678131" y="515489"/>
                    <a:pt x="676635" y="512500"/>
                    <a:pt x="676635" y="511006"/>
                  </a:cubicBezTo>
                  <a:cubicBezTo>
                    <a:pt x="676635" y="508018"/>
                    <a:pt x="676635" y="506524"/>
                    <a:pt x="676635" y="506524"/>
                  </a:cubicBezTo>
                  <a:cubicBezTo>
                    <a:pt x="676635" y="506524"/>
                    <a:pt x="678131" y="503535"/>
                    <a:pt x="681123" y="503535"/>
                  </a:cubicBezTo>
                  <a:cubicBezTo>
                    <a:pt x="682619" y="502041"/>
                    <a:pt x="684115" y="499053"/>
                    <a:pt x="684115" y="499053"/>
                  </a:cubicBezTo>
                  <a:cubicBezTo>
                    <a:pt x="684115" y="499053"/>
                    <a:pt x="684115" y="499053"/>
                    <a:pt x="690099" y="493076"/>
                  </a:cubicBezTo>
                  <a:cubicBezTo>
                    <a:pt x="690099" y="493076"/>
                    <a:pt x="690099" y="493076"/>
                    <a:pt x="684115" y="482617"/>
                  </a:cubicBezTo>
                  <a:cubicBezTo>
                    <a:pt x="684115" y="482617"/>
                    <a:pt x="684115" y="482617"/>
                    <a:pt x="681123" y="484111"/>
                  </a:cubicBezTo>
                  <a:cubicBezTo>
                    <a:pt x="681123" y="484111"/>
                    <a:pt x="681123" y="484111"/>
                    <a:pt x="678131" y="491582"/>
                  </a:cubicBezTo>
                  <a:cubicBezTo>
                    <a:pt x="678131" y="491582"/>
                    <a:pt x="678131" y="491582"/>
                    <a:pt x="672146" y="499053"/>
                  </a:cubicBezTo>
                  <a:cubicBezTo>
                    <a:pt x="672146" y="499053"/>
                    <a:pt x="672146" y="499053"/>
                    <a:pt x="667658" y="502041"/>
                  </a:cubicBezTo>
                  <a:cubicBezTo>
                    <a:pt x="667658" y="502041"/>
                    <a:pt x="667658" y="502041"/>
                    <a:pt x="666162" y="505029"/>
                  </a:cubicBezTo>
                  <a:cubicBezTo>
                    <a:pt x="666162" y="505029"/>
                    <a:pt x="666162" y="505029"/>
                    <a:pt x="669154" y="516983"/>
                  </a:cubicBezTo>
                  <a:cubicBezTo>
                    <a:pt x="669154" y="516983"/>
                    <a:pt x="669154" y="516983"/>
                    <a:pt x="675139" y="533419"/>
                  </a:cubicBezTo>
                  <a:cubicBezTo>
                    <a:pt x="675139" y="533419"/>
                    <a:pt x="675139" y="533419"/>
                    <a:pt x="669154" y="531925"/>
                  </a:cubicBezTo>
                  <a:cubicBezTo>
                    <a:pt x="669154" y="531925"/>
                    <a:pt x="669154" y="531925"/>
                    <a:pt x="660178" y="513994"/>
                  </a:cubicBezTo>
                  <a:cubicBezTo>
                    <a:pt x="660178" y="513994"/>
                    <a:pt x="660178" y="513994"/>
                    <a:pt x="649705" y="499053"/>
                  </a:cubicBezTo>
                  <a:cubicBezTo>
                    <a:pt x="649705" y="499053"/>
                    <a:pt x="649705" y="499053"/>
                    <a:pt x="646713" y="508018"/>
                  </a:cubicBezTo>
                  <a:cubicBezTo>
                    <a:pt x="646713" y="508018"/>
                    <a:pt x="646713" y="508018"/>
                    <a:pt x="643721" y="506524"/>
                  </a:cubicBezTo>
                  <a:cubicBezTo>
                    <a:pt x="643721" y="506524"/>
                    <a:pt x="643721" y="506524"/>
                    <a:pt x="639233" y="496064"/>
                  </a:cubicBezTo>
                  <a:cubicBezTo>
                    <a:pt x="639233" y="496064"/>
                    <a:pt x="639233" y="496064"/>
                    <a:pt x="633249" y="491582"/>
                  </a:cubicBezTo>
                  <a:cubicBezTo>
                    <a:pt x="633249" y="491582"/>
                    <a:pt x="633249" y="491582"/>
                    <a:pt x="618288" y="475146"/>
                  </a:cubicBezTo>
                  <a:cubicBezTo>
                    <a:pt x="618288" y="475146"/>
                    <a:pt x="618288" y="475146"/>
                    <a:pt x="618288" y="464687"/>
                  </a:cubicBezTo>
                  <a:cubicBezTo>
                    <a:pt x="618288" y="464687"/>
                    <a:pt x="618288" y="464687"/>
                    <a:pt x="615296" y="470664"/>
                  </a:cubicBezTo>
                  <a:cubicBezTo>
                    <a:pt x="615296" y="470664"/>
                    <a:pt x="615296" y="470664"/>
                    <a:pt x="607815" y="467675"/>
                  </a:cubicBezTo>
                  <a:cubicBezTo>
                    <a:pt x="607815" y="467675"/>
                    <a:pt x="607815" y="467675"/>
                    <a:pt x="591358" y="452734"/>
                  </a:cubicBezTo>
                  <a:cubicBezTo>
                    <a:pt x="591358" y="452734"/>
                    <a:pt x="591358" y="452734"/>
                    <a:pt x="580886" y="440780"/>
                  </a:cubicBezTo>
                  <a:cubicBezTo>
                    <a:pt x="580886" y="440780"/>
                    <a:pt x="580886" y="440780"/>
                    <a:pt x="574902" y="442274"/>
                  </a:cubicBezTo>
                  <a:cubicBezTo>
                    <a:pt x="574902" y="442274"/>
                    <a:pt x="574902" y="442274"/>
                    <a:pt x="561437" y="439286"/>
                  </a:cubicBezTo>
                  <a:cubicBezTo>
                    <a:pt x="561437" y="439286"/>
                    <a:pt x="561437" y="439286"/>
                    <a:pt x="552461" y="430321"/>
                  </a:cubicBezTo>
                  <a:cubicBezTo>
                    <a:pt x="552461" y="430321"/>
                    <a:pt x="552461" y="430321"/>
                    <a:pt x="552461" y="419862"/>
                  </a:cubicBezTo>
                  <a:cubicBezTo>
                    <a:pt x="552461" y="419862"/>
                    <a:pt x="552461" y="419862"/>
                    <a:pt x="547972" y="422850"/>
                  </a:cubicBezTo>
                  <a:cubicBezTo>
                    <a:pt x="547972" y="422850"/>
                    <a:pt x="547972" y="422850"/>
                    <a:pt x="530020" y="422850"/>
                  </a:cubicBezTo>
                  <a:cubicBezTo>
                    <a:pt x="530020" y="422850"/>
                    <a:pt x="530020" y="422850"/>
                    <a:pt x="521043" y="421356"/>
                  </a:cubicBezTo>
                  <a:cubicBezTo>
                    <a:pt x="521043" y="421356"/>
                    <a:pt x="521043" y="421356"/>
                    <a:pt x="510571" y="418368"/>
                  </a:cubicBezTo>
                  <a:cubicBezTo>
                    <a:pt x="510571" y="418368"/>
                    <a:pt x="510571" y="418368"/>
                    <a:pt x="491122" y="416873"/>
                  </a:cubicBezTo>
                  <a:cubicBezTo>
                    <a:pt x="491122" y="416873"/>
                    <a:pt x="491122" y="416873"/>
                    <a:pt x="471673" y="421356"/>
                  </a:cubicBezTo>
                  <a:cubicBezTo>
                    <a:pt x="471673" y="421356"/>
                    <a:pt x="471673" y="421356"/>
                    <a:pt x="458208" y="424344"/>
                  </a:cubicBezTo>
                  <a:cubicBezTo>
                    <a:pt x="458208" y="424344"/>
                    <a:pt x="458208" y="424344"/>
                    <a:pt x="461200" y="412391"/>
                  </a:cubicBezTo>
                  <a:cubicBezTo>
                    <a:pt x="461200" y="412391"/>
                    <a:pt x="461200" y="412391"/>
                    <a:pt x="456712" y="415379"/>
                  </a:cubicBezTo>
                  <a:cubicBezTo>
                    <a:pt x="456712" y="415379"/>
                    <a:pt x="456712" y="415379"/>
                    <a:pt x="449232" y="410897"/>
                  </a:cubicBezTo>
                  <a:cubicBezTo>
                    <a:pt x="449232" y="410897"/>
                    <a:pt x="449232" y="410897"/>
                    <a:pt x="443247" y="407908"/>
                  </a:cubicBezTo>
                  <a:cubicBezTo>
                    <a:pt x="443247" y="407908"/>
                    <a:pt x="443247" y="407908"/>
                    <a:pt x="437263" y="407908"/>
                  </a:cubicBezTo>
                  <a:cubicBezTo>
                    <a:pt x="437263" y="407908"/>
                    <a:pt x="437263" y="407908"/>
                    <a:pt x="432775" y="407908"/>
                  </a:cubicBezTo>
                  <a:cubicBezTo>
                    <a:pt x="432775" y="407908"/>
                    <a:pt x="432775" y="407908"/>
                    <a:pt x="425294" y="412391"/>
                  </a:cubicBezTo>
                  <a:cubicBezTo>
                    <a:pt x="425294" y="412391"/>
                    <a:pt x="425294" y="412391"/>
                    <a:pt x="419310" y="415379"/>
                  </a:cubicBezTo>
                  <a:cubicBezTo>
                    <a:pt x="419310" y="415379"/>
                    <a:pt x="419310" y="415379"/>
                    <a:pt x="413326" y="422850"/>
                  </a:cubicBezTo>
                  <a:cubicBezTo>
                    <a:pt x="413326" y="422850"/>
                    <a:pt x="413326" y="422850"/>
                    <a:pt x="410334" y="425838"/>
                  </a:cubicBezTo>
                  <a:cubicBezTo>
                    <a:pt x="410334" y="425838"/>
                    <a:pt x="410334" y="425838"/>
                    <a:pt x="402853" y="424344"/>
                  </a:cubicBezTo>
                  <a:cubicBezTo>
                    <a:pt x="402853" y="424344"/>
                    <a:pt x="402853" y="424344"/>
                    <a:pt x="410334" y="418368"/>
                  </a:cubicBezTo>
                  <a:cubicBezTo>
                    <a:pt x="410334" y="418368"/>
                    <a:pt x="410334" y="418368"/>
                    <a:pt x="419310" y="409403"/>
                  </a:cubicBezTo>
                  <a:cubicBezTo>
                    <a:pt x="419310" y="409403"/>
                    <a:pt x="419310" y="409403"/>
                    <a:pt x="425294" y="403426"/>
                  </a:cubicBezTo>
                  <a:cubicBezTo>
                    <a:pt x="425294" y="403426"/>
                    <a:pt x="425294" y="403426"/>
                    <a:pt x="429783" y="397449"/>
                  </a:cubicBezTo>
                  <a:cubicBezTo>
                    <a:pt x="429783" y="397449"/>
                    <a:pt x="429783" y="397449"/>
                    <a:pt x="426791" y="397449"/>
                  </a:cubicBezTo>
                  <a:cubicBezTo>
                    <a:pt x="426791" y="397449"/>
                    <a:pt x="426791" y="397449"/>
                    <a:pt x="420806" y="394461"/>
                  </a:cubicBezTo>
                  <a:cubicBezTo>
                    <a:pt x="420806" y="394461"/>
                    <a:pt x="420806" y="394461"/>
                    <a:pt x="420806" y="384002"/>
                  </a:cubicBezTo>
                  <a:cubicBezTo>
                    <a:pt x="420806" y="384002"/>
                    <a:pt x="420806" y="384002"/>
                    <a:pt x="414822" y="388484"/>
                  </a:cubicBezTo>
                  <a:cubicBezTo>
                    <a:pt x="414822" y="388484"/>
                    <a:pt x="414822" y="388484"/>
                    <a:pt x="413326" y="389978"/>
                  </a:cubicBezTo>
                  <a:cubicBezTo>
                    <a:pt x="413326" y="389978"/>
                    <a:pt x="413326" y="389978"/>
                    <a:pt x="402853" y="389978"/>
                  </a:cubicBezTo>
                  <a:cubicBezTo>
                    <a:pt x="402853" y="389978"/>
                    <a:pt x="402853" y="389978"/>
                    <a:pt x="393877" y="388484"/>
                  </a:cubicBezTo>
                  <a:cubicBezTo>
                    <a:pt x="393877" y="388484"/>
                    <a:pt x="393877" y="388484"/>
                    <a:pt x="389389" y="392967"/>
                  </a:cubicBezTo>
                  <a:cubicBezTo>
                    <a:pt x="389389" y="392967"/>
                    <a:pt x="389389" y="392967"/>
                    <a:pt x="386397" y="401932"/>
                  </a:cubicBezTo>
                  <a:cubicBezTo>
                    <a:pt x="386397" y="401932"/>
                    <a:pt x="386397" y="401932"/>
                    <a:pt x="392381" y="409403"/>
                  </a:cubicBezTo>
                  <a:cubicBezTo>
                    <a:pt x="392381" y="409403"/>
                    <a:pt x="392381" y="409403"/>
                    <a:pt x="389389" y="421356"/>
                  </a:cubicBezTo>
                  <a:cubicBezTo>
                    <a:pt x="389389" y="421356"/>
                    <a:pt x="389389" y="421356"/>
                    <a:pt x="381908" y="428827"/>
                  </a:cubicBezTo>
                  <a:cubicBezTo>
                    <a:pt x="381908" y="428827"/>
                    <a:pt x="381908" y="428827"/>
                    <a:pt x="374428" y="428827"/>
                  </a:cubicBezTo>
                  <a:cubicBezTo>
                    <a:pt x="374428" y="428827"/>
                    <a:pt x="374428" y="428827"/>
                    <a:pt x="365452" y="428827"/>
                  </a:cubicBezTo>
                  <a:cubicBezTo>
                    <a:pt x="365452" y="428827"/>
                    <a:pt x="365452" y="428827"/>
                    <a:pt x="362459" y="439286"/>
                  </a:cubicBezTo>
                  <a:cubicBezTo>
                    <a:pt x="362459" y="439286"/>
                    <a:pt x="362459" y="439286"/>
                    <a:pt x="350491" y="443769"/>
                  </a:cubicBezTo>
                  <a:cubicBezTo>
                    <a:pt x="350491" y="443769"/>
                    <a:pt x="350491" y="443769"/>
                    <a:pt x="348995" y="446757"/>
                  </a:cubicBezTo>
                  <a:cubicBezTo>
                    <a:pt x="348995" y="446757"/>
                    <a:pt x="348995" y="446757"/>
                    <a:pt x="338522" y="454228"/>
                  </a:cubicBezTo>
                  <a:cubicBezTo>
                    <a:pt x="338522" y="454228"/>
                    <a:pt x="338522" y="454228"/>
                    <a:pt x="328050" y="457216"/>
                  </a:cubicBezTo>
                  <a:cubicBezTo>
                    <a:pt x="328050" y="457216"/>
                    <a:pt x="328050" y="457216"/>
                    <a:pt x="322065" y="458710"/>
                  </a:cubicBezTo>
                  <a:cubicBezTo>
                    <a:pt x="322065" y="458710"/>
                    <a:pt x="322065" y="458710"/>
                    <a:pt x="319073" y="454228"/>
                  </a:cubicBezTo>
                  <a:cubicBezTo>
                    <a:pt x="319073" y="454228"/>
                    <a:pt x="319073" y="454228"/>
                    <a:pt x="317577" y="451239"/>
                  </a:cubicBezTo>
                  <a:cubicBezTo>
                    <a:pt x="317577" y="451239"/>
                    <a:pt x="317577" y="451239"/>
                    <a:pt x="325058" y="448251"/>
                  </a:cubicBezTo>
                  <a:cubicBezTo>
                    <a:pt x="325058" y="448251"/>
                    <a:pt x="325058" y="448251"/>
                    <a:pt x="331042" y="440780"/>
                  </a:cubicBezTo>
                  <a:cubicBezTo>
                    <a:pt x="331042" y="440780"/>
                    <a:pt x="331042" y="440780"/>
                    <a:pt x="323561" y="440780"/>
                  </a:cubicBezTo>
                  <a:cubicBezTo>
                    <a:pt x="323561" y="440780"/>
                    <a:pt x="323561" y="440780"/>
                    <a:pt x="320569" y="436298"/>
                  </a:cubicBezTo>
                  <a:cubicBezTo>
                    <a:pt x="320569" y="436298"/>
                    <a:pt x="320569" y="436298"/>
                    <a:pt x="328050" y="425838"/>
                  </a:cubicBezTo>
                  <a:cubicBezTo>
                    <a:pt x="328050" y="425838"/>
                    <a:pt x="328050" y="425838"/>
                    <a:pt x="331042" y="415379"/>
                  </a:cubicBezTo>
                  <a:cubicBezTo>
                    <a:pt x="331042" y="415379"/>
                    <a:pt x="331042" y="415379"/>
                    <a:pt x="335530" y="400438"/>
                  </a:cubicBezTo>
                  <a:cubicBezTo>
                    <a:pt x="335530" y="400438"/>
                    <a:pt x="335530" y="400438"/>
                    <a:pt x="343010" y="391473"/>
                  </a:cubicBezTo>
                  <a:cubicBezTo>
                    <a:pt x="343010" y="391473"/>
                    <a:pt x="343010" y="391473"/>
                    <a:pt x="369940" y="394461"/>
                  </a:cubicBezTo>
                  <a:cubicBezTo>
                    <a:pt x="369940" y="394461"/>
                    <a:pt x="369940" y="394461"/>
                    <a:pt x="365452" y="388484"/>
                  </a:cubicBezTo>
                  <a:cubicBezTo>
                    <a:pt x="365452" y="388484"/>
                    <a:pt x="365452" y="388484"/>
                    <a:pt x="357971" y="386990"/>
                  </a:cubicBezTo>
                  <a:cubicBezTo>
                    <a:pt x="357971" y="386990"/>
                    <a:pt x="357971" y="386990"/>
                    <a:pt x="344507" y="381013"/>
                  </a:cubicBezTo>
                  <a:cubicBezTo>
                    <a:pt x="344507" y="381013"/>
                    <a:pt x="344507" y="381013"/>
                    <a:pt x="334034" y="385496"/>
                  </a:cubicBezTo>
                  <a:cubicBezTo>
                    <a:pt x="334034" y="385496"/>
                    <a:pt x="334034" y="385496"/>
                    <a:pt x="325058" y="392967"/>
                  </a:cubicBezTo>
                  <a:cubicBezTo>
                    <a:pt x="325058" y="392967"/>
                    <a:pt x="325058" y="392967"/>
                    <a:pt x="316081" y="400438"/>
                  </a:cubicBezTo>
                  <a:cubicBezTo>
                    <a:pt x="316081" y="400438"/>
                    <a:pt x="316081" y="400438"/>
                    <a:pt x="311593" y="409403"/>
                  </a:cubicBezTo>
                  <a:cubicBezTo>
                    <a:pt x="311593" y="409403"/>
                    <a:pt x="311593" y="409403"/>
                    <a:pt x="310097" y="416873"/>
                  </a:cubicBezTo>
                  <a:cubicBezTo>
                    <a:pt x="310097" y="416873"/>
                    <a:pt x="310097" y="416873"/>
                    <a:pt x="304113" y="416873"/>
                  </a:cubicBezTo>
                  <a:cubicBezTo>
                    <a:pt x="304113" y="416873"/>
                    <a:pt x="304113" y="416873"/>
                    <a:pt x="304113" y="419862"/>
                  </a:cubicBezTo>
                  <a:cubicBezTo>
                    <a:pt x="304113" y="419862"/>
                    <a:pt x="304113" y="419862"/>
                    <a:pt x="307105" y="425838"/>
                  </a:cubicBezTo>
                  <a:cubicBezTo>
                    <a:pt x="307105" y="425838"/>
                    <a:pt x="307105" y="425838"/>
                    <a:pt x="305609" y="430321"/>
                  </a:cubicBezTo>
                  <a:cubicBezTo>
                    <a:pt x="305609" y="430321"/>
                    <a:pt x="305609" y="430321"/>
                    <a:pt x="301120" y="434803"/>
                  </a:cubicBezTo>
                  <a:cubicBezTo>
                    <a:pt x="301120" y="434803"/>
                    <a:pt x="301120" y="434803"/>
                    <a:pt x="290648" y="440780"/>
                  </a:cubicBezTo>
                  <a:cubicBezTo>
                    <a:pt x="290648" y="440780"/>
                    <a:pt x="290648" y="440780"/>
                    <a:pt x="284664" y="445263"/>
                  </a:cubicBezTo>
                  <a:cubicBezTo>
                    <a:pt x="284664" y="445263"/>
                    <a:pt x="284664" y="445263"/>
                    <a:pt x="277183" y="452734"/>
                  </a:cubicBezTo>
                  <a:cubicBezTo>
                    <a:pt x="277183" y="452734"/>
                    <a:pt x="277183" y="452734"/>
                    <a:pt x="275687" y="460204"/>
                  </a:cubicBezTo>
                  <a:cubicBezTo>
                    <a:pt x="275687" y="460204"/>
                    <a:pt x="275687" y="460204"/>
                    <a:pt x="286160" y="463193"/>
                  </a:cubicBezTo>
                  <a:cubicBezTo>
                    <a:pt x="286160" y="463193"/>
                    <a:pt x="286160" y="463193"/>
                    <a:pt x="287656" y="473652"/>
                  </a:cubicBezTo>
                  <a:cubicBezTo>
                    <a:pt x="287656" y="473652"/>
                    <a:pt x="287656" y="473652"/>
                    <a:pt x="283168" y="479629"/>
                  </a:cubicBezTo>
                  <a:cubicBezTo>
                    <a:pt x="283168" y="479629"/>
                    <a:pt x="283168" y="479629"/>
                    <a:pt x="275687" y="484111"/>
                  </a:cubicBezTo>
                  <a:cubicBezTo>
                    <a:pt x="275687" y="484111"/>
                    <a:pt x="275687" y="484111"/>
                    <a:pt x="266711" y="496064"/>
                  </a:cubicBezTo>
                  <a:cubicBezTo>
                    <a:pt x="266711" y="496064"/>
                    <a:pt x="266711" y="496064"/>
                    <a:pt x="253246" y="505029"/>
                  </a:cubicBezTo>
                  <a:cubicBezTo>
                    <a:pt x="253246" y="505029"/>
                    <a:pt x="253246" y="505029"/>
                    <a:pt x="226317" y="518477"/>
                  </a:cubicBezTo>
                  <a:cubicBezTo>
                    <a:pt x="226317" y="518477"/>
                    <a:pt x="226317" y="518477"/>
                    <a:pt x="224821" y="530430"/>
                  </a:cubicBezTo>
                  <a:cubicBezTo>
                    <a:pt x="224821" y="530430"/>
                    <a:pt x="224821" y="530430"/>
                    <a:pt x="214348" y="534913"/>
                  </a:cubicBezTo>
                  <a:cubicBezTo>
                    <a:pt x="214348" y="534913"/>
                    <a:pt x="214348" y="534913"/>
                    <a:pt x="203876" y="540890"/>
                  </a:cubicBezTo>
                  <a:cubicBezTo>
                    <a:pt x="203876" y="540890"/>
                    <a:pt x="203876" y="540890"/>
                    <a:pt x="190411" y="545372"/>
                  </a:cubicBezTo>
                  <a:cubicBezTo>
                    <a:pt x="190411" y="545372"/>
                    <a:pt x="190411" y="545372"/>
                    <a:pt x="185923" y="548360"/>
                  </a:cubicBezTo>
                  <a:cubicBezTo>
                    <a:pt x="185923" y="548360"/>
                    <a:pt x="185923" y="548360"/>
                    <a:pt x="179939" y="552843"/>
                  </a:cubicBezTo>
                  <a:cubicBezTo>
                    <a:pt x="179939" y="552843"/>
                    <a:pt x="179939" y="552843"/>
                    <a:pt x="175450" y="557325"/>
                  </a:cubicBezTo>
                  <a:cubicBezTo>
                    <a:pt x="175450" y="557325"/>
                    <a:pt x="175450" y="557325"/>
                    <a:pt x="172458" y="566290"/>
                  </a:cubicBezTo>
                  <a:cubicBezTo>
                    <a:pt x="172458" y="566290"/>
                    <a:pt x="172458" y="566290"/>
                    <a:pt x="164978" y="567785"/>
                  </a:cubicBezTo>
                  <a:cubicBezTo>
                    <a:pt x="164978" y="567785"/>
                    <a:pt x="164978" y="567785"/>
                    <a:pt x="154505" y="570773"/>
                  </a:cubicBezTo>
                  <a:cubicBezTo>
                    <a:pt x="154505" y="570773"/>
                    <a:pt x="154505" y="570773"/>
                    <a:pt x="147025" y="570773"/>
                  </a:cubicBezTo>
                  <a:cubicBezTo>
                    <a:pt x="147025" y="570773"/>
                    <a:pt x="147025" y="570773"/>
                    <a:pt x="139545" y="573761"/>
                  </a:cubicBezTo>
                  <a:cubicBezTo>
                    <a:pt x="139545" y="573761"/>
                    <a:pt x="139545" y="573761"/>
                    <a:pt x="129072" y="579738"/>
                  </a:cubicBezTo>
                  <a:cubicBezTo>
                    <a:pt x="129072" y="579738"/>
                    <a:pt x="129072" y="579738"/>
                    <a:pt x="132064" y="587209"/>
                  </a:cubicBezTo>
                  <a:cubicBezTo>
                    <a:pt x="132064" y="587209"/>
                    <a:pt x="132064" y="587209"/>
                    <a:pt x="129072" y="588703"/>
                  </a:cubicBezTo>
                  <a:cubicBezTo>
                    <a:pt x="129072" y="588703"/>
                    <a:pt x="129072" y="588703"/>
                    <a:pt x="121592" y="584220"/>
                  </a:cubicBezTo>
                  <a:cubicBezTo>
                    <a:pt x="121592" y="584220"/>
                    <a:pt x="121592" y="584220"/>
                    <a:pt x="114111" y="581232"/>
                  </a:cubicBezTo>
                  <a:cubicBezTo>
                    <a:pt x="114111" y="581232"/>
                    <a:pt x="114111" y="581232"/>
                    <a:pt x="108127" y="572267"/>
                  </a:cubicBezTo>
                  <a:cubicBezTo>
                    <a:pt x="108127" y="572267"/>
                    <a:pt x="108127" y="572267"/>
                    <a:pt x="106631" y="575255"/>
                  </a:cubicBezTo>
                  <a:cubicBezTo>
                    <a:pt x="106631" y="575255"/>
                    <a:pt x="106631" y="575255"/>
                    <a:pt x="106631" y="587209"/>
                  </a:cubicBezTo>
                  <a:cubicBezTo>
                    <a:pt x="106631" y="587209"/>
                    <a:pt x="106631" y="587209"/>
                    <a:pt x="97655" y="587209"/>
                  </a:cubicBezTo>
                  <a:cubicBezTo>
                    <a:pt x="97655" y="587209"/>
                    <a:pt x="97655" y="587209"/>
                    <a:pt x="97655" y="591691"/>
                  </a:cubicBezTo>
                  <a:cubicBezTo>
                    <a:pt x="97655" y="591691"/>
                    <a:pt x="97655" y="591691"/>
                    <a:pt x="88678" y="591691"/>
                  </a:cubicBezTo>
                  <a:cubicBezTo>
                    <a:pt x="88678" y="591691"/>
                    <a:pt x="88678" y="591691"/>
                    <a:pt x="88678" y="590197"/>
                  </a:cubicBezTo>
                  <a:cubicBezTo>
                    <a:pt x="88678" y="588703"/>
                    <a:pt x="84190" y="588703"/>
                    <a:pt x="84190" y="588703"/>
                  </a:cubicBezTo>
                  <a:cubicBezTo>
                    <a:pt x="84190" y="588703"/>
                    <a:pt x="84190" y="588703"/>
                    <a:pt x="78206" y="588703"/>
                  </a:cubicBezTo>
                  <a:cubicBezTo>
                    <a:pt x="78206" y="588703"/>
                    <a:pt x="78206" y="588703"/>
                    <a:pt x="70725" y="590197"/>
                  </a:cubicBezTo>
                  <a:cubicBezTo>
                    <a:pt x="70725" y="590197"/>
                    <a:pt x="70725" y="590197"/>
                    <a:pt x="61749" y="599162"/>
                  </a:cubicBezTo>
                  <a:cubicBezTo>
                    <a:pt x="61749" y="599162"/>
                    <a:pt x="61749" y="599162"/>
                    <a:pt x="45292" y="599162"/>
                  </a:cubicBezTo>
                  <a:cubicBezTo>
                    <a:pt x="45292" y="599162"/>
                    <a:pt x="45292" y="599162"/>
                    <a:pt x="30331" y="599162"/>
                  </a:cubicBezTo>
                  <a:cubicBezTo>
                    <a:pt x="30331" y="599162"/>
                    <a:pt x="30331" y="599162"/>
                    <a:pt x="30331" y="593185"/>
                  </a:cubicBezTo>
                  <a:cubicBezTo>
                    <a:pt x="30331" y="593185"/>
                    <a:pt x="30331" y="593185"/>
                    <a:pt x="40804" y="581232"/>
                  </a:cubicBezTo>
                  <a:cubicBezTo>
                    <a:pt x="40804" y="581232"/>
                    <a:pt x="40804" y="581232"/>
                    <a:pt x="58757" y="581232"/>
                  </a:cubicBezTo>
                  <a:cubicBezTo>
                    <a:pt x="58757" y="581232"/>
                    <a:pt x="58757" y="581232"/>
                    <a:pt x="66237" y="581232"/>
                  </a:cubicBezTo>
                  <a:cubicBezTo>
                    <a:pt x="66237" y="581232"/>
                    <a:pt x="66237" y="581232"/>
                    <a:pt x="73717" y="576750"/>
                  </a:cubicBezTo>
                  <a:cubicBezTo>
                    <a:pt x="73717" y="576750"/>
                    <a:pt x="73717" y="576750"/>
                    <a:pt x="84190" y="573761"/>
                  </a:cubicBezTo>
                  <a:cubicBezTo>
                    <a:pt x="84190" y="573761"/>
                    <a:pt x="84190" y="573761"/>
                    <a:pt x="88678" y="570773"/>
                  </a:cubicBezTo>
                  <a:cubicBezTo>
                    <a:pt x="88678" y="570773"/>
                    <a:pt x="88678" y="570773"/>
                    <a:pt x="93166" y="563302"/>
                  </a:cubicBezTo>
                  <a:cubicBezTo>
                    <a:pt x="93166" y="563302"/>
                    <a:pt x="93166" y="563302"/>
                    <a:pt x="102143" y="558820"/>
                  </a:cubicBezTo>
                  <a:cubicBezTo>
                    <a:pt x="102143" y="558820"/>
                    <a:pt x="102143" y="558820"/>
                    <a:pt x="115607" y="557325"/>
                  </a:cubicBezTo>
                  <a:cubicBezTo>
                    <a:pt x="115607" y="557325"/>
                    <a:pt x="115607" y="557325"/>
                    <a:pt x="123088" y="557325"/>
                  </a:cubicBezTo>
                  <a:cubicBezTo>
                    <a:pt x="123088" y="557325"/>
                    <a:pt x="123088" y="557325"/>
                    <a:pt x="129072" y="563302"/>
                  </a:cubicBezTo>
                  <a:cubicBezTo>
                    <a:pt x="129072" y="563302"/>
                    <a:pt x="129072" y="563302"/>
                    <a:pt x="135056" y="558820"/>
                  </a:cubicBezTo>
                  <a:cubicBezTo>
                    <a:pt x="135056" y="558820"/>
                    <a:pt x="135056" y="558820"/>
                    <a:pt x="141041" y="549855"/>
                  </a:cubicBezTo>
                  <a:cubicBezTo>
                    <a:pt x="141041" y="549855"/>
                    <a:pt x="141041" y="549855"/>
                    <a:pt x="148521" y="542384"/>
                  </a:cubicBezTo>
                  <a:cubicBezTo>
                    <a:pt x="148521" y="542384"/>
                    <a:pt x="148521" y="542384"/>
                    <a:pt x="156001" y="537901"/>
                  </a:cubicBezTo>
                  <a:cubicBezTo>
                    <a:pt x="156001" y="537901"/>
                    <a:pt x="156001" y="537901"/>
                    <a:pt x="170962" y="534913"/>
                  </a:cubicBezTo>
                  <a:cubicBezTo>
                    <a:pt x="170962" y="534913"/>
                    <a:pt x="170962" y="534913"/>
                    <a:pt x="176946" y="528936"/>
                  </a:cubicBezTo>
                  <a:cubicBezTo>
                    <a:pt x="176946" y="528936"/>
                    <a:pt x="176946" y="528936"/>
                    <a:pt x="184427" y="521465"/>
                  </a:cubicBezTo>
                  <a:cubicBezTo>
                    <a:pt x="184427" y="521465"/>
                    <a:pt x="184427" y="521465"/>
                    <a:pt x="193403" y="513994"/>
                  </a:cubicBezTo>
                  <a:cubicBezTo>
                    <a:pt x="193403" y="513994"/>
                    <a:pt x="193403" y="513994"/>
                    <a:pt x="200884" y="509512"/>
                  </a:cubicBezTo>
                  <a:cubicBezTo>
                    <a:pt x="200884" y="509512"/>
                    <a:pt x="200884" y="509512"/>
                    <a:pt x="203876" y="500547"/>
                  </a:cubicBezTo>
                  <a:cubicBezTo>
                    <a:pt x="203876" y="500547"/>
                    <a:pt x="203876" y="500547"/>
                    <a:pt x="205372" y="487099"/>
                  </a:cubicBezTo>
                  <a:cubicBezTo>
                    <a:pt x="205372" y="487099"/>
                    <a:pt x="205372" y="487099"/>
                    <a:pt x="208364" y="478134"/>
                  </a:cubicBezTo>
                  <a:cubicBezTo>
                    <a:pt x="208364" y="478134"/>
                    <a:pt x="208364" y="478134"/>
                    <a:pt x="209860" y="475146"/>
                  </a:cubicBezTo>
                  <a:cubicBezTo>
                    <a:pt x="209860" y="475146"/>
                    <a:pt x="209860" y="475146"/>
                    <a:pt x="217340" y="464687"/>
                  </a:cubicBezTo>
                  <a:cubicBezTo>
                    <a:pt x="217340" y="464687"/>
                    <a:pt x="217340" y="464687"/>
                    <a:pt x="212852" y="464687"/>
                  </a:cubicBezTo>
                  <a:cubicBezTo>
                    <a:pt x="212852" y="464687"/>
                    <a:pt x="212852" y="464687"/>
                    <a:pt x="205372" y="466181"/>
                  </a:cubicBezTo>
                  <a:cubicBezTo>
                    <a:pt x="205372" y="466181"/>
                    <a:pt x="205372" y="466181"/>
                    <a:pt x="200884" y="466181"/>
                  </a:cubicBezTo>
                  <a:cubicBezTo>
                    <a:pt x="200884" y="466181"/>
                    <a:pt x="200884" y="466181"/>
                    <a:pt x="193403" y="464687"/>
                  </a:cubicBezTo>
                  <a:cubicBezTo>
                    <a:pt x="193403" y="464687"/>
                    <a:pt x="193403" y="464687"/>
                    <a:pt x="190411" y="461699"/>
                  </a:cubicBezTo>
                  <a:cubicBezTo>
                    <a:pt x="190411" y="461699"/>
                    <a:pt x="190411" y="461699"/>
                    <a:pt x="197891" y="454228"/>
                  </a:cubicBezTo>
                  <a:cubicBezTo>
                    <a:pt x="197891" y="454228"/>
                    <a:pt x="197891" y="454228"/>
                    <a:pt x="190411" y="455722"/>
                  </a:cubicBezTo>
                  <a:cubicBezTo>
                    <a:pt x="190411" y="455722"/>
                    <a:pt x="190411" y="455722"/>
                    <a:pt x="185923" y="460204"/>
                  </a:cubicBezTo>
                  <a:cubicBezTo>
                    <a:pt x="185923" y="460204"/>
                    <a:pt x="185923" y="460204"/>
                    <a:pt x="182931" y="470664"/>
                  </a:cubicBezTo>
                  <a:cubicBezTo>
                    <a:pt x="182931" y="470664"/>
                    <a:pt x="182931" y="470664"/>
                    <a:pt x="178442" y="475146"/>
                  </a:cubicBezTo>
                  <a:cubicBezTo>
                    <a:pt x="178442" y="475146"/>
                    <a:pt x="178442" y="475146"/>
                    <a:pt x="176946" y="470664"/>
                  </a:cubicBezTo>
                  <a:cubicBezTo>
                    <a:pt x="176946" y="470664"/>
                    <a:pt x="176946" y="470664"/>
                    <a:pt x="172458" y="464687"/>
                  </a:cubicBezTo>
                  <a:cubicBezTo>
                    <a:pt x="172458" y="464687"/>
                    <a:pt x="172458" y="464687"/>
                    <a:pt x="164978" y="457216"/>
                  </a:cubicBezTo>
                  <a:cubicBezTo>
                    <a:pt x="164978" y="457216"/>
                    <a:pt x="164978" y="457216"/>
                    <a:pt x="153009" y="449745"/>
                  </a:cubicBezTo>
                  <a:cubicBezTo>
                    <a:pt x="153009" y="449745"/>
                    <a:pt x="153009" y="449745"/>
                    <a:pt x="150017" y="449745"/>
                  </a:cubicBezTo>
                  <a:cubicBezTo>
                    <a:pt x="150017" y="449745"/>
                    <a:pt x="150017" y="449745"/>
                    <a:pt x="139545" y="457216"/>
                  </a:cubicBezTo>
                  <a:cubicBezTo>
                    <a:pt x="139545" y="457216"/>
                    <a:pt x="139545" y="457216"/>
                    <a:pt x="133560" y="457216"/>
                  </a:cubicBezTo>
                  <a:cubicBezTo>
                    <a:pt x="133560" y="457216"/>
                    <a:pt x="133560" y="457216"/>
                    <a:pt x="124584" y="457216"/>
                  </a:cubicBezTo>
                  <a:cubicBezTo>
                    <a:pt x="124584" y="457216"/>
                    <a:pt x="124584" y="457216"/>
                    <a:pt x="126080" y="437792"/>
                  </a:cubicBezTo>
                  <a:cubicBezTo>
                    <a:pt x="126080" y="437792"/>
                    <a:pt x="126080" y="437792"/>
                    <a:pt x="127576" y="431815"/>
                  </a:cubicBezTo>
                  <a:cubicBezTo>
                    <a:pt x="127576" y="431815"/>
                    <a:pt x="127576" y="431815"/>
                    <a:pt x="132064" y="425838"/>
                  </a:cubicBezTo>
                  <a:cubicBezTo>
                    <a:pt x="132064" y="425838"/>
                    <a:pt x="132064" y="425838"/>
                    <a:pt x="132064" y="418368"/>
                  </a:cubicBezTo>
                  <a:cubicBezTo>
                    <a:pt x="132064" y="418368"/>
                    <a:pt x="132064" y="418368"/>
                    <a:pt x="130568" y="406414"/>
                  </a:cubicBezTo>
                  <a:cubicBezTo>
                    <a:pt x="130568" y="406414"/>
                    <a:pt x="130568" y="406414"/>
                    <a:pt x="127576" y="394461"/>
                  </a:cubicBezTo>
                  <a:cubicBezTo>
                    <a:pt x="127576" y="394461"/>
                    <a:pt x="127576" y="394461"/>
                    <a:pt x="124584" y="397449"/>
                  </a:cubicBezTo>
                  <a:cubicBezTo>
                    <a:pt x="124584" y="397449"/>
                    <a:pt x="124584" y="397449"/>
                    <a:pt x="118600" y="403426"/>
                  </a:cubicBezTo>
                  <a:cubicBezTo>
                    <a:pt x="118600" y="403426"/>
                    <a:pt x="118600" y="403426"/>
                    <a:pt x="114111" y="406414"/>
                  </a:cubicBezTo>
                  <a:cubicBezTo>
                    <a:pt x="114111" y="406414"/>
                    <a:pt x="114111" y="406414"/>
                    <a:pt x="109623" y="406414"/>
                  </a:cubicBezTo>
                  <a:cubicBezTo>
                    <a:pt x="109623" y="406414"/>
                    <a:pt x="109623" y="406414"/>
                    <a:pt x="105135" y="401932"/>
                  </a:cubicBezTo>
                  <a:cubicBezTo>
                    <a:pt x="105135" y="401932"/>
                    <a:pt x="105135" y="401932"/>
                    <a:pt x="102143" y="401932"/>
                  </a:cubicBezTo>
                  <a:cubicBezTo>
                    <a:pt x="102143" y="401932"/>
                    <a:pt x="102143" y="401932"/>
                    <a:pt x="96158" y="398943"/>
                  </a:cubicBezTo>
                  <a:cubicBezTo>
                    <a:pt x="96158" y="398943"/>
                    <a:pt x="96158" y="398943"/>
                    <a:pt x="91670" y="394461"/>
                  </a:cubicBezTo>
                  <a:cubicBezTo>
                    <a:pt x="91670" y="394461"/>
                    <a:pt x="91670" y="394461"/>
                    <a:pt x="87182" y="391473"/>
                  </a:cubicBezTo>
                  <a:cubicBezTo>
                    <a:pt x="87182" y="391473"/>
                    <a:pt x="87182" y="391473"/>
                    <a:pt x="82694" y="386990"/>
                  </a:cubicBezTo>
                  <a:cubicBezTo>
                    <a:pt x="82694" y="386990"/>
                    <a:pt x="82694" y="386990"/>
                    <a:pt x="81198" y="382508"/>
                  </a:cubicBezTo>
                  <a:cubicBezTo>
                    <a:pt x="81198" y="382508"/>
                    <a:pt x="81198" y="382508"/>
                    <a:pt x="79702" y="372048"/>
                  </a:cubicBezTo>
                  <a:cubicBezTo>
                    <a:pt x="79702" y="372048"/>
                    <a:pt x="79702" y="372048"/>
                    <a:pt x="85686" y="367566"/>
                  </a:cubicBezTo>
                  <a:cubicBezTo>
                    <a:pt x="85686" y="367566"/>
                    <a:pt x="85686" y="367566"/>
                    <a:pt x="91670" y="367566"/>
                  </a:cubicBezTo>
                  <a:cubicBezTo>
                    <a:pt x="91670" y="367566"/>
                    <a:pt x="91670" y="367566"/>
                    <a:pt x="99151" y="367566"/>
                  </a:cubicBezTo>
                  <a:cubicBezTo>
                    <a:pt x="99151" y="367566"/>
                    <a:pt x="99151" y="367566"/>
                    <a:pt x="106631" y="372048"/>
                  </a:cubicBezTo>
                  <a:cubicBezTo>
                    <a:pt x="106631" y="372048"/>
                    <a:pt x="106631" y="372048"/>
                    <a:pt x="109623" y="364578"/>
                  </a:cubicBezTo>
                  <a:cubicBezTo>
                    <a:pt x="109623" y="364578"/>
                    <a:pt x="109623" y="364578"/>
                    <a:pt x="105135" y="360095"/>
                  </a:cubicBezTo>
                  <a:cubicBezTo>
                    <a:pt x="105135" y="360095"/>
                    <a:pt x="105135" y="360095"/>
                    <a:pt x="103639" y="360095"/>
                  </a:cubicBezTo>
                  <a:cubicBezTo>
                    <a:pt x="103639" y="360095"/>
                    <a:pt x="103639" y="360095"/>
                    <a:pt x="96158" y="360095"/>
                  </a:cubicBezTo>
                  <a:cubicBezTo>
                    <a:pt x="96158" y="360095"/>
                    <a:pt x="96158" y="360095"/>
                    <a:pt x="91670" y="360095"/>
                  </a:cubicBezTo>
                  <a:cubicBezTo>
                    <a:pt x="91670" y="360095"/>
                    <a:pt x="91670" y="360095"/>
                    <a:pt x="82694" y="354118"/>
                  </a:cubicBezTo>
                  <a:cubicBezTo>
                    <a:pt x="82694" y="354118"/>
                    <a:pt x="82694" y="354118"/>
                    <a:pt x="79702" y="348142"/>
                  </a:cubicBezTo>
                  <a:cubicBezTo>
                    <a:pt x="79702" y="348142"/>
                    <a:pt x="79702" y="348142"/>
                    <a:pt x="76710" y="340671"/>
                  </a:cubicBezTo>
                  <a:cubicBezTo>
                    <a:pt x="76710" y="340671"/>
                    <a:pt x="76710" y="340671"/>
                    <a:pt x="73717" y="333200"/>
                  </a:cubicBezTo>
                  <a:cubicBezTo>
                    <a:pt x="73717" y="333200"/>
                    <a:pt x="73717" y="333200"/>
                    <a:pt x="73717" y="330212"/>
                  </a:cubicBezTo>
                  <a:cubicBezTo>
                    <a:pt x="73717" y="330212"/>
                    <a:pt x="73717" y="330212"/>
                    <a:pt x="76710" y="327223"/>
                  </a:cubicBezTo>
                  <a:cubicBezTo>
                    <a:pt x="76710" y="327223"/>
                    <a:pt x="76710" y="327223"/>
                    <a:pt x="81198" y="319752"/>
                  </a:cubicBezTo>
                  <a:cubicBezTo>
                    <a:pt x="81198" y="319752"/>
                    <a:pt x="81198" y="319752"/>
                    <a:pt x="88678" y="310787"/>
                  </a:cubicBezTo>
                  <a:cubicBezTo>
                    <a:pt x="88678" y="310787"/>
                    <a:pt x="88678" y="310787"/>
                    <a:pt x="97655" y="304811"/>
                  </a:cubicBezTo>
                  <a:cubicBezTo>
                    <a:pt x="97655" y="304811"/>
                    <a:pt x="97655" y="304811"/>
                    <a:pt x="103639" y="297340"/>
                  </a:cubicBezTo>
                  <a:cubicBezTo>
                    <a:pt x="103639" y="297340"/>
                    <a:pt x="103639" y="297340"/>
                    <a:pt x="105135" y="289869"/>
                  </a:cubicBezTo>
                  <a:cubicBezTo>
                    <a:pt x="105135" y="289869"/>
                    <a:pt x="105135" y="289869"/>
                    <a:pt x="112615" y="282398"/>
                  </a:cubicBezTo>
                  <a:cubicBezTo>
                    <a:pt x="112615" y="282398"/>
                    <a:pt x="112615" y="282398"/>
                    <a:pt x="118600" y="280904"/>
                  </a:cubicBezTo>
                  <a:cubicBezTo>
                    <a:pt x="118600" y="280904"/>
                    <a:pt x="118600" y="280904"/>
                    <a:pt x="123088" y="283892"/>
                  </a:cubicBezTo>
                  <a:cubicBezTo>
                    <a:pt x="123088" y="283892"/>
                    <a:pt x="123088" y="283892"/>
                    <a:pt x="127576" y="289869"/>
                  </a:cubicBezTo>
                  <a:cubicBezTo>
                    <a:pt x="127576" y="289869"/>
                    <a:pt x="127576" y="289869"/>
                    <a:pt x="130568" y="289869"/>
                  </a:cubicBezTo>
                  <a:cubicBezTo>
                    <a:pt x="130568" y="289869"/>
                    <a:pt x="130568" y="289869"/>
                    <a:pt x="136552" y="289869"/>
                  </a:cubicBezTo>
                  <a:cubicBezTo>
                    <a:pt x="136552" y="289869"/>
                    <a:pt x="136552" y="289869"/>
                    <a:pt x="139545" y="289869"/>
                  </a:cubicBezTo>
                  <a:cubicBezTo>
                    <a:pt x="139545" y="289869"/>
                    <a:pt x="139545" y="289869"/>
                    <a:pt x="144033" y="283892"/>
                  </a:cubicBezTo>
                  <a:cubicBezTo>
                    <a:pt x="144033" y="283892"/>
                    <a:pt x="144033" y="283892"/>
                    <a:pt x="148521" y="283892"/>
                  </a:cubicBezTo>
                  <a:cubicBezTo>
                    <a:pt x="148521" y="283892"/>
                    <a:pt x="148521" y="283892"/>
                    <a:pt x="150017" y="280904"/>
                  </a:cubicBezTo>
                  <a:cubicBezTo>
                    <a:pt x="150017" y="280904"/>
                    <a:pt x="150017" y="280904"/>
                    <a:pt x="153009" y="276422"/>
                  </a:cubicBezTo>
                  <a:cubicBezTo>
                    <a:pt x="153009" y="276422"/>
                    <a:pt x="153009" y="276422"/>
                    <a:pt x="154505" y="280904"/>
                  </a:cubicBezTo>
                  <a:cubicBezTo>
                    <a:pt x="154505" y="280904"/>
                    <a:pt x="154505" y="280904"/>
                    <a:pt x="158994" y="280904"/>
                  </a:cubicBezTo>
                  <a:cubicBezTo>
                    <a:pt x="158994" y="280904"/>
                    <a:pt x="158994" y="280904"/>
                    <a:pt x="161986" y="280904"/>
                  </a:cubicBezTo>
                  <a:cubicBezTo>
                    <a:pt x="161986" y="280904"/>
                    <a:pt x="161986" y="280904"/>
                    <a:pt x="167970" y="280904"/>
                  </a:cubicBezTo>
                  <a:cubicBezTo>
                    <a:pt x="167970" y="280904"/>
                    <a:pt x="167970" y="280904"/>
                    <a:pt x="172458" y="276422"/>
                  </a:cubicBezTo>
                  <a:cubicBezTo>
                    <a:pt x="172458" y="276422"/>
                    <a:pt x="172458" y="276422"/>
                    <a:pt x="176946" y="276422"/>
                  </a:cubicBezTo>
                  <a:cubicBezTo>
                    <a:pt x="176946" y="276422"/>
                    <a:pt x="176946" y="276422"/>
                    <a:pt x="178442" y="265962"/>
                  </a:cubicBezTo>
                  <a:cubicBezTo>
                    <a:pt x="178442" y="265962"/>
                    <a:pt x="178442" y="265962"/>
                    <a:pt x="175450" y="258491"/>
                  </a:cubicBezTo>
                  <a:cubicBezTo>
                    <a:pt x="175450" y="258491"/>
                    <a:pt x="175450" y="258491"/>
                    <a:pt x="172458" y="246538"/>
                  </a:cubicBezTo>
                  <a:cubicBezTo>
                    <a:pt x="172458" y="246538"/>
                    <a:pt x="172458" y="246538"/>
                    <a:pt x="178442" y="246538"/>
                  </a:cubicBezTo>
                  <a:cubicBezTo>
                    <a:pt x="178442" y="246538"/>
                    <a:pt x="178442" y="246538"/>
                    <a:pt x="184427" y="240561"/>
                  </a:cubicBezTo>
                  <a:cubicBezTo>
                    <a:pt x="184427" y="240561"/>
                    <a:pt x="184427" y="240561"/>
                    <a:pt x="182931" y="231596"/>
                  </a:cubicBezTo>
                  <a:cubicBezTo>
                    <a:pt x="182931" y="231596"/>
                    <a:pt x="182931" y="231596"/>
                    <a:pt x="173954" y="230102"/>
                  </a:cubicBezTo>
                  <a:cubicBezTo>
                    <a:pt x="173954" y="230102"/>
                    <a:pt x="173954" y="230102"/>
                    <a:pt x="169466" y="230102"/>
                  </a:cubicBezTo>
                  <a:cubicBezTo>
                    <a:pt x="169466" y="230102"/>
                    <a:pt x="169466" y="230102"/>
                    <a:pt x="164978" y="231596"/>
                  </a:cubicBezTo>
                  <a:cubicBezTo>
                    <a:pt x="164978" y="231596"/>
                    <a:pt x="164978" y="231596"/>
                    <a:pt x="160490" y="234585"/>
                  </a:cubicBezTo>
                  <a:cubicBezTo>
                    <a:pt x="160490" y="234585"/>
                    <a:pt x="160490" y="234585"/>
                    <a:pt x="157497" y="240561"/>
                  </a:cubicBezTo>
                  <a:cubicBezTo>
                    <a:pt x="157497" y="240561"/>
                    <a:pt x="157497" y="240561"/>
                    <a:pt x="153009" y="240561"/>
                  </a:cubicBezTo>
                  <a:cubicBezTo>
                    <a:pt x="153009" y="240561"/>
                    <a:pt x="153009" y="240561"/>
                    <a:pt x="148521" y="231596"/>
                  </a:cubicBezTo>
                  <a:cubicBezTo>
                    <a:pt x="148521" y="231596"/>
                    <a:pt x="148521" y="231596"/>
                    <a:pt x="136552" y="231596"/>
                  </a:cubicBezTo>
                  <a:cubicBezTo>
                    <a:pt x="136552" y="231596"/>
                    <a:pt x="136552" y="231596"/>
                    <a:pt x="123088" y="231596"/>
                  </a:cubicBezTo>
                  <a:cubicBezTo>
                    <a:pt x="123088" y="231596"/>
                    <a:pt x="123088" y="231596"/>
                    <a:pt x="112615" y="228608"/>
                  </a:cubicBezTo>
                  <a:cubicBezTo>
                    <a:pt x="112615" y="228608"/>
                    <a:pt x="112615" y="228608"/>
                    <a:pt x="102143" y="224125"/>
                  </a:cubicBezTo>
                  <a:cubicBezTo>
                    <a:pt x="102143" y="224125"/>
                    <a:pt x="102143" y="224125"/>
                    <a:pt x="96158" y="216654"/>
                  </a:cubicBezTo>
                  <a:cubicBezTo>
                    <a:pt x="96158" y="216654"/>
                    <a:pt x="96158" y="216654"/>
                    <a:pt x="94662" y="201713"/>
                  </a:cubicBezTo>
                  <a:cubicBezTo>
                    <a:pt x="94662" y="201713"/>
                    <a:pt x="94662" y="201713"/>
                    <a:pt x="102143" y="198724"/>
                  </a:cubicBezTo>
                  <a:cubicBezTo>
                    <a:pt x="102143" y="198724"/>
                    <a:pt x="102143" y="198724"/>
                    <a:pt x="106631" y="195736"/>
                  </a:cubicBezTo>
                  <a:cubicBezTo>
                    <a:pt x="106631" y="195736"/>
                    <a:pt x="106631" y="195736"/>
                    <a:pt x="96158" y="191254"/>
                  </a:cubicBezTo>
                  <a:cubicBezTo>
                    <a:pt x="96158" y="191254"/>
                    <a:pt x="96158" y="191254"/>
                    <a:pt x="90174" y="186771"/>
                  </a:cubicBezTo>
                  <a:cubicBezTo>
                    <a:pt x="90174" y="186771"/>
                    <a:pt x="90174" y="186771"/>
                    <a:pt x="82694" y="180794"/>
                  </a:cubicBezTo>
                  <a:cubicBezTo>
                    <a:pt x="82694" y="180794"/>
                    <a:pt x="82694" y="180794"/>
                    <a:pt x="81198" y="177806"/>
                  </a:cubicBezTo>
                  <a:cubicBezTo>
                    <a:pt x="81198" y="177806"/>
                    <a:pt x="81198" y="177806"/>
                    <a:pt x="87182" y="173324"/>
                  </a:cubicBezTo>
                  <a:cubicBezTo>
                    <a:pt x="87182" y="173324"/>
                    <a:pt x="87182" y="173324"/>
                    <a:pt x="91670" y="173324"/>
                  </a:cubicBezTo>
                  <a:cubicBezTo>
                    <a:pt x="91670" y="173324"/>
                    <a:pt x="91670" y="173324"/>
                    <a:pt x="100647" y="171829"/>
                  </a:cubicBezTo>
                  <a:cubicBezTo>
                    <a:pt x="100647" y="171829"/>
                    <a:pt x="100647" y="171829"/>
                    <a:pt x="112615" y="164359"/>
                  </a:cubicBezTo>
                  <a:cubicBezTo>
                    <a:pt x="112615" y="164359"/>
                    <a:pt x="112615" y="164359"/>
                    <a:pt x="114111" y="167347"/>
                  </a:cubicBezTo>
                  <a:cubicBezTo>
                    <a:pt x="114111" y="167347"/>
                    <a:pt x="114111" y="167347"/>
                    <a:pt x="121592" y="164359"/>
                  </a:cubicBezTo>
                  <a:cubicBezTo>
                    <a:pt x="121592" y="164359"/>
                    <a:pt x="121592" y="164359"/>
                    <a:pt x="121592" y="162864"/>
                  </a:cubicBezTo>
                  <a:cubicBezTo>
                    <a:pt x="121592" y="162864"/>
                    <a:pt x="121592" y="162864"/>
                    <a:pt x="126080" y="161370"/>
                  </a:cubicBezTo>
                  <a:cubicBezTo>
                    <a:pt x="126080" y="161370"/>
                    <a:pt x="126080" y="161370"/>
                    <a:pt x="135056" y="159876"/>
                  </a:cubicBezTo>
                  <a:cubicBezTo>
                    <a:pt x="135056" y="159876"/>
                    <a:pt x="135056" y="159876"/>
                    <a:pt x="145529" y="159876"/>
                  </a:cubicBezTo>
                  <a:cubicBezTo>
                    <a:pt x="145529" y="159876"/>
                    <a:pt x="145529" y="159876"/>
                    <a:pt x="150017" y="162864"/>
                  </a:cubicBezTo>
                  <a:cubicBezTo>
                    <a:pt x="150017" y="162864"/>
                    <a:pt x="150017" y="162864"/>
                    <a:pt x="147025" y="170335"/>
                  </a:cubicBezTo>
                  <a:cubicBezTo>
                    <a:pt x="147025" y="170335"/>
                    <a:pt x="147025" y="170335"/>
                    <a:pt x="147025" y="173324"/>
                  </a:cubicBezTo>
                  <a:cubicBezTo>
                    <a:pt x="147025" y="173324"/>
                    <a:pt x="147025" y="173324"/>
                    <a:pt x="151513" y="176312"/>
                  </a:cubicBezTo>
                  <a:cubicBezTo>
                    <a:pt x="151513" y="176312"/>
                    <a:pt x="151513" y="176312"/>
                    <a:pt x="156001" y="180794"/>
                  </a:cubicBezTo>
                  <a:cubicBezTo>
                    <a:pt x="156001" y="180794"/>
                    <a:pt x="156001" y="180794"/>
                    <a:pt x="164978" y="180794"/>
                  </a:cubicBezTo>
                  <a:cubicBezTo>
                    <a:pt x="164978" y="180794"/>
                    <a:pt x="164978" y="180794"/>
                    <a:pt x="176946" y="183783"/>
                  </a:cubicBezTo>
                  <a:cubicBezTo>
                    <a:pt x="176946" y="183783"/>
                    <a:pt x="176946" y="183783"/>
                    <a:pt x="185923" y="179300"/>
                  </a:cubicBezTo>
                  <a:cubicBezTo>
                    <a:pt x="185923" y="179300"/>
                    <a:pt x="185923" y="179300"/>
                    <a:pt x="191907" y="173324"/>
                  </a:cubicBezTo>
                  <a:cubicBezTo>
                    <a:pt x="191907" y="173324"/>
                    <a:pt x="191907" y="173324"/>
                    <a:pt x="199387" y="168841"/>
                  </a:cubicBezTo>
                  <a:cubicBezTo>
                    <a:pt x="199387" y="168841"/>
                    <a:pt x="193403" y="165853"/>
                    <a:pt x="191907" y="165853"/>
                  </a:cubicBezTo>
                  <a:cubicBezTo>
                    <a:pt x="188915" y="165853"/>
                    <a:pt x="185923" y="162864"/>
                    <a:pt x="185923" y="162864"/>
                  </a:cubicBezTo>
                  <a:cubicBezTo>
                    <a:pt x="185923" y="162864"/>
                    <a:pt x="185923" y="162864"/>
                    <a:pt x="181435" y="159876"/>
                  </a:cubicBezTo>
                  <a:cubicBezTo>
                    <a:pt x="181435" y="159876"/>
                    <a:pt x="181435" y="159876"/>
                    <a:pt x="181435" y="153899"/>
                  </a:cubicBezTo>
                  <a:cubicBezTo>
                    <a:pt x="181435" y="153899"/>
                    <a:pt x="181435" y="153899"/>
                    <a:pt x="179939" y="146428"/>
                  </a:cubicBezTo>
                  <a:cubicBezTo>
                    <a:pt x="179939" y="146428"/>
                    <a:pt x="179939" y="146428"/>
                    <a:pt x="157497" y="140452"/>
                  </a:cubicBezTo>
                  <a:cubicBezTo>
                    <a:pt x="157497" y="140452"/>
                    <a:pt x="157497" y="140452"/>
                    <a:pt x="157497" y="118039"/>
                  </a:cubicBezTo>
                  <a:cubicBezTo>
                    <a:pt x="157497" y="118039"/>
                    <a:pt x="157497" y="118039"/>
                    <a:pt x="147025" y="107580"/>
                  </a:cubicBezTo>
                  <a:cubicBezTo>
                    <a:pt x="147025" y="107580"/>
                    <a:pt x="147025" y="107580"/>
                    <a:pt x="126080" y="85168"/>
                  </a:cubicBezTo>
                  <a:cubicBezTo>
                    <a:pt x="126080" y="85168"/>
                    <a:pt x="126080" y="85168"/>
                    <a:pt x="129072" y="85168"/>
                  </a:cubicBezTo>
                  <a:cubicBezTo>
                    <a:pt x="129072" y="85168"/>
                    <a:pt x="129072" y="85168"/>
                    <a:pt x="129072" y="80685"/>
                  </a:cubicBezTo>
                  <a:cubicBezTo>
                    <a:pt x="129072" y="80685"/>
                    <a:pt x="129072" y="80685"/>
                    <a:pt x="136552" y="80685"/>
                  </a:cubicBezTo>
                  <a:cubicBezTo>
                    <a:pt x="136552" y="80685"/>
                    <a:pt x="136552" y="80685"/>
                    <a:pt x="136552" y="74708"/>
                  </a:cubicBezTo>
                  <a:cubicBezTo>
                    <a:pt x="136552" y="74708"/>
                    <a:pt x="136552" y="74708"/>
                    <a:pt x="138048" y="67238"/>
                  </a:cubicBezTo>
                  <a:cubicBezTo>
                    <a:pt x="138048" y="67238"/>
                    <a:pt x="138048" y="67238"/>
                    <a:pt x="142537" y="67238"/>
                  </a:cubicBezTo>
                  <a:cubicBezTo>
                    <a:pt x="142537" y="67238"/>
                    <a:pt x="142537" y="67238"/>
                    <a:pt x="147025" y="70226"/>
                  </a:cubicBezTo>
                  <a:cubicBezTo>
                    <a:pt x="147025" y="70226"/>
                    <a:pt x="147025" y="70226"/>
                    <a:pt x="154505" y="70226"/>
                  </a:cubicBezTo>
                  <a:cubicBezTo>
                    <a:pt x="154505" y="70226"/>
                    <a:pt x="154505" y="70226"/>
                    <a:pt x="157497" y="70226"/>
                  </a:cubicBezTo>
                  <a:cubicBezTo>
                    <a:pt x="157497" y="70226"/>
                    <a:pt x="157497" y="70226"/>
                    <a:pt x="164978" y="70226"/>
                  </a:cubicBezTo>
                  <a:cubicBezTo>
                    <a:pt x="164978" y="70226"/>
                    <a:pt x="164978" y="70226"/>
                    <a:pt x="178442" y="65743"/>
                  </a:cubicBezTo>
                  <a:cubicBezTo>
                    <a:pt x="178442" y="65743"/>
                    <a:pt x="178442" y="65743"/>
                    <a:pt x="182931" y="61261"/>
                  </a:cubicBezTo>
                  <a:cubicBezTo>
                    <a:pt x="182931" y="61261"/>
                    <a:pt x="182931" y="61261"/>
                    <a:pt x="187419" y="53790"/>
                  </a:cubicBezTo>
                  <a:cubicBezTo>
                    <a:pt x="187419" y="53790"/>
                    <a:pt x="187419" y="53790"/>
                    <a:pt x="187419" y="41837"/>
                  </a:cubicBezTo>
                  <a:cubicBezTo>
                    <a:pt x="187419" y="41837"/>
                    <a:pt x="187419" y="41837"/>
                    <a:pt x="191907" y="41837"/>
                  </a:cubicBezTo>
                  <a:cubicBezTo>
                    <a:pt x="191907" y="41837"/>
                    <a:pt x="191907" y="41837"/>
                    <a:pt x="196395" y="37354"/>
                  </a:cubicBezTo>
                  <a:cubicBezTo>
                    <a:pt x="196395" y="37354"/>
                    <a:pt x="196395" y="37354"/>
                    <a:pt x="205372" y="29883"/>
                  </a:cubicBezTo>
                  <a:cubicBezTo>
                    <a:pt x="205372" y="29883"/>
                    <a:pt x="205372" y="29883"/>
                    <a:pt x="221829" y="26895"/>
                  </a:cubicBezTo>
                  <a:cubicBezTo>
                    <a:pt x="221829" y="26895"/>
                    <a:pt x="221829" y="26895"/>
                    <a:pt x="227813" y="19424"/>
                  </a:cubicBezTo>
                  <a:cubicBezTo>
                    <a:pt x="227813" y="19424"/>
                    <a:pt x="227813" y="19424"/>
                    <a:pt x="233797" y="16436"/>
                  </a:cubicBezTo>
                  <a:cubicBezTo>
                    <a:pt x="233797" y="16436"/>
                    <a:pt x="233797" y="16436"/>
                    <a:pt x="238285" y="11953"/>
                  </a:cubicBezTo>
                  <a:cubicBezTo>
                    <a:pt x="238285" y="11953"/>
                    <a:pt x="238285" y="11953"/>
                    <a:pt x="262223" y="13447"/>
                  </a:cubicBezTo>
                  <a:cubicBezTo>
                    <a:pt x="262223" y="13447"/>
                    <a:pt x="262223" y="13447"/>
                    <a:pt x="265215" y="5977"/>
                  </a:cubicBezTo>
                  <a:cubicBezTo>
                    <a:pt x="265215" y="5977"/>
                    <a:pt x="265215" y="5977"/>
                    <a:pt x="277183" y="0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  <p:sp>
          <p:nvSpPr>
            <p:cNvPr id="175" name="Freeform 72"/>
            <p:cNvSpPr>
              <a:spLocks/>
            </p:cNvSpPr>
            <p:nvPr/>
          </p:nvSpPr>
          <p:spPr bwMode="auto">
            <a:xfrm>
              <a:off x="5957637" y="3282926"/>
              <a:ext cx="448593" cy="285010"/>
            </a:xfrm>
            <a:custGeom>
              <a:avLst/>
              <a:gdLst>
                <a:gd name="connsiteX0" fmla="*/ 373837 w 470138"/>
                <a:gd name="connsiteY0" fmla="*/ 178512 h 298698"/>
                <a:gd name="connsiteX1" fmla="*/ 376847 w 470138"/>
                <a:gd name="connsiteY1" fmla="*/ 178512 h 298698"/>
                <a:gd name="connsiteX2" fmla="*/ 382865 w 470138"/>
                <a:gd name="connsiteY2" fmla="*/ 178512 h 298698"/>
                <a:gd name="connsiteX3" fmla="*/ 391894 w 470138"/>
                <a:gd name="connsiteY3" fmla="*/ 184447 h 298698"/>
                <a:gd name="connsiteX4" fmla="*/ 399417 w 470138"/>
                <a:gd name="connsiteY4" fmla="*/ 191866 h 298698"/>
                <a:gd name="connsiteX5" fmla="*/ 405436 w 470138"/>
                <a:gd name="connsiteY5" fmla="*/ 193350 h 298698"/>
                <a:gd name="connsiteX6" fmla="*/ 409950 w 470138"/>
                <a:gd name="connsiteY6" fmla="*/ 193350 h 298698"/>
                <a:gd name="connsiteX7" fmla="*/ 417474 w 470138"/>
                <a:gd name="connsiteY7" fmla="*/ 193350 h 298698"/>
                <a:gd name="connsiteX8" fmla="*/ 432521 w 470138"/>
                <a:gd name="connsiteY8" fmla="*/ 199285 h 298698"/>
                <a:gd name="connsiteX9" fmla="*/ 441549 w 470138"/>
                <a:gd name="connsiteY9" fmla="*/ 206704 h 298698"/>
                <a:gd name="connsiteX10" fmla="*/ 441549 w 470138"/>
                <a:gd name="connsiteY10" fmla="*/ 212639 h 298698"/>
                <a:gd name="connsiteX11" fmla="*/ 444558 w 470138"/>
                <a:gd name="connsiteY11" fmla="*/ 225993 h 298698"/>
                <a:gd name="connsiteX12" fmla="*/ 449072 w 470138"/>
                <a:gd name="connsiteY12" fmla="*/ 225993 h 298698"/>
                <a:gd name="connsiteX13" fmla="*/ 452082 w 470138"/>
                <a:gd name="connsiteY13" fmla="*/ 225993 h 298698"/>
                <a:gd name="connsiteX14" fmla="*/ 452082 w 470138"/>
                <a:gd name="connsiteY14" fmla="*/ 234896 h 298698"/>
                <a:gd name="connsiteX15" fmla="*/ 456596 w 470138"/>
                <a:gd name="connsiteY15" fmla="*/ 234896 h 298698"/>
                <a:gd name="connsiteX16" fmla="*/ 462615 w 470138"/>
                <a:gd name="connsiteY16" fmla="*/ 240831 h 298698"/>
                <a:gd name="connsiteX17" fmla="*/ 470138 w 470138"/>
                <a:gd name="connsiteY17" fmla="*/ 240831 h 298698"/>
                <a:gd name="connsiteX18" fmla="*/ 462615 w 470138"/>
                <a:gd name="connsiteY18" fmla="*/ 251217 h 298698"/>
                <a:gd name="connsiteX19" fmla="*/ 456596 w 470138"/>
                <a:gd name="connsiteY19" fmla="*/ 254185 h 298698"/>
                <a:gd name="connsiteX20" fmla="*/ 449072 w 470138"/>
                <a:gd name="connsiteY20" fmla="*/ 267539 h 298698"/>
                <a:gd name="connsiteX21" fmla="*/ 440044 w 470138"/>
                <a:gd name="connsiteY21" fmla="*/ 270506 h 298698"/>
                <a:gd name="connsiteX22" fmla="*/ 421988 w 470138"/>
                <a:gd name="connsiteY22" fmla="*/ 270506 h 298698"/>
                <a:gd name="connsiteX23" fmla="*/ 418978 w 470138"/>
                <a:gd name="connsiteY23" fmla="*/ 274958 h 298698"/>
                <a:gd name="connsiteX24" fmla="*/ 406941 w 470138"/>
                <a:gd name="connsiteY24" fmla="*/ 274958 h 298698"/>
                <a:gd name="connsiteX25" fmla="*/ 403931 w 470138"/>
                <a:gd name="connsiteY25" fmla="*/ 285344 h 298698"/>
                <a:gd name="connsiteX26" fmla="*/ 402427 w 470138"/>
                <a:gd name="connsiteY26" fmla="*/ 292763 h 298698"/>
                <a:gd name="connsiteX27" fmla="*/ 399417 w 470138"/>
                <a:gd name="connsiteY27" fmla="*/ 295731 h 298698"/>
                <a:gd name="connsiteX28" fmla="*/ 396408 w 470138"/>
                <a:gd name="connsiteY28" fmla="*/ 298698 h 298698"/>
                <a:gd name="connsiteX29" fmla="*/ 391894 w 470138"/>
                <a:gd name="connsiteY29" fmla="*/ 298698 h 298698"/>
                <a:gd name="connsiteX30" fmla="*/ 387380 w 470138"/>
                <a:gd name="connsiteY30" fmla="*/ 291279 h 298698"/>
                <a:gd name="connsiteX31" fmla="*/ 376847 w 470138"/>
                <a:gd name="connsiteY31" fmla="*/ 286828 h 298698"/>
                <a:gd name="connsiteX32" fmla="*/ 370828 w 470138"/>
                <a:gd name="connsiteY32" fmla="*/ 280893 h 298698"/>
                <a:gd name="connsiteX33" fmla="*/ 370828 w 470138"/>
                <a:gd name="connsiteY33" fmla="*/ 277925 h 298698"/>
                <a:gd name="connsiteX34" fmla="*/ 370828 w 470138"/>
                <a:gd name="connsiteY34" fmla="*/ 273474 h 298698"/>
                <a:gd name="connsiteX35" fmla="*/ 370828 w 470138"/>
                <a:gd name="connsiteY35" fmla="*/ 267539 h 298698"/>
                <a:gd name="connsiteX36" fmla="*/ 370828 w 470138"/>
                <a:gd name="connsiteY36" fmla="*/ 264571 h 298698"/>
                <a:gd name="connsiteX37" fmla="*/ 370828 w 470138"/>
                <a:gd name="connsiteY37" fmla="*/ 252701 h 298698"/>
                <a:gd name="connsiteX38" fmla="*/ 370828 w 470138"/>
                <a:gd name="connsiteY38" fmla="*/ 249733 h 298698"/>
                <a:gd name="connsiteX39" fmla="*/ 370828 w 470138"/>
                <a:gd name="connsiteY39" fmla="*/ 242315 h 298698"/>
                <a:gd name="connsiteX40" fmla="*/ 363304 w 470138"/>
                <a:gd name="connsiteY40" fmla="*/ 231928 h 298698"/>
                <a:gd name="connsiteX41" fmla="*/ 358790 w 470138"/>
                <a:gd name="connsiteY41" fmla="*/ 227477 h 298698"/>
                <a:gd name="connsiteX42" fmla="*/ 358790 w 470138"/>
                <a:gd name="connsiteY42" fmla="*/ 223025 h 298698"/>
                <a:gd name="connsiteX43" fmla="*/ 358790 w 470138"/>
                <a:gd name="connsiteY43" fmla="*/ 220058 h 298698"/>
                <a:gd name="connsiteX44" fmla="*/ 363304 w 470138"/>
                <a:gd name="connsiteY44" fmla="*/ 214123 h 298698"/>
                <a:gd name="connsiteX45" fmla="*/ 370828 w 470138"/>
                <a:gd name="connsiteY45" fmla="*/ 212639 h 298698"/>
                <a:gd name="connsiteX46" fmla="*/ 376847 w 470138"/>
                <a:gd name="connsiteY46" fmla="*/ 206704 h 298698"/>
                <a:gd name="connsiteX47" fmla="*/ 376847 w 470138"/>
                <a:gd name="connsiteY47" fmla="*/ 199285 h 298698"/>
                <a:gd name="connsiteX48" fmla="*/ 373837 w 470138"/>
                <a:gd name="connsiteY48" fmla="*/ 185931 h 298698"/>
                <a:gd name="connsiteX49" fmla="*/ 373837 w 470138"/>
                <a:gd name="connsiteY49" fmla="*/ 182963 h 298698"/>
                <a:gd name="connsiteX50" fmla="*/ 373837 w 470138"/>
                <a:gd name="connsiteY50" fmla="*/ 178512 h 298698"/>
                <a:gd name="connsiteX51" fmla="*/ 275720 w 470138"/>
                <a:gd name="connsiteY51" fmla="*/ 116651 h 298698"/>
                <a:gd name="connsiteX52" fmla="*/ 281022 w 470138"/>
                <a:gd name="connsiteY52" fmla="*/ 116651 h 298698"/>
                <a:gd name="connsiteX53" fmla="*/ 284556 w 470138"/>
                <a:gd name="connsiteY53" fmla="*/ 116651 h 298698"/>
                <a:gd name="connsiteX54" fmla="*/ 288091 w 470138"/>
                <a:gd name="connsiteY54" fmla="*/ 120186 h 298698"/>
                <a:gd name="connsiteX55" fmla="*/ 291626 w 470138"/>
                <a:gd name="connsiteY55" fmla="*/ 125488 h 298698"/>
                <a:gd name="connsiteX56" fmla="*/ 291626 w 470138"/>
                <a:gd name="connsiteY56" fmla="*/ 130790 h 298698"/>
                <a:gd name="connsiteX57" fmla="*/ 284556 w 470138"/>
                <a:gd name="connsiteY57" fmla="*/ 134325 h 298698"/>
                <a:gd name="connsiteX58" fmla="*/ 281022 w 470138"/>
                <a:gd name="connsiteY58" fmla="*/ 130790 h 298698"/>
                <a:gd name="connsiteX59" fmla="*/ 281022 w 470138"/>
                <a:gd name="connsiteY59" fmla="*/ 125488 h 298698"/>
                <a:gd name="connsiteX60" fmla="*/ 275720 w 470138"/>
                <a:gd name="connsiteY60" fmla="*/ 121953 h 298698"/>
                <a:gd name="connsiteX61" fmla="*/ 275720 w 470138"/>
                <a:gd name="connsiteY61" fmla="*/ 120186 h 298698"/>
                <a:gd name="connsiteX62" fmla="*/ 309302 w 470138"/>
                <a:gd name="connsiteY62" fmla="*/ 107814 h 298698"/>
                <a:gd name="connsiteX63" fmla="*/ 314604 w 470138"/>
                <a:gd name="connsiteY63" fmla="*/ 107814 h 298698"/>
                <a:gd name="connsiteX64" fmla="*/ 319906 w 470138"/>
                <a:gd name="connsiteY64" fmla="*/ 113116 h 298698"/>
                <a:gd name="connsiteX65" fmla="*/ 323441 w 470138"/>
                <a:gd name="connsiteY65" fmla="*/ 116651 h 298698"/>
                <a:gd name="connsiteX66" fmla="*/ 330511 w 470138"/>
                <a:gd name="connsiteY66" fmla="*/ 120186 h 298698"/>
                <a:gd name="connsiteX67" fmla="*/ 330511 w 470138"/>
                <a:gd name="connsiteY67" fmla="*/ 116651 h 298698"/>
                <a:gd name="connsiteX68" fmla="*/ 339348 w 470138"/>
                <a:gd name="connsiteY68" fmla="*/ 116651 h 298698"/>
                <a:gd name="connsiteX69" fmla="*/ 344650 w 470138"/>
                <a:gd name="connsiteY69" fmla="*/ 116651 h 298698"/>
                <a:gd name="connsiteX70" fmla="*/ 351720 w 470138"/>
                <a:gd name="connsiteY70" fmla="*/ 121954 h 298698"/>
                <a:gd name="connsiteX71" fmla="*/ 364092 w 470138"/>
                <a:gd name="connsiteY71" fmla="*/ 130791 h 298698"/>
                <a:gd name="connsiteX72" fmla="*/ 364092 w 470138"/>
                <a:gd name="connsiteY72" fmla="*/ 139628 h 298698"/>
                <a:gd name="connsiteX73" fmla="*/ 358789 w 470138"/>
                <a:gd name="connsiteY73" fmla="*/ 144930 h 298698"/>
                <a:gd name="connsiteX74" fmla="*/ 353487 w 470138"/>
                <a:gd name="connsiteY74" fmla="*/ 144930 h 298698"/>
                <a:gd name="connsiteX75" fmla="*/ 348185 w 470138"/>
                <a:gd name="connsiteY75" fmla="*/ 144930 h 298698"/>
                <a:gd name="connsiteX76" fmla="*/ 348185 w 470138"/>
                <a:gd name="connsiteY76" fmla="*/ 146698 h 298698"/>
                <a:gd name="connsiteX77" fmla="*/ 335813 w 470138"/>
                <a:gd name="connsiteY77" fmla="*/ 146698 h 298698"/>
                <a:gd name="connsiteX78" fmla="*/ 330511 w 470138"/>
                <a:gd name="connsiteY78" fmla="*/ 146698 h 298698"/>
                <a:gd name="connsiteX79" fmla="*/ 328743 w 470138"/>
                <a:gd name="connsiteY79" fmla="*/ 146698 h 298698"/>
                <a:gd name="connsiteX80" fmla="*/ 325209 w 470138"/>
                <a:gd name="connsiteY80" fmla="*/ 141396 h 298698"/>
                <a:gd name="connsiteX81" fmla="*/ 323441 w 470138"/>
                <a:gd name="connsiteY81" fmla="*/ 134326 h 298698"/>
                <a:gd name="connsiteX82" fmla="*/ 325209 w 470138"/>
                <a:gd name="connsiteY82" fmla="*/ 127256 h 298698"/>
                <a:gd name="connsiteX83" fmla="*/ 316371 w 470138"/>
                <a:gd name="connsiteY83" fmla="*/ 127256 h 298698"/>
                <a:gd name="connsiteX84" fmla="*/ 309302 w 470138"/>
                <a:gd name="connsiteY84" fmla="*/ 125488 h 298698"/>
                <a:gd name="connsiteX85" fmla="*/ 309302 w 470138"/>
                <a:gd name="connsiteY85" fmla="*/ 120186 h 298698"/>
                <a:gd name="connsiteX86" fmla="*/ 309302 w 470138"/>
                <a:gd name="connsiteY86" fmla="*/ 116651 h 298698"/>
                <a:gd name="connsiteX87" fmla="*/ 309302 w 470138"/>
                <a:gd name="connsiteY87" fmla="*/ 111349 h 298698"/>
                <a:gd name="connsiteX88" fmla="*/ 258045 w 470138"/>
                <a:gd name="connsiteY88" fmla="*/ 93675 h 298698"/>
                <a:gd name="connsiteX89" fmla="*/ 261580 w 470138"/>
                <a:gd name="connsiteY89" fmla="*/ 93675 h 298698"/>
                <a:gd name="connsiteX90" fmla="*/ 272184 w 470138"/>
                <a:gd name="connsiteY90" fmla="*/ 93675 h 298698"/>
                <a:gd name="connsiteX91" fmla="*/ 281021 w 470138"/>
                <a:gd name="connsiteY91" fmla="*/ 93675 h 298698"/>
                <a:gd name="connsiteX92" fmla="*/ 282788 w 470138"/>
                <a:gd name="connsiteY92" fmla="*/ 100745 h 298698"/>
                <a:gd name="connsiteX93" fmla="*/ 302230 w 470138"/>
                <a:gd name="connsiteY93" fmla="*/ 100745 h 298698"/>
                <a:gd name="connsiteX94" fmla="*/ 293393 w 470138"/>
                <a:gd name="connsiteY94" fmla="*/ 106047 h 298698"/>
                <a:gd name="connsiteX95" fmla="*/ 291625 w 470138"/>
                <a:gd name="connsiteY95" fmla="*/ 107815 h 298698"/>
                <a:gd name="connsiteX96" fmla="*/ 291625 w 470138"/>
                <a:gd name="connsiteY96" fmla="*/ 104280 h 298698"/>
                <a:gd name="connsiteX97" fmla="*/ 286323 w 470138"/>
                <a:gd name="connsiteY97" fmla="*/ 104280 h 298698"/>
                <a:gd name="connsiteX98" fmla="*/ 282788 w 470138"/>
                <a:gd name="connsiteY98" fmla="*/ 104280 h 298698"/>
                <a:gd name="connsiteX99" fmla="*/ 277486 w 470138"/>
                <a:gd name="connsiteY99" fmla="*/ 104280 h 298698"/>
                <a:gd name="connsiteX100" fmla="*/ 273951 w 470138"/>
                <a:gd name="connsiteY100" fmla="*/ 104280 h 298698"/>
                <a:gd name="connsiteX101" fmla="*/ 270417 w 470138"/>
                <a:gd name="connsiteY101" fmla="*/ 104280 h 298698"/>
                <a:gd name="connsiteX102" fmla="*/ 265114 w 470138"/>
                <a:gd name="connsiteY102" fmla="*/ 104280 h 298698"/>
                <a:gd name="connsiteX103" fmla="*/ 258045 w 470138"/>
                <a:gd name="connsiteY103" fmla="*/ 102512 h 298698"/>
                <a:gd name="connsiteX104" fmla="*/ 258045 w 470138"/>
                <a:gd name="connsiteY104" fmla="*/ 100745 h 298698"/>
                <a:gd name="connsiteX105" fmla="*/ 258045 w 470138"/>
                <a:gd name="connsiteY105" fmla="*/ 97210 h 298698"/>
                <a:gd name="connsiteX106" fmla="*/ 187348 w 470138"/>
                <a:gd name="connsiteY106" fmla="*/ 51256 h 298698"/>
                <a:gd name="connsiteX107" fmla="*/ 194417 w 470138"/>
                <a:gd name="connsiteY107" fmla="*/ 51256 h 298698"/>
                <a:gd name="connsiteX108" fmla="*/ 197952 w 470138"/>
                <a:gd name="connsiteY108" fmla="*/ 51256 h 298698"/>
                <a:gd name="connsiteX109" fmla="*/ 201487 w 470138"/>
                <a:gd name="connsiteY109" fmla="*/ 53023 h 298698"/>
                <a:gd name="connsiteX110" fmla="*/ 203254 w 470138"/>
                <a:gd name="connsiteY110" fmla="*/ 56558 h 298698"/>
                <a:gd name="connsiteX111" fmla="*/ 208557 w 470138"/>
                <a:gd name="connsiteY111" fmla="*/ 65395 h 298698"/>
                <a:gd name="connsiteX112" fmla="*/ 213859 w 470138"/>
                <a:gd name="connsiteY112" fmla="*/ 65395 h 298698"/>
                <a:gd name="connsiteX113" fmla="*/ 217394 w 470138"/>
                <a:gd name="connsiteY113" fmla="*/ 74233 h 298698"/>
                <a:gd name="connsiteX114" fmla="*/ 217394 w 470138"/>
                <a:gd name="connsiteY114" fmla="*/ 81303 h 298698"/>
                <a:gd name="connsiteX115" fmla="*/ 217394 w 470138"/>
                <a:gd name="connsiteY115" fmla="*/ 86605 h 298698"/>
                <a:gd name="connsiteX116" fmla="*/ 212092 w 470138"/>
                <a:gd name="connsiteY116" fmla="*/ 86605 h 298698"/>
                <a:gd name="connsiteX117" fmla="*/ 206789 w 470138"/>
                <a:gd name="connsiteY117" fmla="*/ 81303 h 298698"/>
                <a:gd name="connsiteX118" fmla="*/ 203254 w 470138"/>
                <a:gd name="connsiteY118" fmla="*/ 77768 h 298698"/>
                <a:gd name="connsiteX119" fmla="*/ 194417 w 470138"/>
                <a:gd name="connsiteY119" fmla="*/ 81303 h 298698"/>
                <a:gd name="connsiteX120" fmla="*/ 187348 w 470138"/>
                <a:gd name="connsiteY120" fmla="*/ 83070 h 298698"/>
                <a:gd name="connsiteX121" fmla="*/ 182046 w 470138"/>
                <a:gd name="connsiteY121" fmla="*/ 79535 h 298698"/>
                <a:gd name="connsiteX122" fmla="*/ 178511 w 470138"/>
                <a:gd name="connsiteY122" fmla="*/ 74233 h 298698"/>
                <a:gd name="connsiteX123" fmla="*/ 169674 w 470138"/>
                <a:gd name="connsiteY123" fmla="*/ 68930 h 298698"/>
                <a:gd name="connsiteX124" fmla="*/ 169674 w 470138"/>
                <a:gd name="connsiteY124" fmla="*/ 63628 h 298698"/>
                <a:gd name="connsiteX125" fmla="*/ 169674 w 470138"/>
                <a:gd name="connsiteY125" fmla="*/ 56558 h 298698"/>
                <a:gd name="connsiteX126" fmla="*/ 174976 w 470138"/>
                <a:gd name="connsiteY126" fmla="*/ 56558 h 298698"/>
                <a:gd name="connsiteX127" fmla="*/ 180278 w 470138"/>
                <a:gd name="connsiteY127" fmla="*/ 56558 h 298698"/>
                <a:gd name="connsiteX128" fmla="*/ 180278 w 470138"/>
                <a:gd name="connsiteY128" fmla="*/ 53023 h 298698"/>
                <a:gd name="connsiteX129" fmla="*/ 12372 w 470138"/>
                <a:gd name="connsiteY129" fmla="*/ 15908 h 298698"/>
                <a:gd name="connsiteX130" fmla="*/ 12372 w 470138"/>
                <a:gd name="connsiteY130" fmla="*/ 21210 h 298698"/>
                <a:gd name="connsiteX131" fmla="*/ 12372 w 470138"/>
                <a:gd name="connsiteY131" fmla="*/ 24745 h 298698"/>
                <a:gd name="connsiteX132" fmla="*/ 8837 w 470138"/>
                <a:gd name="connsiteY132" fmla="*/ 28280 h 298698"/>
                <a:gd name="connsiteX133" fmla="*/ 7069 w 470138"/>
                <a:gd name="connsiteY133" fmla="*/ 31815 h 298698"/>
                <a:gd name="connsiteX134" fmla="*/ 7069 w 470138"/>
                <a:gd name="connsiteY134" fmla="*/ 38885 h 298698"/>
                <a:gd name="connsiteX135" fmla="*/ 0 w 470138"/>
                <a:gd name="connsiteY135" fmla="*/ 35350 h 298698"/>
                <a:gd name="connsiteX136" fmla="*/ 0 w 470138"/>
                <a:gd name="connsiteY136" fmla="*/ 31815 h 298698"/>
                <a:gd name="connsiteX137" fmla="*/ 0 w 470138"/>
                <a:gd name="connsiteY137" fmla="*/ 28280 h 298698"/>
                <a:gd name="connsiteX138" fmla="*/ 7069 w 470138"/>
                <a:gd name="connsiteY138" fmla="*/ 21210 h 298698"/>
                <a:gd name="connsiteX139" fmla="*/ 58325 w 470138"/>
                <a:gd name="connsiteY139" fmla="*/ 0 h 298698"/>
                <a:gd name="connsiteX140" fmla="*/ 63627 w 470138"/>
                <a:gd name="connsiteY140" fmla="*/ 0 h 298698"/>
                <a:gd name="connsiteX141" fmla="*/ 77767 w 470138"/>
                <a:gd name="connsiteY141" fmla="*/ 0 h 298698"/>
                <a:gd name="connsiteX142" fmla="*/ 83069 w 470138"/>
                <a:gd name="connsiteY142" fmla="*/ 0 h 298698"/>
                <a:gd name="connsiteX143" fmla="*/ 88372 w 470138"/>
                <a:gd name="connsiteY143" fmla="*/ 8837 h 298698"/>
                <a:gd name="connsiteX144" fmla="*/ 88372 w 470138"/>
                <a:gd name="connsiteY144" fmla="*/ 10604 h 298698"/>
                <a:gd name="connsiteX145" fmla="*/ 88372 w 470138"/>
                <a:gd name="connsiteY145" fmla="*/ 15907 h 298698"/>
                <a:gd name="connsiteX146" fmla="*/ 86604 w 470138"/>
                <a:gd name="connsiteY146" fmla="*/ 21209 h 298698"/>
                <a:gd name="connsiteX147" fmla="*/ 86604 w 470138"/>
                <a:gd name="connsiteY147" fmla="*/ 22977 h 298698"/>
                <a:gd name="connsiteX148" fmla="*/ 81302 w 470138"/>
                <a:gd name="connsiteY148" fmla="*/ 28279 h 298698"/>
                <a:gd name="connsiteX149" fmla="*/ 77767 w 470138"/>
                <a:gd name="connsiteY149" fmla="*/ 28279 h 298698"/>
                <a:gd name="connsiteX150" fmla="*/ 72465 w 470138"/>
                <a:gd name="connsiteY150" fmla="*/ 28279 h 298698"/>
                <a:gd name="connsiteX151" fmla="*/ 68930 w 470138"/>
                <a:gd name="connsiteY151" fmla="*/ 28279 h 298698"/>
                <a:gd name="connsiteX152" fmla="*/ 60092 w 470138"/>
                <a:gd name="connsiteY152" fmla="*/ 22977 h 298698"/>
                <a:gd name="connsiteX153" fmla="*/ 58325 w 470138"/>
                <a:gd name="connsiteY153" fmla="*/ 22977 h 298698"/>
                <a:gd name="connsiteX154" fmla="*/ 49488 w 470138"/>
                <a:gd name="connsiteY154" fmla="*/ 15907 h 298698"/>
                <a:gd name="connsiteX155" fmla="*/ 49488 w 470138"/>
                <a:gd name="connsiteY155" fmla="*/ 7070 h 298698"/>
                <a:gd name="connsiteX156" fmla="*/ 49488 w 470138"/>
                <a:gd name="connsiteY156" fmla="*/ 3535 h 29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</a:cxnLst>
              <a:rect l="l" t="t" r="r" b="b"/>
              <a:pathLst>
                <a:path w="470138" h="298698">
                  <a:moveTo>
                    <a:pt x="373837" y="178512"/>
                  </a:moveTo>
                  <a:cubicBezTo>
                    <a:pt x="376847" y="178512"/>
                    <a:pt x="376847" y="178512"/>
                    <a:pt x="376847" y="178512"/>
                  </a:cubicBezTo>
                  <a:cubicBezTo>
                    <a:pt x="382865" y="178512"/>
                    <a:pt x="382865" y="178512"/>
                    <a:pt x="382865" y="178512"/>
                  </a:cubicBezTo>
                  <a:cubicBezTo>
                    <a:pt x="391894" y="184447"/>
                    <a:pt x="391894" y="184447"/>
                    <a:pt x="391894" y="184447"/>
                  </a:cubicBezTo>
                  <a:cubicBezTo>
                    <a:pt x="399417" y="191866"/>
                    <a:pt x="399417" y="191866"/>
                    <a:pt x="399417" y="191866"/>
                  </a:cubicBezTo>
                  <a:cubicBezTo>
                    <a:pt x="399417" y="191866"/>
                    <a:pt x="403931" y="193350"/>
                    <a:pt x="405436" y="193350"/>
                  </a:cubicBezTo>
                  <a:cubicBezTo>
                    <a:pt x="406941" y="193350"/>
                    <a:pt x="408445" y="193350"/>
                    <a:pt x="409950" y="193350"/>
                  </a:cubicBezTo>
                  <a:cubicBezTo>
                    <a:pt x="411455" y="193350"/>
                    <a:pt x="417474" y="193350"/>
                    <a:pt x="417474" y="193350"/>
                  </a:cubicBezTo>
                  <a:cubicBezTo>
                    <a:pt x="432521" y="199285"/>
                    <a:pt x="432521" y="199285"/>
                    <a:pt x="432521" y="199285"/>
                  </a:cubicBezTo>
                  <a:cubicBezTo>
                    <a:pt x="441549" y="206704"/>
                    <a:pt x="441549" y="206704"/>
                    <a:pt x="441549" y="206704"/>
                  </a:cubicBezTo>
                  <a:cubicBezTo>
                    <a:pt x="441549" y="212639"/>
                    <a:pt x="441549" y="212639"/>
                    <a:pt x="441549" y="212639"/>
                  </a:cubicBezTo>
                  <a:cubicBezTo>
                    <a:pt x="444558" y="225993"/>
                    <a:pt x="444558" y="225993"/>
                    <a:pt x="444558" y="225993"/>
                  </a:cubicBezTo>
                  <a:cubicBezTo>
                    <a:pt x="449072" y="225993"/>
                    <a:pt x="449072" y="225993"/>
                    <a:pt x="449072" y="225993"/>
                  </a:cubicBezTo>
                  <a:cubicBezTo>
                    <a:pt x="452082" y="225993"/>
                    <a:pt x="452082" y="225993"/>
                    <a:pt x="452082" y="225993"/>
                  </a:cubicBezTo>
                  <a:cubicBezTo>
                    <a:pt x="452082" y="234896"/>
                    <a:pt x="452082" y="234896"/>
                    <a:pt x="452082" y="234896"/>
                  </a:cubicBezTo>
                  <a:cubicBezTo>
                    <a:pt x="456596" y="234896"/>
                    <a:pt x="456596" y="234896"/>
                    <a:pt x="456596" y="234896"/>
                  </a:cubicBezTo>
                  <a:cubicBezTo>
                    <a:pt x="462615" y="240831"/>
                    <a:pt x="462615" y="240831"/>
                    <a:pt x="462615" y="240831"/>
                  </a:cubicBezTo>
                  <a:cubicBezTo>
                    <a:pt x="470138" y="240831"/>
                    <a:pt x="470138" y="240831"/>
                    <a:pt x="470138" y="240831"/>
                  </a:cubicBezTo>
                  <a:cubicBezTo>
                    <a:pt x="462615" y="251217"/>
                    <a:pt x="462615" y="251217"/>
                    <a:pt x="462615" y="251217"/>
                  </a:cubicBezTo>
                  <a:cubicBezTo>
                    <a:pt x="456596" y="254185"/>
                    <a:pt x="456596" y="254185"/>
                    <a:pt x="456596" y="254185"/>
                  </a:cubicBezTo>
                  <a:cubicBezTo>
                    <a:pt x="449072" y="267539"/>
                    <a:pt x="449072" y="267539"/>
                    <a:pt x="449072" y="267539"/>
                  </a:cubicBezTo>
                  <a:cubicBezTo>
                    <a:pt x="440044" y="270506"/>
                    <a:pt x="440044" y="270506"/>
                    <a:pt x="440044" y="270506"/>
                  </a:cubicBezTo>
                  <a:cubicBezTo>
                    <a:pt x="421988" y="270506"/>
                    <a:pt x="421988" y="270506"/>
                    <a:pt x="421988" y="270506"/>
                  </a:cubicBezTo>
                  <a:cubicBezTo>
                    <a:pt x="418978" y="274958"/>
                    <a:pt x="418978" y="274958"/>
                    <a:pt x="418978" y="274958"/>
                  </a:cubicBezTo>
                  <a:cubicBezTo>
                    <a:pt x="406941" y="274958"/>
                    <a:pt x="406941" y="274958"/>
                    <a:pt x="406941" y="274958"/>
                  </a:cubicBezTo>
                  <a:cubicBezTo>
                    <a:pt x="403931" y="285344"/>
                    <a:pt x="403931" y="285344"/>
                    <a:pt x="403931" y="285344"/>
                  </a:cubicBezTo>
                  <a:cubicBezTo>
                    <a:pt x="402427" y="292763"/>
                    <a:pt x="402427" y="292763"/>
                    <a:pt x="402427" y="292763"/>
                  </a:cubicBezTo>
                  <a:cubicBezTo>
                    <a:pt x="399417" y="295731"/>
                    <a:pt x="399417" y="295731"/>
                    <a:pt x="399417" y="295731"/>
                  </a:cubicBezTo>
                  <a:cubicBezTo>
                    <a:pt x="396408" y="298698"/>
                    <a:pt x="396408" y="298698"/>
                    <a:pt x="396408" y="298698"/>
                  </a:cubicBezTo>
                  <a:cubicBezTo>
                    <a:pt x="391894" y="298698"/>
                    <a:pt x="391894" y="298698"/>
                    <a:pt x="391894" y="298698"/>
                  </a:cubicBezTo>
                  <a:cubicBezTo>
                    <a:pt x="387380" y="291279"/>
                    <a:pt x="387380" y="291279"/>
                    <a:pt x="387380" y="291279"/>
                  </a:cubicBezTo>
                  <a:cubicBezTo>
                    <a:pt x="376847" y="286828"/>
                    <a:pt x="376847" y="286828"/>
                    <a:pt x="376847" y="286828"/>
                  </a:cubicBezTo>
                  <a:cubicBezTo>
                    <a:pt x="370828" y="280893"/>
                    <a:pt x="370828" y="280893"/>
                    <a:pt x="370828" y="280893"/>
                  </a:cubicBezTo>
                  <a:cubicBezTo>
                    <a:pt x="370828" y="277925"/>
                    <a:pt x="370828" y="277925"/>
                    <a:pt x="370828" y="277925"/>
                  </a:cubicBezTo>
                  <a:cubicBezTo>
                    <a:pt x="370828" y="273474"/>
                    <a:pt x="370828" y="273474"/>
                    <a:pt x="370828" y="273474"/>
                  </a:cubicBezTo>
                  <a:cubicBezTo>
                    <a:pt x="370828" y="267539"/>
                    <a:pt x="370828" y="267539"/>
                    <a:pt x="370828" y="267539"/>
                  </a:cubicBezTo>
                  <a:cubicBezTo>
                    <a:pt x="370828" y="264571"/>
                    <a:pt x="370828" y="264571"/>
                    <a:pt x="370828" y="264571"/>
                  </a:cubicBezTo>
                  <a:cubicBezTo>
                    <a:pt x="370828" y="252701"/>
                    <a:pt x="370828" y="252701"/>
                    <a:pt x="370828" y="252701"/>
                  </a:cubicBezTo>
                  <a:cubicBezTo>
                    <a:pt x="370828" y="249733"/>
                    <a:pt x="370828" y="249733"/>
                    <a:pt x="370828" y="249733"/>
                  </a:cubicBezTo>
                  <a:cubicBezTo>
                    <a:pt x="370828" y="242315"/>
                    <a:pt x="370828" y="242315"/>
                    <a:pt x="370828" y="242315"/>
                  </a:cubicBezTo>
                  <a:cubicBezTo>
                    <a:pt x="363304" y="231928"/>
                    <a:pt x="363304" y="231928"/>
                    <a:pt x="363304" y="231928"/>
                  </a:cubicBezTo>
                  <a:cubicBezTo>
                    <a:pt x="358790" y="227477"/>
                    <a:pt x="358790" y="227477"/>
                    <a:pt x="358790" y="227477"/>
                  </a:cubicBezTo>
                  <a:cubicBezTo>
                    <a:pt x="358790" y="223025"/>
                    <a:pt x="358790" y="223025"/>
                    <a:pt x="358790" y="223025"/>
                  </a:cubicBezTo>
                  <a:cubicBezTo>
                    <a:pt x="358790" y="220058"/>
                    <a:pt x="358790" y="220058"/>
                    <a:pt x="358790" y="220058"/>
                  </a:cubicBezTo>
                  <a:cubicBezTo>
                    <a:pt x="363304" y="214123"/>
                    <a:pt x="363304" y="214123"/>
                    <a:pt x="363304" y="214123"/>
                  </a:cubicBezTo>
                  <a:cubicBezTo>
                    <a:pt x="370828" y="212639"/>
                    <a:pt x="370828" y="212639"/>
                    <a:pt x="370828" y="212639"/>
                  </a:cubicBezTo>
                  <a:cubicBezTo>
                    <a:pt x="376847" y="206704"/>
                    <a:pt x="376847" y="206704"/>
                    <a:pt x="376847" y="206704"/>
                  </a:cubicBezTo>
                  <a:lnTo>
                    <a:pt x="376847" y="199285"/>
                  </a:lnTo>
                  <a:cubicBezTo>
                    <a:pt x="373837" y="185931"/>
                    <a:pt x="373837" y="185931"/>
                    <a:pt x="373837" y="185931"/>
                  </a:cubicBezTo>
                  <a:cubicBezTo>
                    <a:pt x="373837" y="182963"/>
                    <a:pt x="373837" y="182963"/>
                    <a:pt x="373837" y="182963"/>
                  </a:cubicBezTo>
                  <a:cubicBezTo>
                    <a:pt x="373837" y="178512"/>
                    <a:pt x="373837" y="178512"/>
                    <a:pt x="373837" y="178512"/>
                  </a:cubicBezTo>
                  <a:close/>
                  <a:moveTo>
                    <a:pt x="275720" y="116651"/>
                  </a:moveTo>
                  <a:lnTo>
                    <a:pt x="281022" y="116651"/>
                  </a:lnTo>
                  <a:lnTo>
                    <a:pt x="284556" y="116651"/>
                  </a:lnTo>
                  <a:lnTo>
                    <a:pt x="288091" y="120186"/>
                  </a:lnTo>
                  <a:lnTo>
                    <a:pt x="291626" y="125488"/>
                  </a:lnTo>
                  <a:lnTo>
                    <a:pt x="291626" y="130790"/>
                  </a:lnTo>
                  <a:lnTo>
                    <a:pt x="284556" y="134325"/>
                  </a:lnTo>
                  <a:lnTo>
                    <a:pt x="281022" y="130790"/>
                  </a:lnTo>
                  <a:lnTo>
                    <a:pt x="281022" y="125488"/>
                  </a:lnTo>
                  <a:lnTo>
                    <a:pt x="275720" y="121953"/>
                  </a:lnTo>
                  <a:lnTo>
                    <a:pt x="275720" y="120186"/>
                  </a:lnTo>
                  <a:close/>
                  <a:moveTo>
                    <a:pt x="309302" y="107814"/>
                  </a:moveTo>
                  <a:lnTo>
                    <a:pt x="314604" y="107814"/>
                  </a:lnTo>
                  <a:lnTo>
                    <a:pt x="319906" y="113116"/>
                  </a:lnTo>
                  <a:lnTo>
                    <a:pt x="323441" y="116651"/>
                  </a:lnTo>
                  <a:lnTo>
                    <a:pt x="330511" y="120186"/>
                  </a:lnTo>
                  <a:lnTo>
                    <a:pt x="330511" y="116651"/>
                  </a:lnTo>
                  <a:lnTo>
                    <a:pt x="339348" y="116651"/>
                  </a:lnTo>
                  <a:lnTo>
                    <a:pt x="344650" y="116651"/>
                  </a:lnTo>
                  <a:lnTo>
                    <a:pt x="351720" y="121954"/>
                  </a:lnTo>
                  <a:lnTo>
                    <a:pt x="364092" y="130791"/>
                  </a:lnTo>
                  <a:lnTo>
                    <a:pt x="364092" y="139628"/>
                  </a:lnTo>
                  <a:lnTo>
                    <a:pt x="358789" y="144930"/>
                  </a:lnTo>
                  <a:lnTo>
                    <a:pt x="353487" y="144930"/>
                  </a:lnTo>
                  <a:lnTo>
                    <a:pt x="348185" y="144930"/>
                  </a:lnTo>
                  <a:lnTo>
                    <a:pt x="348185" y="146698"/>
                  </a:lnTo>
                  <a:lnTo>
                    <a:pt x="335813" y="146698"/>
                  </a:lnTo>
                  <a:lnTo>
                    <a:pt x="330511" y="146698"/>
                  </a:lnTo>
                  <a:lnTo>
                    <a:pt x="328743" y="146698"/>
                  </a:lnTo>
                  <a:lnTo>
                    <a:pt x="325209" y="141396"/>
                  </a:lnTo>
                  <a:lnTo>
                    <a:pt x="323441" y="134326"/>
                  </a:lnTo>
                  <a:lnTo>
                    <a:pt x="325209" y="127256"/>
                  </a:lnTo>
                  <a:lnTo>
                    <a:pt x="316371" y="127256"/>
                  </a:lnTo>
                  <a:lnTo>
                    <a:pt x="309302" y="125488"/>
                  </a:lnTo>
                  <a:lnTo>
                    <a:pt x="309302" y="120186"/>
                  </a:lnTo>
                  <a:lnTo>
                    <a:pt x="309302" y="116651"/>
                  </a:lnTo>
                  <a:lnTo>
                    <a:pt x="309302" y="111349"/>
                  </a:lnTo>
                  <a:close/>
                  <a:moveTo>
                    <a:pt x="258045" y="93675"/>
                  </a:moveTo>
                  <a:lnTo>
                    <a:pt x="261580" y="93675"/>
                  </a:lnTo>
                  <a:lnTo>
                    <a:pt x="272184" y="93675"/>
                  </a:lnTo>
                  <a:lnTo>
                    <a:pt x="281021" y="93675"/>
                  </a:lnTo>
                  <a:lnTo>
                    <a:pt x="282788" y="100745"/>
                  </a:lnTo>
                  <a:lnTo>
                    <a:pt x="302230" y="100745"/>
                  </a:lnTo>
                  <a:lnTo>
                    <a:pt x="293393" y="106047"/>
                  </a:lnTo>
                  <a:lnTo>
                    <a:pt x="291625" y="107815"/>
                  </a:lnTo>
                  <a:lnTo>
                    <a:pt x="291625" y="104280"/>
                  </a:lnTo>
                  <a:lnTo>
                    <a:pt x="286323" y="104280"/>
                  </a:lnTo>
                  <a:lnTo>
                    <a:pt x="282788" y="104280"/>
                  </a:lnTo>
                  <a:lnTo>
                    <a:pt x="277486" y="104280"/>
                  </a:lnTo>
                  <a:lnTo>
                    <a:pt x="273951" y="104280"/>
                  </a:lnTo>
                  <a:lnTo>
                    <a:pt x="270417" y="104280"/>
                  </a:lnTo>
                  <a:lnTo>
                    <a:pt x="265114" y="104280"/>
                  </a:lnTo>
                  <a:lnTo>
                    <a:pt x="258045" y="102512"/>
                  </a:lnTo>
                  <a:lnTo>
                    <a:pt x="258045" y="100745"/>
                  </a:lnTo>
                  <a:lnTo>
                    <a:pt x="258045" y="97210"/>
                  </a:lnTo>
                  <a:close/>
                  <a:moveTo>
                    <a:pt x="187348" y="51256"/>
                  </a:moveTo>
                  <a:lnTo>
                    <a:pt x="194417" y="51256"/>
                  </a:lnTo>
                  <a:lnTo>
                    <a:pt x="197952" y="51256"/>
                  </a:lnTo>
                  <a:lnTo>
                    <a:pt x="201487" y="53023"/>
                  </a:lnTo>
                  <a:lnTo>
                    <a:pt x="203254" y="56558"/>
                  </a:lnTo>
                  <a:lnTo>
                    <a:pt x="208557" y="65395"/>
                  </a:lnTo>
                  <a:lnTo>
                    <a:pt x="213859" y="65395"/>
                  </a:lnTo>
                  <a:lnTo>
                    <a:pt x="217394" y="74233"/>
                  </a:lnTo>
                  <a:lnTo>
                    <a:pt x="217394" y="81303"/>
                  </a:lnTo>
                  <a:lnTo>
                    <a:pt x="217394" y="86605"/>
                  </a:lnTo>
                  <a:lnTo>
                    <a:pt x="212092" y="86605"/>
                  </a:lnTo>
                  <a:lnTo>
                    <a:pt x="206789" y="81303"/>
                  </a:lnTo>
                  <a:lnTo>
                    <a:pt x="203254" y="77768"/>
                  </a:lnTo>
                  <a:lnTo>
                    <a:pt x="194417" y="81303"/>
                  </a:lnTo>
                  <a:lnTo>
                    <a:pt x="187348" y="83070"/>
                  </a:lnTo>
                  <a:lnTo>
                    <a:pt x="182046" y="79535"/>
                  </a:lnTo>
                  <a:lnTo>
                    <a:pt x="178511" y="74233"/>
                  </a:lnTo>
                  <a:lnTo>
                    <a:pt x="169674" y="68930"/>
                  </a:lnTo>
                  <a:lnTo>
                    <a:pt x="169674" y="63628"/>
                  </a:lnTo>
                  <a:lnTo>
                    <a:pt x="169674" y="56558"/>
                  </a:lnTo>
                  <a:lnTo>
                    <a:pt x="174976" y="56558"/>
                  </a:lnTo>
                  <a:lnTo>
                    <a:pt x="180278" y="56558"/>
                  </a:lnTo>
                  <a:lnTo>
                    <a:pt x="180278" y="53023"/>
                  </a:lnTo>
                  <a:close/>
                  <a:moveTo>
                    <a:pt x="12372" y="15908"/>
                  </a:moveTo>
                  <a:lnTo>
                    <a:pt x="12372" y="21210"/>
                  </a:lnTo>
                  <a:lnTo>
                    <a:pt x="12372" y="24745"/>
                  </a:lnTo>
                  <a:lnTo>
                    <a:pt x="8837" y="28280"/>
                  </a:lnTo>
                  <a:lnTo>
                    <a:pt x="7069" y="31815"/>
                  </a:lnTo>
                  <a:lnTo>
                    <a:pt x="7069" y="38885"/>
                  </a:lnTo>
                  <a:lnTo>
                    <a:pt x="0" y="35350"/>
                  </a:lnTo>
                  <a:lnTo>
                    <a:pt x="0" y="31815"/>
                  </a:lnTo>
                  <a:lnTo>
                    <a:pt x="0" y="28280"/>
                  </a:lnTo>
                  <a:lnTo>
                    <a:pt x="7069" y="21210"/>
                  </a:lnTo>
                  <a:close/>
                  <a:moveTo>
                    <a:pt x="58325" y="0"/>
                  </a:moveTo>
                  <a:lnTo>
                    <a:pt x="63627" y="0"/>
                  </a:lnTo>
                  <a:lnTo>
                    <a:pt x="77767" y="0"/>
                  </a:lnTo>
                  <a:lnTo>
                    <a:pt x="83069" y="0"/>
                  </a:lnTo>
                  <a:lnTo>
                    <a:pt x="88372" y="8837"/>
                  </a:lnTo>
                  <a:lnTo>
                    <a:pt x="88372" y="10604"/>
                  </a:lnTo>
                  <a:lnTo>
                    <a:pt x="88372" y="15907"/>
                  </a:lnTo>
                  <a:lnTo>
                    <a:pt x="86604" y="21209"/>
                  </a:lnTo>
                  <a:lnTo>
                    <a:pt x="86604" y="22977"/>
                  </a:lnTo>
                  <a:lnTo>
                    <a:pt x="81302" y="28279"/>
                  </a:lnTo>
                  <a:lnTo>
                    <a:pt x="77767" y="28279"/>
                  </a:lnTo>
                  <a:lnTo>
                    <a:pt x="72465" y="28279"/>
                  </a:lnTo>
                  <a:lnTo>
                    <a:pt x="68930" y="28279"/>
                  </a:lnTo>
                  <a:lnTo>
                    <a:pt x="60092" y="22977"/>
                  </a:lnTo>
                  <a:lnTo>
                    <a:pt x="58325" y="22977"/>
                  </a:lnTo>
                  <a:lnTo>
                    <a:pt x="49488" y="15907"/>
                  </a:lnTo>
                  <a:lnTo>
                    <a:pt x="49488" y="7070"/>
                  </a:lnTo>
                  <a:lnTo>
                    <a:pt x="49488" y="353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204">
                <a:defRPr/>
              </a:pPr>
              <a:endParaRPr lang="en-US" sz="1350"/>
            </a:p>
          </p:txBody>
        </p:sp>
      </p:grpSp>
      <p:pic>
        <p:nvPicPr>
          <p:cNvPr id="62" name="Picture 6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3" y="590803"/>
            <a:ext cx="2127857" cy="420623"/>
          </a:xfrm>
          <a:prstGeom prst="rect">
            <a:avLst/>
          </a:prstGeom>
        </p:spPr>
      </p:pic>
      <p:sp>
        <p:nvSpPr>
          <p:cNvPr id="63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65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6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5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7016068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4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2"/>
            <a:ext cx="12192000" cy="185195"/>
          </a:xfrm>
          <a:prstGeom prst="rect">
            <a:avLst/>
          </a:prstGeom>
          <a:solidFill>
            <a:srgbClr val="103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2741487"/>
            <a:ext cx="3657600" cy="332399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2400">
                <a:solidFill>
                  <a:srgbClr val="0AB8F0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3483400"/>
            <a:ext cx="3657600" cy="249299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10336B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graphicFrame>
        <p:nvGraphicFramePr>
          <p:cNvPr id="68" name="Chart 67"/>
          <p:cNvGraphicFramePr/>
          <p:nvPr userDrawn="1">
            <p:extLst/>
          </p:nvPr>
        </p:nvGraphicFramePr>
        <p:xfrm>
          <a:off x="5762547" y="1499357"/>
          <a:ext cx="5696111" cy="4395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3" y="590803"/>
            <a:ext cx="2127857" cy="420623"/>
          </a:xfrm>
          <a:prstGeom prst="rect">
            <a:avLst/>
          </a:prstGeom>
        </p:spPr>
      </p:pic>
      <p:sp>
        <p:nvSpPr>
          <p:cNvPr id="10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4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5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</p:spTree>
    <p:extLst>
      <p:ext uri="{BB962C8B-B14F-4D97-AF65-F5344CB8AC3E}">
        <p14:creationId xmlns:p14="http://schemas.microsoft.com/office/powerpoint/2010/main" val="46821932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4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2"/>
            <a:ext cx="12192000" cy="185195"/>
          </a:xfrm>
          <a:prstGeom prst="rect">
            <a:avLst/>
          </a:prstGeom>
          <a:solidFill>
            <a:srgbClr val="103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2741487"/>
            <a:ext cx="3657600" cy="332399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2400">
                <a:solidFill>
                  <a:srgbClr val="0AB8F0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3483400"/>
            <a:ext cx="3657600" cy="249299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10336B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graphicFrame>
        <p:nvGraphicFramePr>
          <p:cNvPr id="14" name="Chart 13"/>
          <p:cNvGraphicFramePr/>
          <p:nvPr userDrawn="1">
            <p:extLst/>
          </p:nvPr>
        </p:nvGraphicFramePr>
        <p:xfrm>
          <a:off x="5829302" y="1499617"/>
          <a:ext cx="5524500" cy="4413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3" y="590803"/>
            <a:ext cx="2127857" cy="420623"/>
          </a:xfrm>
          <a:prstGeom prst="rect">
            <a:avLst/>
          </a:prstGeom>
        </p:spPr>
      </p:pic>
      <p:sp>
        <p:nvSpPr>
          <p:cNvPr id="10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5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5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9922247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4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2"/>
            <a:ext cx="12192000" cy="185195"/>
          </a:xfrm>
          <a:prstGeom prst="rect">
            <a:avLst/>
          </a:prstGeom>
          <a:solidFill>
            <a:srgbClr val="103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2741487"/>
            <a:ext cx="3657600" cy="332399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2400">
                <a:solidFill>
                  <a:srgbClr val="0AB8F0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3483400"/>
            <a:ext cx="3657600" cy="249299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10336B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5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15" name="Chart 14"/>
          <p:cNvGraphicFramePr/>
          <p:nvPr userDrawn="1">
            <p:extLst/>
          </p:nvPr>
        </p:nvGraphicFramePr>
        <p:xfrm>
          <a:off x="5768788" y="1499617"/>
          <a:ext cx="5683624" cy="4474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3" y="590803"/>
            <a:ext cx="2127857" cy="420623"/>
          </a:xfrm>
          <a:prstGeom prst="rect">
            <a:avLst/>
          </a:prstGeom>
        </p:spPr>
      </p:pic>
      <p:sp>
        <p:nvSpPr>
          <p:cNvPr id="10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5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</p:spTree>
    <p:extLst>
      <p:ext uri="{BB962C8B-B14F-4D97-AF65-F5344CB8AC3E}">
        <p14:creationId xmlns:p14="http://schemas.microsoft.com/office/powerpoint/2010/main" val="5080102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4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069080" cy="6858000"/>
          </a:xfrm>
          <a:prstGeom prst="rect">
            <a:avLst/>
          </a:prstGeom>
          <a:gradFill>
            <a:gsLst>
              <a:gs pos="1000">
                <a:srgbClr val="1F6AE2"/>
              </a:gs>
              <a:gs pos="100000">
                <a:srgbClr val="25DCF0"/>
              </a:gs>
            </a:gsLst>
            <a:lin ang="81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5797" y="1950310"/>
            <a:ext cx="3241803" cy="332399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15797" y="2694187"/>
            <a:ext cx="3241803" cy="125561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3" y="590803"/>
            <a:ext cx="2127857" cy="420623"/>
          </a:xfrm>
          <a:prstGeom prst="rect">
            <a:avLst/>
          </a:prstGeom>
        </p:spPr>
      </p:pic>
      <p:sp>
        <p:nvSpPr>
          <p:cNvPr id="10" name="Date Placeholder 5"/>
          <p:cNvSpPr>
            <a:spLocks noGrp="1"/>
          </p:cNvSpPr>
          <p:nvPr>
            <p:ph type="dt" sz="half" idx="12"/>
          </p:nvPr>
        </p:nvSpPr>
        <p:spPr>
          <a:xfrm>
            <a:off x="4480560" y="6469355"/>
            <a:ext cx="1372565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6264607" y="6469355"/>
            <a:ext cx="3735343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2" name="Slide Number Placeholder 12"/>
          <p:cNvSpPr>
            <a:spLocks noGrp="1"/>
          </p:cNvSpPr>
          <p:nvPr>
            <p:ph type="sldNum" sz="quarter" idx="14"/>
          </p:nvPr>
        </p:nvSpPr>
        <p:spPr>
          <a:xfrm>
            <a:off x="10411430" y="6469355"/>
            <a:ext cx="1369092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5"/>
          </p:nvPr>
        </p:nvSpPr>
        <p:spPr>
          <a:xfrm>
            <a:off x="4480560" y="1839508"/>
            <a:ext cx="7299960" cy="4300035"/>
          </a:xfrm>
        </p:spPr>
        <p:txBody>
          <a:bodyPr/>
          <a:lstStyle>
            <a:lvl1pPr>
              <a:defRPr sz="1800">
                <a:solidFill>
                  <a:srgbClr val="10336B"/>
                </a:solidFill>
              </a:defRPr>
            </a:lvl1pPr>
            <a:lvl2pPr>
              <a:defRPr sz="1500">
                <a:solidFill>
                  <a:srgbClr val="10336B"/>
                </a:solidFill>
              </a:defRPr>
            </a:lvl2pPr>
            <a:lvl3pPr>
              <a:defRPr sz="1350">
                <a:solidFill>
                  <a:srgbClr val="10336B"/>
                </a:solidFill>
              </a:defRPr>
            </a:lvl3pPr>
            <a:lvl4pPr>
              <a:defRPr sz="1200">
                <a:solidFill>
                  <a:srgbClr val="10336B"/>
                </a:solidFill>
              </a:defRPr>
            </a:lvl4pPr>
            <a:lvl5pPr>
              <a:defRPr sz="105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445901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5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069080" cy="6858000"/>
          </a:xfrm>
          <a:prstGeom prst="rect">
            <a:avLst/>
          </a:prstGeom>
          <a:solidFill>
            <a:srgbClr val="10336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5797" y="1950310"/>
            <a:ext cx="3241803" cy="332399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15797" y="2694187"/>
            <a:ext cx="3241803" cy="125561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Date Placeholder 5"/>
          <p:cNvSpPr>
            <a:spLocks noGrp="1"/>
          </p:cNvSpPr>
          <p:nvPr>
            <p:ph type="dt" sz="half" idx="12"/>
          </p:nvPr>
        </p:nvSpPr>
        <p:spPr>
          <a:xfrm>
            <a:off x="4480560" y="6469355"/>
            <a:ext cx="1372565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26" name="Slide Number Placeholder 12"/>
          <p:cNvSpPr>
            <a:spLocks noGrp="1"/>
          </p:cNvSpPr>
          <p:nvPr>
            <p:ph type="sldNum" sz="quarter" idx="14"/>
          </p:nvPr>
        </p:nvSpPr>
        <p:spPr>
          <a:xfrm>
            <a:off x="10411430" y="6469355"/>
            <a:ext cx="1369092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3" y="590803"/>
            <a:ext cx="2127857" cy="420623"/>
          </a:xfrm>
          <a:prstGeom prst="rect">
            <a:avLst/>
          </a:prstGeom>
        </p:spPr>
      </p:pic>
      <p:sp>
        <p:nvSpPr>
          <p:cNvPr id="10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6264607" y="6469355"/>
            <a:ext cx="3735343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5"/>
          </p:nvPr>
        </p:nvSpPr>
        <p:spPr>
          <a:xfrm>
            <a:off x="4480560" y="1837944"/>
            <a:ext cx="7299960" cy="4297680"/>
          </a:xfrm>
        </p:spPr>
        <p:txBody>
          <a:bodyPr/>
          <a:lstStyle>
            <a:lvl1pPr>
              <a:defRPr sz="1800">
                <a:solidFill>
                  <a:srgbClr val="10336B"/>
                </a:solidFill>
              </a:defRPr>
            </a:lvl1pPr>
            <a:lvl2pPr>
              <a:defRPr sz="1500">
                <a:solidFill>
                  <a:srgbClr val="10336B"/>
                </a:solidFill>
              </a:defRPr>
            </a:lvl2pPr>
            <a:lvl3pPr>
              <a:defRPr sz="1350">
                <a:solidFill>
                  <a:srgbClr val="10336B"/>
                </a:solidFill>
              </a:defRPr>
            </a:lvl3pPr>
            <a:lvl4pPr>
              <a:defRPr sz="1200">
                <a:solidFill>
                  <a:srgbClr val="10336B"/>
                </a:solidFill>
              </a:defRPr>
            </a:lvl4pPr>
            <a:lvl5pPr>
              <a:defRPr sz="105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41337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1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>
            <a:gsLst>
              <a:gs pos="10000">
                <a:srgbClr val="231932"/>
              </a:gs>
              <a:gs pos="100000">
                <a:srgbClr val="4B3273"/>
              </a:gs>
            </a:gsLst>
            <a:lin ang="135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831850" y="1501727"/>
            <a:ext cx="10521950" cy="4610142"/>
          </a:xfrm>
        </p:spPr>
        <p:txBody>
          <a:bodyPr/>
          <a:lstStyle>
            <a:lvl1pPr>
              <a:defRPr sz="2400" baseline="0">
                <a:solidFill>
                  <a:srgbClr val="231932"/>
                </a:solidFill>
              </a:defRPr>
            </a:lvl1pPr>
            <a:lvl2pPr>
              <a:defRPr sz="2000" baseline="0">
                <a:solidFill>
                  <a:srgbClr val="231932"/>
                </a:solidFill>
              </a:defRPr>
            </a:lvl2pPr>
            <a:lvl3pPr>
              <a:defRPr sz="1800" baseline="0">
                <a:solidFill>
                  <a:srgbClr val="231932"/>
                </a:solidFill>
              </a:defRPr>
            </a:lvl3pPr>
            <a:lvl4pPr>
              <a:defRPr sz="1600" baseline="0">
                <a:solidFill>
                  <a:srgbClr val="231932"/>
                </a:solidFill>
              </a:defRPr>
            </a:lvl4pPr>
            <a:lvl5pPr>
              <a:defRPr sz="1400" baseline="0">
                <a:solidFill>
                  <a:srgbClr val="23193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4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3" y="845983"/>
            <a:ext cx="2127857" cy="4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4562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17853" y="3304353"/>
            <a:ext cx="5956300" cy="249299"/>
          </a:xfrm>
        </p:spPr>
        <p:txBody>
          <a:bodyPr anchor="ctr">
            <a:spAutoFit/>
          </a:bodyPr>
          <a:lstStyle>
            <a:lvl1pPr marL="0" indent="0" algn="ctr">
              <a:buNone/>
              <a:defRPr sz="1800" b="1" i="0" spc="450" baseline="0">
                <a:solidFill>
                  <a:srgbClr val="10336B"/>
                </a:solidFill>
                <a:latin typeface="Calibri Bold" charset="0"/>
                <a:ea typeface="Calibri Bold" charset="0"/>
                <a:cs typeface="Calibri Bold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SECTION SEPARATOR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3" y="845983"/>
            <a:ext cx="2127857" cy="4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1131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17853" y="3304353"/>
            <a:ext cx="5956300" cy="249299"/>
          </a:xfrm>
        </p:spPr>
        <p:txBody>
          <a:bodyPr anchor="ctr">
            <a:spAutoFit/>
          </a:bodyPr>
          <a:lstStyle>
            <a:lvl1pPr marL="0" indent="0" algn="ctr">
              <a:buNone/>
              <a:defRPr sz="1800" b="1" i="0" spc="450">
                <a:solidFill>
                  <a:srgbClr val="0AB8F0"/>
                </a:solidFill>
                <a:latin typeface="Calibri Bold" charset="0"/>
                <a:ea typeface="Calibri Bold" charset="0"/>
                <a:cs typeface="Calibri Bold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SECTION SEPARATOR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3" y="845983"/>
            <a:ext cx="2127857" cy="4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9406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54">
    <p:bg>
      <p:bgPr>
        <a:gradFill>
          <a:gsLst>
            <a:gs pos="1000">
              <a:srgbClr val="1F6AE2"/>
            </a:gs>
            <a:gs pos="100000">
              <a:srgbClr val="25DCF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3" y="824719"/>
            <a:ext cx="2127857" cy="4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109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55">
    <p:bg>
      <p:bgPr>
        <a:gradFill>
          <a:gsLst>
            <a:gs pos="1000">
              <a:srgbClr val="1F6AE2"/>
            </a:gs>
            <a:gs pos="100000">
              <a:srgbClr val="25DCF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17853" y="3304353"/>
            <a:ext cx="5956300" cy="249299"/>
          </a:xfrm>
        </p:spPr>
        <p:txBody>
          <a:bodyPr anchor="ctr">
            <a:spAutoFit/>
          </a:bodyPr>
          <a:lstStyle>
            <a:lvl1pPr marL="0" indent="0" algn="ctr">
              <a:buNone/>
              <a:defRPr sz="1800" b="1" i="0" spc="450">
                <a:solidFill>
                  <a:schemeClr val="bg1"/>
                </a:solidFill>
                <a:latin typeface="Calibri Bold" charset="0"/>
                <a:ea typeface="Calibri Bold" charset="0"/>
                <a:cs typeface="Calibri Bold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SECTION SEPARATOR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3" y="824719"/>
            <a:ext cx="2127857" cy="4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7959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56">
    <p:bg>
      <p:bgPr>
        <a:solidFill>
          <a:srgbClr val="1033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3" y="824719"/>
            <a:ext cx="2127857" cy="4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5889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57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3" y="824719"/>
            <a:ext cx="2127857" cy="4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0611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58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3" y="845983"/>
            <a:ext cx="2127857" cy="4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1333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59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3" y="824719"/>
            <a:ext cx="2127857" cy="4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9874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60">
    <p:bg>
      <p:bgPr>
        <a:solidFill>
          <a:srgbClr val="1033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17853" y="3304353"/>
            <a:ext cx="5956300" cy="249299"/>
          </a:xfrm>
        </p:spPr>
        <p:txBody>
          <a:bodyPr anchor="ctr">
            <a:spAutoFit/>
          </a:bodyPr>
          <a:lstStyle>
            <a:lvl1pPr marL="0" indent="0" algn="ctr">
              <a:buNone/>
              <a:defRPr sz="1800" b="1" i="0" spc="450">
                <a:solidFill>
                  <a:schemeClr val="bg1"/>
                </a:solidFill>
                <a:latin typeface="Calibri Bold" charset="0"/>
                <a:ea typeface="Calibri Bold" charset="0"/>
                <a:cs typeface="Calibri Bold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SECTION SEPARATOR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3" y="824719"/>
            <a:ext cx="2127857" cy="4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37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1850" y="5610108"/>
            <a:ext cx="2743200" cy="184666"/>
          </a:xfrm>
        </p:spPr>
        <p:txBody>
          <a:bodyPr lIns="0" tIns="0" rIns="0" bIns="0">
            <a:spAutoFit/>
          </a:bodyPr>
          <a:lstStyle>
            <a:lvl1pPr>
              <a:defRPr sz="1200" baseline="0">
                <a:solidFill>
                  <a:srgbClr val="231932"/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135988"/>
            <a:ext cx="10515600" cy="886397"/>
          </a:xfrm>
        </p:spPr>
        <p:txBody>
          <a:bodyPr lIns="0" tIns="0" rIns="0" bIns="0" anchor="b">
            <a:spAutoFit/>
          </a:bodyPr>
          <a:lstStyle>
            <a:lvl1pPr>
              <a:defRPr sz="3200" baseline="0">
                <a:solidFill>
                  <a:srgbClr val="231932"/>
                </a:solidFill>
              </a:defRPr>
            </a:lvl1pPr>
          </a:lstStyle>
          <a:p>
            <a:r>
              <a:rPr lang="en-US" dirty="0"/>
              <a:t>Save lives, fight crime.</a:t>
            </a:r>
            <a:br>
              <a:rPr lang="en-US" dirty="0"/>
            </a:br>
            <a:r>
              <a:rPr lang="en-US" dirty="0"/>
              <a:t>Prevent fraud, manage risk.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212378"/>
            <a:ext cx="10515600" cy="775597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800" b="0" i="0" baseline="0">
                <a:solidFill>
                  <a:srgbClr val="00B4DC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Make better informed decisions for early response </a:t>
            </a:r>
            <a:r>
              <a:rPr lang="en-US"/>
              <a:t>to people-driven risk</a:t>
            </a:r>
            <a:r>
              <a:rPr lang="en-US" dirty="0"/>
              <a:t>, with the nation’s most comprehensive arrest data network.</a:t>
            </a:r>
          </a:p>
        </p:txBody>
      </p:sp>
      <p:sp>
        <p:nvSpPr>
          <p:cNvPr id="6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71" y="1978284"/>
            <a:ext cx="2254677" cy="4653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1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>
            <a:spLocks noGrp="1"/>
          </p:cNvSpPr>
          <p:nvPr>
            <p:ph sz="half" idx="14"/>
          </p:nvPr>
        </p:nvSpPr>
        <p:spPr>
          <a:xfrm>
            <a:off x="831850" y="1501727"/>
            <a:ext cx="10521950" cy="4610142"/>
          </a:xfrm>
        </p:spPr>
        <p:txBody>
          <a:bodyPr/>
          <a:lstStyle>
            <a:lvl1pPr>
              <a:defRPr sz="2400" baseline="0">
                <a:solidFill>
                  <a:srgbClr val="231932"/>
                </a:solidFill>
              </a:defRPr>
            </a:lvl1pPr>
            <a:lvl2pPr>
              <a:defRPr sz="2000" baseline="0">
                <a:solidFill>
                  <a:srgbClr val="231932"/>
                </a:solidFill>
              </a:defRPr>
            </a:lvl2pPr>
            <a:lvl3pPr>
              <a:defRPr sz="1800" baseline="0">
                <a:solidFill>
                  <a:srgbClr val="231932"/>
                </a:solidFill>
              </a:defRPr>
            </a:lvl3pPr>
            <a:lvl4pPr>
              <a:defRPr sz="1600" baseline="0">
                <a:solidFill>
                  <a:srgbClr val="231932"/>
                </a:solidFill>
              </a:defRPr>
            </a:lvl4pPr>
            <a:lvl5pPr>
              <a:defRPr sz="1400" baseline="0">
                <a:solidFill>
                  <a:srgbClr val="23193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>
            <a:gsLst>
              <a:gs pos="10000">
                <a:srgbClr val="231932"/>
              </a:gs>
              <a:gs pos="100000">
                <a:srgbClr val="4B3273"/>
              </a:gs>
            </a:gsLst>
            <a:lin ang="135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61">
    <p:bg>
      <p:bgPr>
        <a:solidFill>
          <a:srgbClr val="1033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17853" y="3304353"/>
            <a:ext cx="5956300" cy="249299"/>
          </a:xfrm>
        </p:spPr>
        <p:txBody>
          <a:bodyPr anchor="ctr">
            <a:spAutoFit/>
          </a:bodyPr>
          <a:lstStyle>
            <a:lvl1pPr marL="0" indent="0" algn="ctr">
              <a:buNone/>
              <a:defRPr sz="1800" b="1" i="0" spc="450">
                <a:solidFill>
                  <a:schemeClr val="bg1"/>
                </a:solidFill>
                <a:latin typeface="Calibri Bold" charset="0"/>
                <a:ea typeface="Calibri Bold" charset="0"/>
                <a:cs typeface="Calibri Bold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SECTION SEPARATOR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3" y="824719"/>
            <a:ext cx="2127857" cy="4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2089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62">
    <p:bg>
      <p:bgPr>
        <a:solidFill>
          <a:srgbClr val="00A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17853" y="3304353"/>
            <a:ext cx="5956300" cy="249299"/>
          </a:xfrm>
        </p:spPr>
        <p:txBody>
          <a:bodyPr anchor="ctr">
            <a:spAutoFit/>
          </a:bodyPr>
          <a:lstStyle>
            <a:lvl1pPr marL="0" indent="0" algn="ctr">
              <a:buNone/>
              <a:defRPr sz="1800" b="1" i="0" spc="450">
                <a:solidFill>
                  <a:schemeClr val="bg1"/>
                </a:solidFill>
                <a:latin typeface="Calibri Bold" charset="0"/>
                <a:ea typeface="Calibri Bold" charset="0"/>
                <a:cs typeface="Calibri Bold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SECTION SEPARATOR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3" y="824719"/>
            <a:ext cx="2127857" cy="4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1457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6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17853" y="3304353"/>
            <a:ext cx="5956300" cy="249299"/>
          </a:xfrm>
        </p:spPr>
        <p:txBody>
          <a:bodyPr anchor="ctr">
            <a:spAutoFit/>
          </a:bodyPr>
          <a:lstStyle>
            <a:lvl1pPr marL="0" indent="0" algn="ctr">
              <a:buNone/>
              <a:defRPr sz="1800" b="1" i="0" spc="450">
                <a:solidFill>
                  <a:srgbClr val="10336B"/>
                </a:solidFill>
                <a:latin typeface="Calibri Bold" charset="0"/>
                <a:ea typeface="Calibri Bold" charset="0"/>
                <a:cs typeface="Calibri Bold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SECTION SEPARATOR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3" y="845983"/>
            <a:ext cx="2127857" cy="4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870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64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17853" y="3304353"/>
            <a:ext cx="5956300" cy="249299"/>
          </a:xfrm>
        </p:spPr>
        <p:txBody>
          <a:bodyPr anchor="ctr">
            <a:spAutoFit/>
          </a:bodyPr>
          <a:lstStyle>
            <a:lvl1pPr marL="0" indent="0" algn="ctr">
              <a:buNone/>
              <a:defRPr sz="1800" b="1" i="0" spc="450">
                <a:solidFill>
                  <a:schemeClr val="bg1"/>
                </a:solidFill>
                <a:latin typeface="Calibri Bold" charset="0"/>
                <a:ea typeface="Calibri Bold" charset="0"/>
                <a:cs typeface="Calibri Bold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SECTION SEPARATOR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3" y="824719"/>
            <a:ext cx="2127857" cy="4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5048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65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17853" y="3304353"/>
            <a:ext cx="5956300" cy="249299"/>
          </a:xfrm>
        </p:spPr>
        <p:txBody>
          <a:bodyPr anchor="ctr">
            <a:spAutoFit/>
          </a:bodyPr>
          <a:lstStyle>
            <a:lvl1pPr marL="0" indent="0" algn="ctr">
              <a:buNone/>
              <a:defRPr sz="1800" b="1" i="0" spc="450">
                <a:solidFill>
                  <a:schemeClr val="bg1"/>
                </a:solidFill>
                <a:latin typeface="Calibri Bold" charset="0"/>
                <a:ea typeface="Calibri Bold" charset="0"/>
                <a:cs typeface="Calibri Bold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SECTION SEPARATOR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3" y="824719"/>
            <a:ext cx="2127857" cy="4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0773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6"/>
          <p:cNvSpPr/>
          <p:nvPr userDrawn="1"/>
        </p:nvSpPr>
        <p:spPr>
          <a:xfrm flipH="1">
            <a:off x="813" y="0"/>
            <a:ext cx="12191188" cy="2209800"/>
          </a:xfrm>
          <a:prstGeom prst="flowChartDocument">
            <a:avLst/>
          </a:prstGeom>
          <a:gradFill flip="none" rotWithShape="1">
            <a:gsLst>
              <a:gs pos="10000">
                <a:srgbClr val="446996"/>
              </a:gs>
              <a:gs pos="58000">
                <a:srgbClr val="11B3D9"/>
              </a:gs>
              <a:gs pos="23000">
                <a:srgbClr val="7395BF"/>
              </a:gs>
              <a:gs pos="93000">
                <a:srgbClr val="446996"/>
              </a:gs>
            </a:gsLst>
            <a:lin ang="90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2" name="Wave 21"/>
          <p:cNvSpPr/>
          <p:nvPr userDrawn="1"/>
        </p:nvSpPr>
        <p:spPr>
          <a:xfrm>
            <a:off x="0" y="1152975"/>
            <a:ext cx="12192000" cy="2438400"/>
          </a:xfrm>
          <a:prstGeom prst="wave">
            <a:avLst>
              <a:gd name="adj1" fmla="val 20000"/>
              <a:gd name="adj2" fmla="val 0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3" name="Wave 22"/>
          <p:cNvSpPr/>
          <p:nvPr userDrawn="1"/>
        </p:nvSpPr>
        <p:spPr>
          <a:xfrm>
            <a:off x="0" y="1324602"/>
            <a:ext cx="12192000" cy="2078769"/>
          </a:xfrm>
          <a:prstGeom prst="wave">
            <a:avLst>
              <a:gd name="adj1" fmla="val 20000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4800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Wave 23"/>
          <p:cNvSpPr/>
          <p:nvPr userDrawn="1"/>
        </p:nvSpPr>
        <p:spPr>
          <a:xfrm>
            <a:off x="0" y="1410058"/>
            <a:ext cx="12192000" cy="2078769"/>
          </a:xfrm>
          <a:prstGeom prst="wave">
            <a:avLst>
              <a:gd name="adj1" fmla="val 2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5" name="Wave 24"/>
          <p:cNvSpPr/>
          <p:nvPr userDrawn="1"/>
        </p:nvSpPr>
        <p:spPr>
          <a:xfrm>
            <a:off x="0" y="1392955"/>
            <a:ext cx="12192000" cy="1694204"/>
          </a:xfrm>
          <a:prstGeom prst="wave">
            <a:avLst>
              <a:gd name="adj1" fmla="val 20000"/>
              <a:gd name="adj2" fmla="val 0"/>
            </a:avLst>
          </a:prstGeom>
          <a:solidFill>
            <a:srgbClr val="11B3D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6" name="Wave 25"/>
          <p:cNvSpPr/>
          <p:nvPr userDrawn="1"/>
        </p:nvSpPr>
        <p:spPr>
          <a:xfrm>
            <a:off x="0" y="1450651"/>
            <a:ext cx="12192000" cy="2438400"/>
          </a:xfrm>
          <a:prstGeom prst="wave">
            <a:avLst>
              <a:gd name="adj1" fmla="val 2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Wave 26"/>
          <p:cNvSpPr/>
          <p:nvPr userDrawn="1"/>
        </p:nvSpPr>
        <p:spPr>
          <a:xfrm>
            <a:off x="0" y="1673555"/>
            <a:ext cx="12192000" cy="2078769"/>
          </a:xfrm>
          <a:prstGeom prst="wave">
            <a:avLst>
              <a:gd name="adj1" fmla="val 20000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4800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0" name="Freeform 29"/>
          <p:cNvSpPr/>
          <p:nvPr userDrawn="1"/>
        </p:nvSpPr>
        <p:spPr>
          <a:xfrm>
            <a:off x="-79758" y="1384420"/>
            <a:ext cx="12351521" cy="880219"/>
          </a:xfrm>
          <a:custGeom>
            <a:avLst/>
            <a:gdLst>
              <a:gd name="connsiteX0" fmla="*/ 0 w 9366191"/>
              <a:gd name="connsiteY0" fmla="*/ 642315 h 1089224"/>
              <a:gd name="connsiteX1" fmla="*/ 2888479 w 9366191"/>
              <a:gd name="connsiteY1" fmla="*/ 9926 h 1089224"/>
              <a:gd name="connsiteX2" fmla="*/ 7024643 w 9366191"/>
              <a:gd name="connsiteY2" fmla="*/ 1086696 h 1089224"/>
              <a:gd name="connsiteX3" fmla="*/ 9366191 w 9366191"/>
              <a:gd name="connsiteY3" fmla="*/ 249209 h 108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66191" h="1089224">
                <a:moveTo>
                  <a:pt x="0" y="642315"/>
                </a:moveTo>
                <a:cubicBezTo>
                  <a:pt x="858852" y="289088"/>
                  <a:pt x="1717705" y="-64138"/>
                  <a:pt x="2888479" y="9926"/>
                </a:cubicBezTo>
                <a:cubicBezTo>
                  <a:pt x="4059253" y="83990"/>
                  <a:pt x="5945024" y="1046816"/>
                  <a:pt x="7024643" y="1086696"/>
                </a:cubicBezTo>
                <a:cubicBezTo>
                  <a:pt x="8104262" y="1126576"/>
                  <a:pt x="8735226" y="687892"/>
                  <a:pt x="9366191" y="249209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1" name="Freeform 30"/>
          <p:cNvSpPr/>
          <p:nvPr userDrawn="1"/>
        </p:nvSpPr>
        <p:spPr>
          <a:xfrm>
            <a:off x="-56971" y="1085318"/>
            <a:ext cx="12271763" cy="1119500"/>
          </a:xfrm>
          <a:custGeom>
            <a:avLst/>
            <a:gdLst>
              <a:gd name="connsiteX0" fmla="*/ 0 w 9366191"/>
              <a:gd name="connsiteY0" fmla="*/ 642315 h 1089224"/>
              <a:gd name="connsiteX1" fmla="*/ 2888479 w 9366191"/>
              <a:gd name="connsiteY1" fmla="*/ 9926 h 1089224"/>
              <a:gd name="connsiteX2" fmla="*/ 7024643 w 9366191"/>
              <a:gd name="connsiteY2" fmla="*/ 1086696 h 1089224"/>
              <a:gd name="connsiteX3" fmla="*/ 9366191 w 9366191"/>
              <a:gd name="connsiteY3" fmla="*/ 249209 h 108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66191" h="1089224">
                <a:moveTo>
                  <a:pt x="0" y="642315"/>
                </a:moveTo>
                <a:cubicBezTo>
                  <a:pt x="858852" y="289088"/>
                  <a:pt x="1717705" y="-64138"/>
                  <a:pt x="2888479" y="9926"/>
                </a:cubicBezTo>
                <a:cubicBezTo>
                  <a:pt x="4059253" y="83990"/>
                  <a:pt x="5945024" y="1046816"/>
                  <a:pt x="7024643" y="1086696"/>
                </a:cubicBezTo>
                <a:cubicBezTo>
                  <a:pt x="8104262" y="1126576"/>
                  <a:pt x="8735226" y="687892"/>
                  <a:pt x="9366191" y="249209"/>
                </a:cubicBez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2" name="Wave 31"/>
          <p:cNvSpPr/>
          <p:nvPr userDrawn="1"/>
        </p:nvSpPr>
        <p:spPr>
          <a:xfrm>
            <a:off x="0" y="1888610"/>
            <a:ext cx="12192000" cy="1632959"/>
          </a:xfrm>
          <a:prstGeom prst="wave">
            <a:avLst>
              <a:gd name="adj1" fmla="val 2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8" name="Wave 27"/>
          <p:cNvSpPr/>
          <p:nvPr userDrawn="1"/>
        </p:nvSpPr>
        <p:spPr>
          <a:xfrm>
            <a:off x="0" y="1750462"/>
            <a:ext cx="12192000" cy="2078769"/>
          </a:xfrm>
          <a:prstGeom prst="wave">
            <a:avLst>
              <a:gd name="adj1" fmla="val 20000"/>
              <a:gd name="adj2" fmla="val 0"/>
            </a:avLst>
          </a:prstGeom>
          <a:gradFill flip="none" rotWithShape="1">
            <a:gsLst>
              <a:gs pos="0">
                <a:schemeClr val="bg1">
                  <a:lumMod val="75000"/>
                  <a:alpha val="70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Wave 32"/>
          <p:cNvSpPr/>
          <p:nvPr userDrawn="1"/>
        </p:nvSpPr>
        <p:spPr>
          <a:xfrm>
            <a:off x="0" y="1894311"/>
            <a:ext cx="12192000" cy="2078769"/>
          </a:xfrm>
          <a:prstGeom prst="wave">
            <a:avLst>
              <a:gd name="adj1" fmla="val 20000"/>
              <a:gd name="adj2" fmla="val 0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5" name="Oval 34"/>
          <p:cNvSpPr/>
          <p:nvPr userDrawn="1"/>
        </p:nvSpPr>
        <p:spPr>
          <a:xfrm>
            <a:off x="6916397" y="1478427"/>
            <a:ext cx="695059" cy="521295"/>
          </a:xfrm>
          <a:prstGeom prst="ellipse">
            <a:avLst/>
          </a:prstGeom>
          <a:solidFill>
            <a:srgbClr val="86D0EA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6" name="Oval 35"/>
          <p:cNvSpPr/>
          <p:nvPr userDrawn="1"/>
        </p:nvSpPr>
        <p:spPr>
          <a:xfrm>
            <a:off x="9947304" y="213647"/>
            <a:ext cx="455776" cy="341832"/>
          </a:xfrm>
          <a:prstGeom prst="ellipse">
            <a:avLst/>
          </a:prstGeom>
          <a:solidFill>
            <a:srgbClr val="86D0EA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7" name="Oval 36"/>
          <p:cNvSpPr/>
          <p:nvPr userDrawn="1"/>
        </p:nvSpPr>
        <p:spPr>
          <a:xfrm>
            <a:off x="4683097" y="606755"/>
            <a:ext cx="524139" cy="393104"/>
          </a:xfrm>
          <a:prstGeom prst="ellipse">
            <a:avLst/>
          </a:prstGeom>
          <a:solidFill>
            <a:srgbClr val="86D0EA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8" name="Oval 37"/>
          <p:cNvSpPr/>
          <p:nvPr userDrawn="1"/>
        </p:nvSpPr>
        <p:spPr>
          <a:xfrm>
            <a:off x="5230033" y="931500"/>
            <a:ext cx="353225" cy="264919"/>
          </a:xfrm>
          <a:prstGeom prst="ellipse">
            <a:avLst/>
          </a:prstGeom>
          <a:solidFill>
            <a:srgbClr val="86D0EA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9" name="Oval 38"/>
          <p:cNvSpPr/>
          <p:nvPr userDrawn="1"/>
        </p:nvSpPr>
        <p:spPr>
          <a:xfrm>
            <a:off x="2882785" y="931498"/>
            <a:ext cx="512748" cy="384561"/>
          </a:xfrm>
          <a:prstGeom prst="ellipse">
            <a:avLst/>
          </a:prstGeom>
          <a:solidFill>
            <a:srgbClr val="86D0EA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0" name="Freeform 39"/>
          <p:cNvSpPr/>
          <p:nvPr userDrawn="1"/>
        </p:nvSpPr>
        <p:spPr>
          <a:xfrm>
            <a:off x="-58873" y="1536819"/>
            <a:ext cx="12351521" cy="880219"/>
          </a:xfrm>
          <a:custGeom>
            <a:avLst/>
            <a:gdLst>
              <a:gd name="connsiteX0" fmla="*/ 0 w 9366191"/>
              <a:gd name="connsiteY0" fmla="*/ 642315 h 1089224"/>
              <a:gd name="connsiteX1" fmla="*/ 2888479 w 9366191"/>
              <a:gd name="connsiteY1" fmla="*/ 9926 h 1089224"/>
              <a:gd name="connsiteX2" fmla="*/ 7024643 w 9366191"/>
              <a:gd name="connsiteY2" fmla="*/ 1086696 h 1089224"/>
              <a:gd name="connsiteX3" fmla="*/ 9366191 w 9366191"/>
              <a:gd name="connsiteY3" fmla="*/ 249209 h 108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66191" h="1089224">
                <a:moveTo>
                  <a:pt x="0" y="642315"/>
                </a:moveTo>
                <a:cubicBezTo>
                  <a:pt x="858852" y="289088"/>
                  <a:pt x="1717705" y="-64138"/>
                  <a:pt x="2888479" y="9926"/>
                </a:cubicBezTo>
                <a:cubicBezTo>
                  <a:pt x="4059253" y="83990"/>
                  <a:pt x="5945024" y="1046816"/>
                  <a:pt x="7024643" y="1086696"/>
                </a:cubicBezTo>
                <a:cubicBezTo>
                  <a:pt x="8104262" y="1126576"/>
                  <a:pt x="8735226" y="687892"/>
                  <a:pt x="9366191" y="249209"/>
                </a:cubicBez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1" name="Oval 40"/>
          <p:cNvSpPr/>
          <p:nvPr userDrawn="1"/>
        </p:nvSpPr>
        <p:spPr>
          <a:xfrm>
            <a:off x="1162227" y="640937"/>
            <a:ext cx="455776" cy="341832"/>
          </a:xfrm>
          <a:prstGeom prst="ellipse">
            <a:avLst/>
          </a:prstGeom>
          <a:solidFill>
            <a:srgbClr val="86D0EA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81100" y="3657600"/>
            <a:ext cx="10363200" cy="962024"/>
          </a:xfrm>
        </p:spPr>
        <p:txBody>
          <a:bodyPr anchor="t">
            <a:normAutofit/>
          </a:bodyPr>
          <a:lstStyle>
            <a:lvl1pPr algn="l">
              <a:defRPr sz="21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1100" y="4171952"/>
            <a:ext cx="8534400" cy="443183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7521924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4">
    <p:bg>
      <p:bgPr>
        <a:gradFill>
          <a:gsLst>
            <a:gs pos="2000">
              <a:srgbClr val="1F6AE2"/>
            </a:gs>
            <a:gs pos="100000">
              <a:srgbClr val="25DCF0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500" y="3309294"/>
            <a:ext cx="10515600" cy="332399"/>
          </a:xfrm>
        </p:spPr>
        <p:txBody>
          <a:bodyPr lIns="0" tIns="0" rIns="0" bIns="0" anchor="b">
            <a:sp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826" y="1034511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5251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66875"/>
            <a:ext cx="10972800" cy="4448176"/>
          </a:xfrm>
        </p:spPr>
        <p:txBody>
          <a:bodyPr>
            <a:noAutofit/>
          </a:bodyPr>
          <a:lstStyle>
            <a:lvl1pPr>
              <a:spcBef>
                <a:spcPts val="150"/>
              </a:spcBef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2416-BC4E-4F52-B625-F6E27BF1E02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7700" y="1000126"/>
            <a:ext cx="10922000" cy="419100"/>
          </a:xfrm>
        </p:spPr>
        <p:txBody>
          <a:bodyPr lIns="45720"/>
          <a:lstStyle>
            <a:lvl1pPr marL="0" indent="0">
              <a:buNone/>
              <a:defRPr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0191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1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 flip="none" rotWithShape="1">
            <a:gsLst>
              <a:gs pos="10000">
                <a:srgbClr val="1F6AE2"/>
              </a:gs>
              <a:gs pos="100000">
                <a:srgbClr val="25DCF0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4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831850" y="1499616"/>
            <a:ext cx="10521950" cy="457200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231932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2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 flip="none" rotWithShape="1">
            <a:gsLst>
              <a:gs pos="10000">
                <a:srgbClr val="1F6AE2"/>
              </a:gs>
              <a:gs pos="100000">
                <a:srgbClr val="25DCF0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  <p:sp>
        <p:nvSpPr>
          <p:cNvPr id="7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831850" y="1499616"/>
            <a:ext cx="10521950" cy="457200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231932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2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>
            <a:gsLst>
              <a:gs pos="10000">
                <a:srgbClr val="231932"/>
              </a:gs>
              <a:gs pos="100000">
                <a:srgbClr val="4B3273"/>
              </a:gs>
            </a:gsLst>
            <a:lin ang="135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4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831850" y="1499616"/>
            <a:ext cx="10521950" cy="457200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231932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2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>
            <a:gsLst>
              <a:gs pos="10000">
                <a:srgbClr val="231932"/>
              </a:gs>
              <a:gs pos="100000">
                <a:srgbClr val="4B3273"/>
              </a:gs>
            </a:gsLst>
            <a:lin ang="135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831850" y="1499616"/>
            <a:ext cx="10521950" cy="457200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231932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2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 flip="none" rotWithShape="1">
            <a:gsLst>
              <a:gs pos="10000">
                <a:srgbClr val="1F6AE2"/>
              </a:gs>
              <a:gs pos="100000">
                <a:srgbClr val="25DCF0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831850" y="1501727"/>
            <a:ext cx="5029200" cy="4624656"/>
          </a:xfrm>
        </p:spPr>
        <p:txBody>
          <a:bodyPr/>
          <a:lstStyle>
            <a:lvl1pPr>
              <a:defRPr sz="2400" baseline="0">
                <a:solidFill>
                  <a:srgbClr val="231932"/>
                </a:solidFill>
              </a:defRPr>
            </a:lvl1pPr>
            <a:lvl2pPr>
              <a:defRPr sz="2000" baseline="0">
                <a:solidFill>
                  <a:srgbClr val="231932"/>
                </a:solidFill>
              </a:defRPr>
            </a:lvl2pPr>
            <a:lvl3pPr>
              <a:defRPr sz="1800" baseline="0">
                <a:solidFill>
                  <a:srgbClr val="231932"/>
                </a:solidFill>
              </a:defRPr>
            </a:lvl3pPr>
            <a:lvl4pPr>
              <a:defRPr sz="1600" baseline="0">
                <a:solidFill>
                  <a:srgbClr val="231932"/>
                </a:solidFill>
              </a:defRPr>
            </a:lvl4pPr>
            <a:lvl5pPr>
              <a:defRPr sz="1400" baseline="0">
                <a:solidFill>
                  <a:srgbClr val="23193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6324600" y="1501727"/>
            <a:ext cx="5029200" cy="4624656"/>
          </a:xfrm>
        </p:spPr>
        <p:txBody>
          <a:bodyPr/>
          <a:lstStyle>
            <a:lvl1pPr>
              <a:defRPr sz="2400" baseline="0">
                <a:solidFill>
                  <a:srgbClr val="231932"/>
                </a:solidFill>
              </a:defRPr>
            </a:lvl1pPr>
            <a:lvl2pPr>
              <a:defRPr sz="2000" baseline="0">
                <a:solidFill>
                  <a:srgbClr val="231932"/>
                </a:solidFill>
              </a:defRPr>
            </a:lvl2pPr>
            <a:lvl3pPr>
              <a:defRPr sz="1800" baseline="0">
                <a:solidFill>
                  <a:srgbClr val="231932"/>
                </a:solidFill>
              </a:defRPr>
            </a:lvl3pPr>
            <a:lvl4pPr>
              <a:defRPr sz="1600" baseline="0">
                <a:solidFill>
                  <a:srgbClr val="231932"/>
                </a:solidFill>
              </a:defRPr>
            </a:lvl4pPr>
            <a:lvl5pPr>
              <a:defRPr sz="1400" baseline="0">
                <a:solidFill>
                  <a:srgbClr val="23193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2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 flip="none" rotWithShape="1">
            <a:gsLst>
              <a:gs pos="10000">
                <a:srgbClr val="1F6AE2"/>
              </a:gs>
              <a:gs pos="100000">
                <a:srgbClr val="25DCF0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half" idx="14"/>
          </p:nvPr>
        </p:nvSpPr>
        <p:spPr>
          <a:xfrm>
            <a:off x="831850" y="1501727"/>
            <a:ext cx="5029200" cy="4624656"/>
          </a:xfrm>
        </p:spPr>
        <p:txBody>
          <a:bodyPr/>
          <a:lstStyle>
            <a:lvl1pPr>
              <a:defRPr sz="2400" baseline="0">
                <a:solidFill>
                  <a:srgbClr val="231932"/>
                </a:solidFill>
              </a:defRPr>
            </a:lvl1pPr>
            <a:lvl2pPr>
              <a:defRPr sz="2000" baseline="0">
                <a:solidFill>
                  <a:srgbClr val="231932"/>
                </a:solidFill>
              </a:defRPr>
            </a:lvl2pPr>
            <a:lvl3pPr>
              <a:defRPr sz="1800" baseline="0">
                <a:solidFill>
                  <a:srgbClr val="231932"/>
                </a:solidFill>
              </a:defRPr>
            </a:lvl3pPr>
            <a:lvl4pPr>
              <a:defRPr sz="1600" baseline="0">
                <a:solidFill>
                  <a:srgbClr val="231932"/>
                </a:solidFill>
              </a:defRPr>
            </a:lvl4pPr>
            <a:lvl5pPr>
              <a:defRPr sz="1400" baseline="0">
                <a:solidFill>
                  <a:srgbClr val="23193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5"/>
          </p:nvPr>
        </p:nvSpPr>
        <p:spPr>
          <a:xfrm>
            <a:off x="6324600" y="1501727"/>
            <a:ext cx="5029200" cy="4624656"/>
          </a:xfrm>
        </p:spPr>
        <p:txBody>
          <a:bodyPr/>
          <a:lstStyle>
            <a:lvl1pPr>
              <a:defRPr sz="2400" baseline="0">
                <a:solidFill>
                  <a:srgbClr val="231932"/>
                </a:solidFill>
              </a:defRPr>
            </a:lvl1pPr>
            <a:lvl2pPr>
              <a:defRPr sz="2000" baseline="0">
                <a:solidFill>
                  <a:srgbClr val="231932"/>
                </a:solidFill>
              </a:defRPr>
            </a:lvl2pPr>
            <a:lvl3pPr>
              <a:defRPr sz="1800" baseline="0">
                <a:solidFill>
                  <a:srgbClr val="231932"/>
                </a:solidFill>
              </a:defRPr>
            </a:lvl3pPr>
            <a:lvl4pPr>
              <a:defRPr sz="1600" baseline="0">
                <a:solidFill>
                  <a:srgbClr val="231932"/>
                </a:solidFill>
              </a:defRPr>
            </a:lvl4pPr>
            <a:lvl5pPr>
              <a:defRPr sz="1400" baseline="0">
                <a:solidFill>
                  <a:srgbClr val="23193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2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>
            <a:gsLst>
              <a:gs pos="10000">
                <a:srgbClr val="231932"/>
              </a:gs>
              <a:gs pos="100000">
                <a:srgbClr val="4B3273"/>
              </a:gs>
            </a:gsLst>
            <a:lin ang="135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831850" y="1501727"/>
            <a:ext cx="5029200" cy="4610142"/>
          </a:xfrm>
        </p:spPr>
        <p:txBody>
          <a:bodyPr/>
          <a:lstStyle>
            <a:lvl1pPr>
              <a:defRPr sz="2400" baseline="0">
                <a:solidFill>
                  <a:srgbClr val="231932"/>
                </a:solidFill>
              </a:defRPr>
            </a:lvl1pPr>
            <a:lvl2pPr>
              <a:defRPr sz="2000" baseline="0">
                <a:solidFill>
                  <a:srgbClr val="231932"/>
                </a:solidFill>
              </a:defRPr>
            </a:lvl2pPr>
            <a:lvl3pPr>
              <a:defRPr sz="1800" baseline="0">
                <a:solidFill>
                  <a:srgbClr val="231932"/>
                </a:solidFill>
              </a:defRPr>
            </a:lvl3pPr>
            <a:lvl4pPr>
              <a:defRPr sz="1600" baseline="0">
                <a:solidFill>
                  <a:srgbClr val="231932"/>
                </a:solidFill>
              </a:defRPr>
            </a:lvl4pPr>
            <a:lvl5pPr>
              <a:defRPr sz="1400" baseline="0">
                <a:solidFill>
                  <a:srgbClr val="23193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6324600" y="1501727"/>
            <a:ext cx="5029200" cy="4610142"/>
          </a:xfrm>
        </p:spPr>
        <p:txBody>
          <a:bodyPr/>
          <a:lstStyle>
            <a:lvl1pPr>
              <a:defRPr sz="2400" baseline="0">
                <a:solidFill>
                  <a:srgbClr val="231932"/>
                </a:solidFill>
              </a:defRPr>
            </a:lvl1pPr>
            <a:lvl2pPr>
              <a:defRPr sz="2000" baseline="0">
                <a:solidFill>
                  <a:srgbClr val="231932"/>
                </a:solidFill>
              </a:defRPr>
            </a:lvl2pPr>
            <a:lvl3pPr>
              <a:defRPr sz="1800" baseline="0">
                <a:solidFill>
                  <a:srgbClr val="231932"/>
                </a:solidFill>
              </a:defRPr>
            </a:lvl3pPr>
            <a:lvl4pPr>
              <a:defRPr sz="1600" baseline="0">
                <a:solidFill>
                  <a:srgbClr val="231932"/>
                </a:solidFill>
              </a:defRPr>
            </a:lvl4pPr>
            <a:lvl5pPr>
              <a:defRPr sz="1400" baseline="0">
                <a:solidFill>
                  <a:srgbClr val="23193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2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>
            <a:gsLst>
              <a:gs pos="10000">
                <a:srgbClr val="231932"/>
              </a:gs>
              <a:gs pos="100000">
                <a:srgbClr val="4B3273"/>
              </a:gs>
            </a:gsLst>
            <a:lin ang="135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half" idx="14"/>
          </p:nvPr>
        </p:nvSpPr>
        <p:spPr>
          <a:xfrm>
            <a:off x="831850" y="1501727"/>
            <a:ext cx="5029200" cy="4610142"/>
          </a:xfrm>
        </p:spPr>
        <p:txBody>
          <a:bodyPr/>
          <a:lstStyle>
            <a:lvl1pPr>
              <a:defRPr sz="2400" baseline="0">
                <a:solidFill>
                  <a:srgbClr val="231932"/>
                </a:solidFill>
              </a:defRPr>
            </a:lvl1pPr>
            <a:lvl2pPr>
              <a:defRPr sz="2000" baseline="0">
                <a:solidFill>
                  <a:srgbClr val="231932"/>
                </a:solidFill>
              </a:defRPr>
            </a:lvl2pPr>
            <a:lvl3pPr>
              <a:defRPr sz="1800" baseline="0">
                <a:solidFill>
                  <a:srgbClr val="231932"/>
                </a:solidFill>
              </a:defRPr>
            </a:lvl3pPr>
            <a:lvl4pPr>
              <a:defRPr sz="1600" baseline="0">
                <a:solidFill>
                  <a:srgbClr val="231932"/>
                </a:solidFill>
              </a:defRPr>
            </a:lvl4pPr>
            <a:lvl5pPr>
              <a:defRPr sz="1400" baseline="0">
                <a:solidFill>
                  <a:srgbClr val="23193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5"/>
          </p:nvPr>
        </p:nvSpPr>
        <p:spPr>
          <a:xfrm>
            <a:off x="6324600" y="1501727"/>
            <a:ext cx="5029200" cy="4610142"/>
          </a:xfrm>
        </p:spPr>
        <p:txBody>
          <a:bodyPr/>
          <a:lstStyle>
            <a:lvl1pPr>
              <a:defRPr sz="2400" baseline="0">
                <a:solidFill>
                  <a:srgbClr val="231932"/>
                </a:solidFill>
              </a:defRPr>
            </a:lvl1pPr>
            <a:lvl2pPr>
              <a:defRPr sz="2000" baseline="0">
                <a:solidFill>
                  <a:srgbClr val="231932"/>
                </a:solidFill>
              </a:defRPr>
            </a:lvl2pPr>
            <a:lvl3pPr>
              <a:defRPr sz="1800" baseline="0">
                <a:solidFill>
                  <a:srgbClr val="231932"/>
                </a:solidFill>
              </a:defRPr>
            </a:lvl3pPr>
            <a:lvl4pPr>
              <a:defRPr sz="1600" baseline="0">
                <a:solidFill>
                  <a:srgbClr val="231932"/>
                </a:solidFill>
              </a:defRPr>
            </a:lvl4pPr>
            <a:lvl5pPr>
              <a:defRPr sz="1400" baseline="0">
                <a:solidFill>
                  <a:srgbClr val="23193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2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 flip="none" rotWithShape="1">
            <a:gsLst>
              <a:gs pos="10000">
                <a:srgbClr val="1F6AE2"/>
              </a:gs>
              <a:gs pos="100000">
                <a:srgbClr val="25DCF0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/>
          <p:cNvSpPr>
            <a:spLocks noGrp="1"/>
          </p:cNvSpPr>
          <p:nvPr>
            <p:ph sz="half" idx="13"/>
          </p:nvPr>
        </p:nvSpPr>
        <p:spPr>
          <a:xfrm>
            <a:off x="8610600" y="1501727"/>
            <a:ext cx="2743200" cy="4610141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231932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831850" y="1501727"/>
            <a:ext cx="7321550" cy="4610141"/>
          </a:xfrm>
        </p:spPr>
        <p:txBody>
          <a:bodyPr/>
          <a:lstStyle>
            <a:lvl1pPr>
              <a:defRPr sz="2400" baseline="0">
                <a:solidFill>
                  <a:srgbClr val="231932"/>
                </a:solidFill>
              </a:defRPr>
            </a:lvl1pPr>
            <a:lvl2pPr>
              <a:defRPr sz="2000" baseline="0">
                <a:solidFill>
                  <a:srgbClr val="231932"/>
                </a:solidFill>
              </a:defRPr>
            </a:lvl2pPr>
            <a:lvl3pPr>
              <a:defRPr sz="1800" baseline="0">
                <a:solidFill>
                  <a:srgbClr val="231932"/>
                </a:solidFill>
              </a:defRPr>
            </a:lvl3pPr>
            <a:lvl4pPr>
              <a:defRPr sz="1600" baseline="0">
                <a:solidFill>
                  <a:srgbClr val="231932"/>
                </a:solidFill>
              </a:defRPr>
            </a:lvl4pPr>
            <a:lvl5pPr>
              <a:defRPr sz="1400" baseline="0">
                <a:solidFill>
                  <a:srgbClr val="23193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1850" y="5610108"/>
            <a:ext cx="2743200" cy="184666"/>
          </a:xfrm>
        </p:spPr>
        <p:txBody>
          <a:bodyPr lIns="0" tIns="0" rIns="0" bIns="0">
            <a:spAutoFit/>
          </a:bodyPr>
          <a:lstStyle>
            <a:lvl1pPr>
              <a:defRPr sz="1200" baseline="0">
                <a:solidFill>
                  <a:srgbClr val="231932"/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79187"/>
            <a:ext cx="10515600" cy="443198"/>
          </a:xfrm>
        </p:spPr>
        <p:txBody>
          <a:bodyPr lIns="0" tIns="0" rIns="0" bIns="0" anchor="b">
            <a:spAutoFit/>
          </a:bodyPr>
          <a:lstStyle>
            <a:lvl1pPr>
              <a:defRPr sz="3200" baseline="0">
                <a:solidFill>
                  <a:srgbClr val="23193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212378"/>
            <a:ext cx="10515600" cy="387798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800" b="0" i="0" baseline="0">
                <a:solidFill>
                  <a:srgbClr val="00B4DC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71" y="1978284"/>
            <a:ext cx="2254677" cy="4653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2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 flip="none" rotWithShape="1">
            <a:gsLst>
              <a:gs pos="10000">
                <a:srgbClr val="1F6AE2"/>
              </a:gs>
              <a:gs pos="100000">
                <a:srgbClr val="25DCF0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half" idx="13"/>
          </p:nvPr>
        </p:nvSpPr>
        <p:spPr>
          <a:xfrm>
            <a:off x="8610600" y="1501727"/>
            <a:ext cx="2743200" cy="4610141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231932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4"/>
          </p:nvPr>
        </p:nvSpPr>
        <p:spPr>
          <a:xfrm>
            <a:off x="831850" y="1501727"/>
            <a:ext cx="7321550" cy="4610141"/>
          </a:xfrm>
        </p:spPr>
        <p:txBody>
          <a:bodyPr/>
          <a:lstStyle>
            <a:lvl1pPr>
              <a:defRPr sz="2400" baseline="0">
                <a:solidFill>
                  <a:srgbClr val="231932"/>
                </a:solidFill>
              </a:defRPr>
            </a:lvl1pPr>
            <a:lvl2pPr>
              <a:defRPr sz="2000" baseline="0">
                <a:solidFill>
                  <a:srgbClr val="231932"/>
                </a:solidFill>
              </a:defRPr>
            </a:lvl2pPr>
            <a:lvl3pPr>
              <a:defRPr sz="1800" baseline="0">
                <a:solidFill>
                  <a:srgbClr val="231932"/>
                </a:solidFill>
              </a:defRPr>
            </a:lvl3pPr>
            <a:lvl4pPr>
              <a:defRPr sz="1600" baseline="0">
                <a:solidFill>
                  <a:srgbClr val="231932"/>
                </a:solidFill>
              </a:defRPr>
            </a:lvl4pPr>
            <a:lvl5pPr>
              <a:defRPr sz="1400" baseline="0">
                <a:solidFill>
                  <a:srgbClr val="23193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2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>
            <a:gsLst>
              <a:gs pos="10000">
                <a:srgbClr val="231932"/>
              </a:gs>
              <a:gs pos="100000">
                <a:srgbClr val="4B3273"/>
              </a:gs>
            </a:gsLst>
            <a:lin ang="135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/>
          <p:cNvSpPr>
            <a:spLocks noGrp="1"/>
          </p:cNvSpPr>
          <p:nvPr>
            <p:ph sz="half" idx="13"/>
          </p:nvPr>
        </p:nvSpPr>
        <p:spPr>
          <a:xfrm>
            <a:off x="8610600" y="1501727"/>
            <a:ext cx="2743200" cy="4610141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231932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831850" y="1501727"/>
            <a:ext cx="7321550" cy="4610141"/>
          </a:xfrm>
        </p:spPr>
        <p:txBody>
          <a:bodyPr/>
          <a:lstStyle>
            <a:lvl1pPr>
              <a:defRPr sz="2400" baseline="0">
                <a:solidFill>
                  <a:srgbClr val="231932"/>
                </a:solidFill>
              </a:defRPr>
            </a:lvl1pPr>
            <a:lvl2pPr>
              <a:defRPr sz="2000" baseline="0">
                <a:solidFill>
                  <a:srgbClr val="231932"/>
                </a:solidFill>
              </a:defRPr>
            </a:lvl2pPr>
            <a:lvl3pPr>
              <a:defRPr sz="1800" baseline="0">
                <a:solidFill>
                  <a:srgbClr val="231932"/>
                </a:solidFill>
              </a:defRPr>
            </a:lvl3pPr>
            <a:lvl4pPr>
              <a:defRPr sz="1600" baseline="0">
                <a:solidFill>
                  <a:srgbClr val="231932"/>
                </a:solidFill>
              </a:defRPr>
            </a:lvl4pPr>
            <a:lvl5pPr>
              <a:defRPr sz="1400" baseline="0">
                <a:solidFill>
                  <a:srgbClr val="23193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3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>
            <a:gsLst>
              <a:gs pos="10000">
                <a:srgbClr val="231932"/>
              </a:gs>
              <a:gs pos="100000">
                <a:srgbClr val="4B3273"/>
              </a:gs>
            </a:gsLst>
            <a:lin ang="135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half" idx="13"/>
          </p:nvPr>
        </p:nvSpPr>
        <p:spPr>
          <a:xfrm>
            <a:off x="8610600" y="1501727"/>
            <a:ext cx="2743200" cy="4610141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231932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4"/>
          </p:nvPr>
        </p:nvSpPr>
        <p:spPr>
          <a:xfrm>
            <a:off x="831850" y="1501727"/>
            <a:ext cx="7321550" cy="4610141"/>
          </a:xfrm>
        </p:spPr>
        <p:txBody>
          <a:bodyPr/>
          <a:lstStyle>
            <a:lvl1pPr>
              <a:defRPr sz="2400" baseline="0">
                <a:solidFill>
                  <a:srgbClr val="231932"/>
                </a:solidFill>
              </a:defRPr>
            </a:lvl1pPr>
            <a:lvl2pPr>
              <a:defRPr sz="2000" baseline="0">
                <a:solidFill>
                  <a:srgbClr val="231932"/>
                </a:solidFill>
              </a:defRPr>
            </a:lvl2pPr>
            <a:lvl3pPr>
              <a:defRPr sz="1800" baseline="0">
                <a:solidFill>
                  <a:srgbClr val="231932"/>
                </a:solidFill>
              </a:defRPr>
            </a:lvl3pPr>
            <a:lvl4pPr>
              <a:defRPr sz="1600" baseline="0">
                <a:solidFill>
                  <a:srgbClr val="231932"/>
                </a:solidFill>
              </a:defRPr>
            </a:lvl4pPr>
            <a:lvl5pPr>
              <a:defRPr sz="1400" baseline="0">
                <a:solidFill>
                  <a:srgbClr val="23193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3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 flip="none" rotWithShape="1">
            <a:gsLst>
              <a:gs pos="10000">
                <a:srgbClr val="1F6AE2"/>
              </a:gs>
              <a:gs pos="100000">
                <a:srgbClr val="25DCF0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/>
          <p:cNvSpPr>
            <a:spLocks noGrp="1"/>
          </p:cNvSpPr>
          <p:nvPr>
            <p:ph sz="half" idx="13"/>
          </p:nvPr>
        </p:nvSpPr>
        <p:spPr>
          <a:xfrm>
            <a:off x="838200" y="1501727"/>
            <a:ext cx="2743200" cy="4610141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231932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4038600" y="1501727"/>
            <a:ext cx="7315200" cy="4610142"/>
          </a:xfrm>
        </p:spPr>
        <p:txBody>
          <a:bodyPr/>
          <a:lstStyle>
            <a:lvl1pPr>
              <a:defRPr sz="2400" baseline="0">
                <a:solidFill>
                  <a:srgbClr val="231932"/>
                </a:solidFill>
              </a:defRPr>
            </a:lvl1pPr>
            <a:lvl2pPr>
              <a:defRPr sz="2000" baseline="0">
                <a:solidFill>
                  <a:srgbClr val="231932"/>
                </a:solidFill>
              </a:defRPr>
            </a:lvl2pPr>
            <a:lvl3pPr>
              <a:defRPr sz="1800" baseline="0">
                <a:solidFill>
                  <a:srgbClr val="231932"/>
                </a:solidFill>
              </a:defRPr>
            </a:lvl3pPr>
            <a:lvl4pPr>
              <a:defRPr sz="1600" baseline="0">
                <a:solidFill>
                  <a:srgbClr val="231932"/>
                </a:solidFill>
              </a:defRPr>
            </a:lvl4pPr>
            <a:lvl5pPr>
              <a:defRPr sz="1400" baseline="0">
                <a:solidFill>
                  <a:srgbClr val="23193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3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 flip="none" rotWithShape="1">
            <a:gsLst>
              <a:gs pos="10000">
                <a:srgbClr val="1F6AE2"/>
              </a:gs>
              <a:gs pos="100000">
                <a:srgbClr val="25DCF0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half" idx="13"/>
          </p:nvPr>
        </p:nvSpPr>
        <p:spPr>
          <a:xfrm>
            <a:off x="838200" y="1501727"/>
            <a:ext cx="2743200" cy="4610141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231932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4"/>
          </p:nvPr>
        </p:nvSpPr>
        <p:spPr>
          <a:xfrm>
            <a:off x="4038600" y="1501727"/>
            <a:ext cx="7315200" cy="4610142"/>
          </a:xfrm>
        </p:spPr>
        <p:txBody>
          <a:bodyPr/>
          <a:lstStyle>
            <a:lvl1pPr>
              <a:defRPr sz="2400" baseline="0">
                <a:solidFill>
                  <a:srgbClr val="231932"/>
                </a:solidFill>
              </a:defRPr>
            </a:lvl1pPr>
            <a:lvl2pPr>
              <a:defRPr sz="2000" baseline="0">
                <a:solidFill>
                  <a:srgbClr val="231932"/>
                </a:solidFill>
              </a:defRPr>
            </a:lvl2pPr>
            <a:lvl3pPr>
              <a:defRPr sz="1800" baseline="0">
                <a:solidFill>
                  <a:srgbClr val="231932"/>
                </a:solidFill>
              </a:defRPr>
            </a:lvl3pPr>
            <a:lvl4pPr>
              <a:defRPr sz="1600" baseline="0">
                <a:solidFill>
                  <a:srgbClr val="231932"/>
                </a:solidFill>
              </a:defRPr>
            </a:lvl4pPr>
            <a:lvl5pPr>
              <a:defRPr sz="1400" baseline="0">
                <a:solidFill>
                  <a:srgbClr val="23193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3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>
            <a:gsLst>
              <a:gs pos="10000">
                <a:srgbClr val="231932"/>
              </a:gs>
              <a:gs pos="100000">
                <a:srgbClr val="4B3273"/>
              </a:gs>
            </a:gsLst>
            <a:lin ang="135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/>
          <p:cNvSpPr>
            <a:spLocks noGrp="1"/>
          </p:cNvSpPr>
          <p:nvPr>
            <p:ph sz="half" idx="13"/>
          </p:nvPr>
        </p:nvSpPr>
        <p:spPr>
          <a:xfrm>
            <a:off x="838200" y="1501728"/>
            <a:ext cx="2743200" cy="462655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231932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4038600" y="1501727"/>
            <a:ext cx="7315200" cy="4610142"/>
          </a:xfrm>
        </p:spPr>
        <p:txBody>
          <a:bodyPr/>
          <a:lstStyle>
            <a:lvl1pPr>
              <a:defRPr sz="2400" baseline="0">
                <a:solidFill>
                  <a:srgbClr val="231932"/>
                </a:solidFill>
              </a:defRPr>
            </a:lvl1pPr>
            <a:lvl2pPr>
              <a:defRPr sz="2000" baseline="0">
                <a:solidFill>
                  <a:srgbClr val="231932"/>
                </a:solidFill>
              </a:defRPr>
            </a:lvl2pPr>
            <a:lvl3pPr>
              <a:defRPr sz="1800" baseline="0">
                <a:solidFill>
                  <a:srgbClr val="231932"/>
                </a:solidFill>
              </a:defRPr>
            </a:lvl3pPr>
            <a:lvl4pPr>
              <a:defRPr sz="1600" baseline="0">
                <a:solidFill>
                  <a:srgbClr val="231932"/>
                </a:solidFill>
              </a:defRPr>
            </a:lvl4pPr>
            <a:lvl5pPr>
              <a:defRPr sz="1400" baseline="0">
                <a:solidFill>
                  <a:srgbClr val="23193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3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>
            <a:gsLst>
              <a:gs pos="10000">
                <a:srgbClr val="231932"/>
              </a:gs>
              <a:gs pos="100000">
                <a:srgbClr val="4B3273"/>
              </a:gs>
            </a:gsLst>
            <a:lin ang="135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half" idx="13"/>
          </p:nvPr>
        </p:nvSpPr>
        <p:spPr>
          <a:xfrm>
            <a:off x="838200" y="1501728"/>
            <a:ext cx="2743200" cy="462655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231932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4"/>
          </p:nvPr>
        </p:nvSpPr>
        <p:spPr>
          <a:xfrm>
            <a:off x="4038600" y="1501727"/>
            <a:ext cx="7315200" cy="4610142"/>
          </a:xfrm>
        </p:spPr>
        <p:txBody>
          <a:bodyPr/>
          <a:lstStyle>
            <a:lvl1pPr>
              <a:defRPr sz="2400" baseline="0">
                <a:solidFill>
                  <a:srgbClr val="231932"/>
                </a:solidFill>
              </a:defRPr>
            </a:lvl1pPr>
            <a:lvl2pPr>
              <a:defRPr sz="2000" baseline="0">
                <a:solidFill>
                  <a:srgbClr val="231932"/>
                </a:solidFill>
              </a:defRPr>
            </a:lvl2pPr>
            <a:lvl3pPr>
              <a:defRPr sz="1800" baseline="0">
                <a:solidFill>
                  <a:srgbClr val="231932"/>
                </a:solidFill>
              </a:defRPr>
            </a:lvl3pPr>
            <a:lvl4pPr>
              <a:defRPr sz="1600" baseline="0">
                <a:solidFill>
                  <a:srgbClr val="231932"/>
                </a:solidFill>
              </a:defRPr>
            </a:lvl4pPr>
            <a:lvl5pPr>
              <a:defRPr sz="1400" baseline="0">
                <a:solidFill>
                  <a:srgbClr val="23193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3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566928"/>
            <a:ext cx="7987685" cy="443198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3200" baseline="0">
                <a:solidFill>
                  <a:srgbClr val="23193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831850" y="1558987"/>
            <a:ext cx="10515597" cy="4572000"/>
          </a:xfrm>
        </p:spPr>
        <p:txBody>
          <a:bodyPr/>
          <a:lstStyle>
            <a:lvl1pPr>
              <a:defRPr sz="2400" baseline="0">
                <a:solidFill>
                  <a:srgbClr val="231932"/>
                </a:solidFill>
              </a:defRPr>
            </a:lvl1pPr>
            <a:lvl2pPr>
              <a:defRPr sz="2000" baseline="0">
                <a:solidFill>
                  <a:srgbClr val="231932"/>
                </a:solidFill>
              </a:defRPr>
            </a:lvl2pPr>
            <a:lvl3pPr>
              <a:defRPr sz="1800" baseline="0">
                <a:solidFill>
                  <a:srgbClr val="231932"/>
                </a:solidFill>
              </a:defRPr>
            </a:lvl3pPr>
            <a:lvl4pPr>
              <a:defRPr sz="1600" baseline="0">
                <a:solidFill>
                  <a:srgbClr val="231932"/>
                </a:solidFill>
              </a:defRPr>
            </a:lvl4pPr>
            <a:lvl5pPr>
              <a:defRPr sz="1400" baseline="0">
                <a:solidFill>
                  <a:srgbClr val="23193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4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182880"/>
          </a:xfrm>
          <a:prstGeom prst="rect">
            <a:avLst/>
          </a:prstGeom>
          <a:gradFill flip="none" rotWithShape="1">
            <a:gsLst>
              <a:gs pos="10000">
                <a:srgbClr val="1F6AE2"/>
              </a:gs>
              <a:gs pos="100000">
                <a:srgbClr val="25DCF0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464" y="557886"/>
            <a:ext cx="2254677" cy="4653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3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567009"/>
            <a:ext cx="7987685" cy="444413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3200" baseline="0">
                <a:solidFill>
                  <a:srgbClr val="23193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831850" y="1554480"/>
            <a:ext cx="5029200" cy="4572000"/>
          </a:xfrm>
        </p:spPr>
        <p:txBody>
          <a:bodyPr/>
          <a:lstStyle>
            <a:lvl1pPr>
              <a:defRPr sz="2400" baseline="0">
                <a:solidFill>
                  <a:srgbClr val="231932"/>
                </a:solidFill>
              </a:defRPr>
            </a:lvl1pPr>
            <a:lvl2pPr>
              <a:defRPr sz="2000" baseline="0">
                <a:solidFill>
                  <a:srgbClr val="231932"/>
                </a:solidFill>
              </a:defRPr>
            </a:lvl2pPr>
            <a:lvl3pPr>
              <a:defRPr sz="1800" baseline="0">
                <a:solidFill>
                  <a:srgbClr val="231932"/>
                </a:solidFill>
              </a:defRPr>
            </a:lvl3pPr>
            <a:lvl4pPr>
              <a:defRPr sz="1600" baseline="0">
                <a:solidFill>
                  <a:srgbClr val="231932"/>
                </a:solidFill>
              </a:defRPr>
            </a:lvl4pPr>
            <a:lvl5pPr>
              <a:defRPr sz="1400" baseline="0">
                <a:solidFill>
                  <a:srgbClr val="23193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6324600" y="1554480"/>
            <a:ext cx="5029200" cy="4572000"/>
          </a:xfrm>
        </p:spPr>
        <p:txBody>
          <a:bodyPr/>
          <a:lstStyle>
            <a:lvl1pPr>
              <a:defRPr sz="2400" baseline="0">
                <a:solidFill>
                  <a:srgbClr val="231932"/>
                </a:solidFill>
              </a:defRPr>
            </a:lvl1pPr>
            <a:lvl2pPr>
              <a:defRPr sz="2000" baseline="0">
                <a:solidFill>
                  <a:srgbClr val="231932"/>
                </a:solidFill>
              </a:defRPr>
            </a:lvl2pPr>
            <a:lvl3pPr>
              <a:defRPr sz="1800" baseline="0">
                <a:solidFill>
                  <a:srgbClr val="231932"/>
                </a:solidFill>
              </a:defRPr>
            </a:lvl3pPr>
            <a:lvl4pPr>
              <a:defRPr sz="1600" baseline="0">
                <a:solidFill>
                  <a:srgbClr val="231932"/>
                </a:solidFill>
              </a:defRPr>
            </a:lvl4pPr>
            <a:lvl5pPr>
              <a:defRPr sz="1400" baseline="0">
                <a:solidFill>
                  <a:srgbClr val="23193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12192000" cy="182880"/>
          </a:xfrm>
          <a:prstGeom prst="rect">
            <a:avLst/>
          </a:prstGeom>
          <a:gradFill flip="none" rotWithShape="1">
            <a:gsLst>
              <a:gs pos="10000">
                <a:srgbClr val="1F6AE2"/>
              </a:gs>
              <a:gs pos="100000">
                <a:srgbClr val="25DCF0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464" y="557886"/>
            <a:ext cx="2254677" cy="4653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3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567009"/>
            <a:ext cx="7987685" cy="444413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3200" baseline="0">
                <a:solidFill>
                  <a:srgbClr val="23193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3"/>
          </p:nvPr>
        </p:nvSpPr>
        <p:spPr>
          <a:xfrm>
            <a:off x="6327648" y="1554480"/>
            <a:ext cx="5056632" cy="457200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231932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831850" y="1554480"/>
            <a:ext cx="5029200" cy="4572000"/>
          </a:xfrm>
        </p:spPr>
        <p:txBody>
          <a:bodyPr/>
          <a:lstStyle>
            <a:lvl1pPr>
              <a:defRPr sz="2400" baseline="0">
                <a:solidFill>
                  <a:srgbClr val="231932"/>
                </a:solidFill>
              </a:defRPr>
            </a:lvl1pPr>
            <a:lvl2pPr>
              <a:defRPr sz="2000" baseline="0">
                <a:solidFill>
                  <a:srgbClr val="231932"/>
                </a:solidFill>
              </a:defRPr>
            </a:lvl2pPr>
            <a:lvl3pPr>
              <a:defRPr sz="1800" baseline="0">
                <a:solidFill>
                  <a:srgbClr val="231932"/>
                </a:solidFill>
              </a:defRPr>
            </a:lvl3pPr>
            <a:lvl4pPr>
              <a:defRPr sz="1600" baseline="0">
                <a:solidFill>
                  <a:srgbClr val="231932"/>
                </a:solidFill>
              </a:defRPr>
            </a:lvl4pPr>
            <a:lvl5pPr>
              <a:defRPr sz="1400" baseline="0">
                <a:solidFill>
                  <a:srgbClr val="23193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12192000" cy="182880"/>
          </a:xfrm>
          <a:prstGeom prst="rect">
            <a:avLst/>
          </a:prstGeom>
          <a:gradFill flip="none" rotWithShape="1">
            <a:gsLst>
              <a:gs pos="10000">
                <a:srgbClr val="1F6AE2"/>
              </a:gs>
              <a:gs pos="100000">
                <a:srgbClr val="25DCF0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464" y="557886"/>
            <a:ext cx="2254677" cy="4653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1850" y="5610108"/>
            <a:ext cx="2743200" cy="184666"/>
          </a:xfrm>
        </p:spPr>
        <p:txBody>
          <a:bodyPr lIns="0" tIns="0" rIns="0" bIns="0">
            <a:spAutoFit/>
          </a:bodyPr>
          <a:lstStyle>
            <a:lvl1pPr>
              <a:defRPr sz="1200" baseline="0">
                <a:solidFill>
                  <a:srgbClr val="231932"/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79187"/>
            <a:ext cx="10515600" cy="443198"/>
          </a:xfrm>
        </p:spPr>
        <p:txBody>
          <a:bodyPr lIns="0" tIns="0" rIns="0" bIns="0" anchor="b">
            <a:spAutoFit/>
          </a:bodyPr>
          <a:lstStyle>
            <a:lvl1pPr>
              <a:defRPr sz="3200" baseline="0">
                <a:solidFill>
                  <a:srgbClr val="23193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212378"/>
            <a:ext cx="10515600" cy="387798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800" b="0" i="0" baseline="0">
                <a:solidFill>
                  <a:srgbClr val="00B4DC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71" y="1978284"/>
            <a:ext cx="2254677" cy="4653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3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567009"/>
            <a:ext cx="7987685" cy="444413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3200" baseline="0">
                <a:solidFill>
                  <a:srgbClr val="23193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3"/>
          </p:nvPr>
        </p:nvSpPr>
        <p:spPr>
          <a:xfrm>
            <a:off x="831850" y="1554480"/>
            <a:ext cx="5056632" cy="457200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231932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6324600" y="1554480"/>
            <a:ext cx="5029200" cy="4572000"/>
          </a:xfrm>
        </p:spPr>
        <p:txBody>
          <a:bodyPr/>
          <a:lstStyle>
            <a:lvl1pPr>
              <a:defRPr sz="2400" baseline="0">
                <a:solidFill>
                  <a:srgbClr val="231932"/>
                </a:solidFill>
              </a:defRPr>
            </a:lvl1pPr>
            <a:lvl2pPr>
              <a:defRPr sz="2000" baseline="0">
                <a:solidFill>
                  <a:srgbClr val="231932"/>
                </a:solidFill>
              </a:defRPr>
            </a:lvl2pPr>
            <a:lvl3pPr>
              <a:defRPr sz="1800" baseline="0">
                <a:solidFill>
                  <a:srgbClr val="231932"/>
                </a:solidFill>
              </a:defRPr>
            </a:lvl3pPr>
            <a:lvl4pPr>
              <a:defRPr sz="1600" baseline="0">
                <a:solidFill>
                  <a:srgbClr val="231932"/>
                </a:solidFill>
              </a:defRPr>
            </a:lvl4pPr>
            <a:lvl5pPr>
              <a:defRPr sz="1400" baseline="0">
                <a:solidFill>
                  <a:srgbClr val="23193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12192000" cy="182880"/>
          </a:xfrm>
          <a:prstGeom prst="rect">
            <a:avLst/>
          </a:prstGeom>
          <a:gradFill flip="none" rotWithShape="1">
            <a:gsLst>
              <a:gs pos="10000">
                <a:srgbClr val="1F6AE2"/>
              </a:gs>
              <a:gs pos="100000">
                <a:srgbClr val="25DCF0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464" y="557886"/>
            <a:ext cx="2254677" cy="4653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3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567009"/>
            <a:ext cx="7987685" cy="444413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3200" baseline="0">
                <a:solidFill>
                  <a:srgbClr val="23193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3"/>
          </p:nvPr>
        </p:nvSpPr>
        <p:spPr>
          <a:xfrm>
            <a:off x="831850" y="1554480"/>
            <a:ext cx="10521950" cy="457200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231932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1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182880"/>
          </a:xfrm>
          <a:prstGeom prst="rect">
            <a:avLst/>
          </a:prstGeom>
          <a:gradFill flip="none" rotWithShape="1">
            <a:gsLst>
              <a:gs pos="10000">
                <a:srgbClr val="1F6AE2"/>
              </a:gs>
              <a:gs pos="100000">
                <a:srgbClr val="25DCF0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464" y="557886"/>
            <a:ext cx="2254677" cy="4653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4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567009"/>
            <a:ext cx="7987685" cy="444413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3200" baseline="0">
                <a:solidFill>
                  <a:srgbClr val="00B4DC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831850" y="1558985"/>
            <a:ext cx="10515597" cy="4572000"/>
          </a:xfrm>
        </p:spPr>
        <p:txBody>
          <a:bodyPr/>
          <a:lstStyle>
            <a:lvl1pPr>
              <a:defRPr sz="2400" baseline="0">
                <a:solidFill>
                  <a:srgbClr val="231932"/>
                </a:solidFill>
              </a:defRPr>
            </a:lvl1pPr>
            <a:lvl2pPr>
              <a:defRPr sz="2000" baseline="0">
                <a:solidFill>
                  <a:srgbClr val="231932"/>
                </a:solidFill>
              </a:defRPr>
            </a:lvl2pPr>
            <a:lvl3pPr>
              <a:defRPr sz="1800" baseline="0">
                <a:solidFill>
                  <a:srgbClr val="231932"/>
                </a:solidFill>
              </a:defRPr>
            </a:lvl3pPr>
            <a:lvl4pPr>
              <a:defRPr sz="1600" baseline="0">
                <a:solidFill>
                  <a:srgbClr val="231932"/>
                </a:solidFill>
              </a:defRPr>
            </a:lvl4pPr>
            <a:lvl5pPr>
              <a:defRPr sz="1400" baseline="0">
                <a:solidFill>
                  <a:srgbClr val="23193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4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10000">
                <a:srgbClr val="231932"/>
              </a:gs>
              <a:gs pos="100000">
                <a:srgbClr val="4B3273"/>
              </a:gs>
            </a:gsLst>
            <a:lin ang="135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464" y="557886"/>
            <a:ext cx="2254677" cy="4653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4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567009"/>
            <a:ext cx="7987685" cy="444413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3200" baseline="0">
                <a:solidFill>
                  <a:srgbClr val="00B4DC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831850" y="1554480"/>
            <a:ext cx="5029200" cy="4572000"/>
          </a:xfrm>
        </p:spPr>
        <p:txBody>
          <a:bodyPr/>
          <a:lstStyle>
            <a:lvl1pPr>
              <a:defRPr sz="2400" baseline="0">
                <a:solidFill>
                  <a:srgbClr val="231932"/>
                </a:solidFill>
              </a:defRPr>
            </a:lvl1pPr>
            <a:lvl2pPr>
              <a:defRPr sz="2000" baseline="0">
                <a:solidFill>
                  <a:srgbClr val="231932"/>
                </a:solidFill>
              </a:defRPr>
            </a:lvl2pPr>
            <a:lvl3pPr>
              <a:defRPr sz="1800" baseline="0">
                <a:solidFill>
                  <a:srgbClr val="231932"/>
                </a:solidFill>
              </a:defRPr>
            </a:lvl3pPr>
            <a:lvl4pPr>
              <a:defRPr sz="1600" baseline="0">
                <a:solidFill>
                  <a:srgbClr val="231932"/>
                </a:solidFill>
              </a:defRPr>
            </a:lvl4pPr>
            <a:lvl5pPr>
              <a:defRPr sz="1400" baseline="0">
                <a:solidFill>
                  <a:srgbClr val="23193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6324600" y="1554478"/>
            <a:ext cx="5029200" cy="4572000"/>
          </a:xfrm>
        </p:spPr>
        <p:txBody>
          <a:bodyPr/>
          <a:lstStyle>
            <a:lvl1pPr>
              <a:defRPr sz="2400" baseline="0">
                <a:solidFill>
                  <a:srgbClr val="231932"/>
                </a:solidFill>
              </a:defRPr>
            </a:lvl1pPr>
            <a:lvl2pPr>
              <a:defRPr sz="2000" baseline="0">
                <a:solidFill>
                  <a:srgbClr val="231932"/>
                </a:solidFill>
              </a:defRPr>
            </a:lvl2pPr>
            <a:lvl3pPr>
              <a:defRPr sz="1800" baseline="0">
                <a:solidFill>
                  <a:srgbClr val="231932"/>
                </a:solidFill>
              </a:defRPr>
            </a:lvl3pPr>
            <a:lvl4pPr>
              <a:defRPr sz="1600" baseline="0">
                <a:solidFill>
                  <a:srgbClr val="231932"/>
                </a:solidFill>
              </a:defRPr>
            </a:lvl4pPr>
            <a:lvl5pPr>
              <a:defRPr sz="1400" baseline="0">
                <a:solidFill>
                  <a:srgbClr val="23193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10000">
                <a:srgbClr val="231932"/>
              </a:gs>
              <a:gs pos="100000">
                <a:srgbClr val="4B3273"/>
              </a:gs>
            </a:gsLst>
            <a:lin ang="135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464" y="557886"/>
            <a:ext cx="2254677" cy="4653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4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567009"/>
            <a:ext cx="7987685" cy="444413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3200" baseline="0">
                <a:solidFill>
                  <a:srgbClr val="00B4DC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3"/>
          </p:nvPr>
        </p:nvSpPr>
        <p:spPr>
          <a:xfrm>
            <a:off x="6327648" y="1554480"/>
            <a:ext cx="5056632" cy="457200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231932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831850" y="1554480"/>
            <a:ext cx="5029200" cy="4572000"/>
          </a:xfrm>
        </p:spPr>
        <p:txBody>
          <a:bodyPr/>
          <a:lstStyle>
            <a:lvl1pPr>
              <a:defRPr sz="2400" baseline="0">
                <a:solidFill>
                  <a:srgbClr val="231932"/>
                </a:solidFill>
              </a:defRPr>
            </a:lvl1pPr>
            <a:lvl2pPr>
              <a:defRPr sz="2000" baseline="0">
                <a:solidFill>
                  <a:srgbClr val="231932"/>
                </a:solidFill>
              </a:defRPr>
            </a:lvl2pPr>
            <a:lvl3pPr>
              <a:defRPr sz="1800" baseline="0">
                <a:solidFill>
                  <a:srgbClr val="231932"/>
                </a:solidFill>
              </a:defRPr>
            </a:lvl3pPr>
            <a:lvl4pPr>
              <a:defRPr sz="1600" baseline="0">
                <a:solidFill>
                  <a:srgbClr val="231932"/>
                </a:solidFill>
              </a:defRPr>
            </a:lvl4pPr>
            <a:lvl5pPr>
              <a:defRPr sz="1400" baseline="0">
                <a:solidFill>
                  <a:srgbClr val="23193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10000">
                <a:srgbClr val="231932"/>
              </a:gs>
              <a:gs pos="100000">
                <a:srgbClr val="4B3273"/>
              </a:gs>
            </a:gsLst>
            <a:lin ang="135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464" y="557886"/>
            <a:ext cx="2254677" cy="4653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4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567009"/>
            <a:ext cx="7987685" cy="444413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3200" baseline="0">
                <a:solidFill>
                  <a:srgbClr val="00B4DC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3"/>
          </p:nvPr>
        </p:nvSpPr>
        <p:spPr>
          <a:xfrm>
            <a:off x="831850" y="1554480"/>
            <a:ext cx="5056632" cy="457200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231932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6318247" y="1554480"/>
            <a:ext cx="5029200" cy="4572000"/>
          </a:xfrm>
        </p:spPr>
        <p:txBody>
          <a:bodyPr/>
          <a:lstStyle>
            <a:lvl1pPr>
              <a:defRPr sz="2400" baseline="0">
                <a:solidFill>
                  <a:srgbClr val="231932"/>
                </a:solidFill>
              </a:defRPr>
            </a:lvl1pPr>
            <a:lvl2pPr>
              <a:defRPr sz="2000" baseline="0">
                <a:solidFill>
                  <a:srgbClr val="231932"/>
                </a:solidFill>
              </a:defRPr>
            </a:lvl2pPr>
            <a:lvl3pPr>
              <a:defRPr sz="1800" baseline="0">
                <a:solidFill>
                  <a:srgbClr val="231932"/>
                </a:solidFill>
              </a:defRPr>
            </a:lvl3pPr>
            <a:lvl4pPr>
              <a:defRPr sz="1600" baseline="0">
                <a:solidFill>
                  <a:srgbClr val="231932"/>
                </a:solidFill>
              </a:defRPr>
            </a:lvl4pPr>
            <a:lvl5pPr>
              <a:defRPr sz="1400" baseline="0">
                <a:solidFill>
                  <a:srgbClr val="23193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10000">
                <a:srgbClr val="231932"/>
              </a:gs>
              <a:gs pos="100000">
                <a:srgbClr val="4B3273"/>
              </a:gs>
            </a:gsLst>
            <a:lin ang="135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464" y="557886"/>
            <a:ext cx="2254677" cy="4653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4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567009"/>
            <a:ext cx="7987685" cy="444413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3200" baseline="0">
                <a:solidFill>
                  <a:srgbClr val="00B4DC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3"/>
          </p:nvPr>
        </p:nvSpPr>
        <p:spPr>
          <a:xfrm>
            <a:off x="831850" y="1554480"/>
            <a:ext cx="10521950" cy="457200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231932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1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10000">
                <a:srgbClr val="231932"/>
              </a:gs>
              <a:gs pos="100000">
                <a:srgbClr val="4B3273"/>
              </a:gs>
            </a:gsLst>
            <a:lin ang="135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464" y="557886"/>
            <a:ext cx="2254677" cy="4653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4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2630685"/>
            <a:ext cx="3657600" cy="443198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3200" baseline="0">
                <a:solidFill>
                  <a:srgbClr val="00B4DC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3483398"/>
            <a:ext cx="3657600" cy="332399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buNone/>
              <a:defRPr sz="2400" b="0" i="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grpSp>
        <p:nvGrpSpPr>
          <p:cNvPr id="122" name="Group 11"/>
          <p:cNvGrpSpPr/>
          <p:nvPr userDrawn="1"/>
        </p:nvGrpSpPr>
        <p:grpSpPr>
          <a:xfrm>
            <a:off x="5767155" y="1349862"/>
            <a:ext cx="5586645" cy="3681413"/>
            <a:chOff x="5157992" y="1665629"/>
            <a:chExt cx="2936367" cy="1919171"/>
          </a:xfrm>
          <a:solidFill>
            <a:schemeClr val="bg2">
              <a:lumMod val="90000"/>
            </a:schemeClr>
          </a:solidFill>
        </p:grpSpPr>
        <p:sp>
          <p:nvSpPr>
            <p:cNvPr id="123" name="Freeform 5"/>
            <p:cNvSpPr>
              <a:spLocks/>
            </p:cNvSpPr>
            <p:nvPr/>
          </p:nvSpPr>
          <p:spPr bwMode="auto">
            <a:xfrm>
              <a:off x="5379188" y="1665629"/>
              <a:ext cx="365958" cy="271518"/>
            </a:xfrm>
            <a:custGeom>
              <a:avLst/>
              <a:gdLst>
                <a:gd name="T0" fmla="*/ 228 w 257"/>
                <a:gd name="T1" fmla="*/ 167 h 190"/>
                <a:gd name="T2" fmla="*/ 227 w 257"/>
                <a:gd name="T3" fmla="*/ 190 h 190"/>
                <a:gd name="T4" fmla="*/ 150 w 257"/>
                <a:gd name="T5" fmla="*/ 172 h 190"/>
                <a:gd name="T6" fmla="*/ 141 w 257"/>
                <a:gd name="T7" fmla="*/ 172 h 190"/>
                <a:gd name="T8" fmla="*/ 108 w 257"/>
                <a:gd name="T9" fmla="*/ 174 h 190"/>
                <a:gd name="T10" fmla="*/ 102 w 257"/>
                <a:gd name="T11" fmla="*/ 173 h 190"/>
                <a:gd name="T12" fmla="*/ 97 w 257"/>
                <a:gd name="T13" fmla="*/ 174 h 190"/>
                <a:gd name="T14" fmla="*/ 94 w 257"/>
                <a:gd name="T15" fmla="*/ 172 h 190"/>
                <a:gd name="T16" fmla="*/ 86 w 257"/>
                <a:gd name="T17" fmla="*/ 171 h 190"/>
                <a:gd name="T18" fmla="*/ 85 w 257"/>
                <a:gd name="T19" fmla="*/ 168 h 190"/>
                <a:gd name="T20" fmla="*/ 73 w 257"/>
                <a:gd name="T21" fmla="*/ 165 h 190"/>
                <a:gd name="T22" fmla="*/ 66 w 257"/>
                <a:gd name="T23" fmla="*/ 162 h 190"/>
                <a:gd name="T24" fmla="*/ 51 w 257"/>
                <a:gd name="T25" fmla="*/ 165 h 190"/>
                <a:gd name="T26" fmla="*/ 33 w 257"/>
                <a:gd name="T27" fmla="*/ 156 h 190"/>
                <a:gd name="T28" fmla="*/ 29 w 257"/>
                <a:gd name="T29" fmla="*/ 128 h 190"/>
                <a:gd name="T30" fmla="*/ 20 w 257"/>
                <a:gd name="T31" fmla="*/ 126 h 190"/>
                <a:gd name="T32" fmla="*/ 10 w 257"/>
                <a:gd name="T33" fmla="*/ 120 h 190"/>
                <a:gd name="T34" fmla="*/ 0 w 257"/>
                <a:gd name="T35" fmla="*/ 116 h 190"/>
                <a:gd name="T36" fmla="*/ 3 w 257"/>
                <a:gd name="T37" fmla="*/ 103 h 190"/>
                <a:gd name="T38" fmla="*/ 5 w 257"/>
                <a:gd name="T39" fmla="*/ 105 h 190"/>
                <a:gd name="T40" fmla="*/ 7 w 257"/>
                <a:gd name="T41" fmla="*/ 105 h 190"/>
                <a:gd name="T42" fmla="*/ 11 w 257"/>
                <a:gd name="T43" fmla="*/ 99 h 190"/>
                <a:gd name="T44" fmla="*/ 9 w 257"/>
                <a:gd name="T45" fmla="*/ 96 h 190"/>
                <a:gd name="T46" fmla="*/ 7 w 257"/>
                <a:gd name="T47" fmla="*/ 88 h 190"/>
                <a:gd name="T48" fmla="*/ 16 w 257"/>
                <a:gd name="T49" fmla="*/ 85 h 190"/>
                <a:gd name="T50" fmla="*/ 8 w 257"/>
                <a:gd name="T51" fmla="*/ 78 h 190"/>
                <a:gd name="T52" fmla="*/ 6 w 257"/>
                <a:gd name="T53" fmla="*/ 60 h 190"/>
                <a:gd name="T54" fmla="*/ 8 w 257"/>
                <a:gd name="T55" fmla="*/ 41 h 190"/>
                <a:gd name="T56" fmla="*/ 3 w 257"/>
                <a:gd name="T57" fmla="*/ 23 h 190"/>
                <a:gd name="T58" fmla="*/ 10 w 257"/>
                <a:gd name="T59" fmla="*/ 10 h 190"/>
                <a:gd name="T60" fmla="*/ 33 w 257"/>
                <a:gd name="T61" fmla="*/ 30 h 190"/>
                <a:gd name="T62" fmla="*/ 49 w 257"/>
                <a:gd name="T63" fmla="*/ 36 h 190"/>
                <a:gd name="T64" fmla="*/ 55 w 257"/>
                <a:gd name="T65" fmla="*/ 36 h 190"/>
                <a:gd name="T66" fmla="*/ 65 w 257"/>
                <a:gd name="T67" fmla="*/ 42 h 190"/>
                <a:gd name="T68" fmla="*/ 63 w 257"/>
                <a:gd name="T69" fmla="*/ 56 h 190"/>
                <a:gd name="T70" fmla="*/ 48 w 257"/>
                <a:gd name="T71" fmla="*/ 69 h 190"/>
                <a:gd name="T72" fmla="*/ 48 w 257"/>
                <a:gd name="T73" fmla="*/ 74 h 190"/>
                <a:gd name="T74" fmla="*/ 55 w 257"/>
                <a:gd name="T75" fmla="*/ 66 h 190"/>
                <a:gd name="T76" fmla="*/ 70 w 257"/>
                <a:gd name="T77" fmla="*/ 57 h 190"/>
                <a:gd name="T78" fmla="*/ 66 w 257"/>
                <a:gd name="T79" fmla="*/ 64 h 190"/>
                <a:gd name="T80" fmla="*/ 52 w 257"/>
                <a:gd name="T81" fmla="*/ 80 h 190"/>
                <a:gd name="T82" fmla="*/ 46 w 257"/>
                <a:gd name="T83" fmla="*/ 91 h 190"/>
                <a:gd name="T84" fmla="*/ 55 w 257"/>
                <a:gd name="T85" fmla="*/ 87 h 190"/>
                <a:gd name="T86" fmla="*/ 65 w 257"/>
                <a:gd name="T87" fmla="*/ 82 h 190"/>
                <a:gd name="T88" fmla="*/ 71 w 257"/>
                <a:gd name="T89" fmla="*/ 68 h 190"/>
                <a:gd name="T90" fmla="*/ 80 w 257"/>
                <a:gd name="T91" fmla="*/ 54 h 190"/>
                <a:gd name="T92" fmla="*/ 78 w 257"/>
                <a:gd name="T93" fmla="*/ 42 h 190"/>
                <a:gd name="T94" fmla="*/ 75 w 257"/>
                <a:gd name="T95" fmla="*/ 35 h 190"/>
                <a:gd name="T96" fmla="*/ 74 w 257"/>
                <a:gd name="T97" fmla="*/ 46 h 190"/>
                <a:gd name="T98" fmla="*/ 76 w 257"/>
                <a:gd name="T99" fmla="*/ 54 h 190"/>
                <a:gd name="T100" fmla="*/ 72 w 257"/>
                <a:gd name="T101" fmla="*/ 51 h 190"/>
                <a:gd name="T102" fmla="*/ 68 w 257"/>
                <a:gd name="T103" fmla="*/ 41 h 190"/>
                <a:gd name="T104" fmla="*/ 73 w 257"/>
                <a:gd name="T105" fmla="*/ 32 h 190"/>
                <a:gd name="T106" fmla="*/ 74 w 257"/>
                <a:gd name="T107" fmla="*/ 24 h 190"/>
                <a:gd name="T108" fmla="*/ 80 w 257"/>
                <a:gd name="T109" fmla="*/ 30 h 190"/>
                <a:gd name="T110" fmla="*/ 79 w 257"/>
                <a:gd name="T111" fmla="*/ 15 h 190"/>
                <a:gd name="T112" fmla="*/ 77 w 257"/>
                <a:gd name="T113" fmla="*/ 11 h 190"/>
                <a:gd name="T114" fmla="*/ 145 w 257"/>
                <a:gd name="T115" fmla="*/ 19 h 190"/>
                <a:gd name="T116" fmla="*/ 246 w 257"/>
                <a:gd name="T117" fmla="*/ 4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7" h="190">
                  <a:moveTo>
                    <a:pt x="257" y="47"/>
                  </a:moveTo>
                  <a:cubicBezTo>
                    <a:pt x="257" y="47"/>
                    <a:pt x="233" y="161"/>
                    <a:pt x="228" y="167"/>
                  </a:cubicBezTo>
                  <a:cubicBezTo>
                    <a:pt x="224" y="174"/>
                    <a:pt x="229" y="172"/>
                    <a:pt x="229" y="179"/>
                  </a:cubicBezTo>
                  <a:cubicBezTo>
                    <a:pt x="229" y="185"/>
                    <a:pt x="227" y="190"/>
                    <a:pt x="227" y="190"/>
                  </a:cubicBezTo>
                  <a:cubicBezTo>
                    <a:pt x="161" y="173"/>
                    <a:pt x="161" y="173"/>
                    <a:pt x="161" y="173"/>
                  </a:cubicBezTo>
                  <a:cubicBezTo>
                    <a:pt x="150" y="172"/>
                    <a:pt x="150" y="172"/>
                    <a:pt x="150" y="172"/>
                  </a:cubicBezTo>
                  <a:cubicBezTo>
                    <a:pt x="146" y="173"/>
                    <a:pt x="146" y="173"/>
                    <a:pt x="146" y="173"/>
                  </a:cubicBezTo>
                  <a:cubicBezTo>
                    <a:pt x="141" y="172"/>
                    <a:pt x="141" y="172"/>
                    <a:pt x="141" y="172"/>
                  </a:cubicBezTo>
                  <a:cubicBezTo>
                    <a:pt x="137" y="173"/>
                    <a:pt x="137" y="173"/>
                    <a:pt x="137" y="173"/>
                  </a:cubicBezTo>
                  <a:cubicBezTo>
                    <a:pt x="108" y="174"/>
                    <a:pt x="108" y="174"/>
                    <a:pt x="108" y="174"/>
                  </a:cubicBezTo>
                  <a:cubicBezTo>
                    <a:pt x="105" y="172"/>
                    <a:pt x="105" y="172"/>
                    <a:pt x="105" y="172"/>
                  </a:cubicBezTo>
                  <a:cubicBezTo>
                    <a:pt x="102" y="173"/>
                    <a:pt x="102" y="173"/>
                    <a:pt x="102" y="173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4" y="173"/>
                    <a:pt x="94" y="173"/>
                    <a:pt x="94" y="173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89" y="172"/>
                    <a:pt x="89" y="172"/>
                    <a:pt x="89" y="172"/>
                  </a:cubicBezTo>
                  <a:cubicBezTo>
                    <a:pt x="86" y="171"/>
                    <a:pt x="86" y="171"/>
                    <a:pt x="86" y="171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1" y="167"/>
                    <a:pt x="81" y="167"/>
                    <a:pt x="81" y="167"/>
                  </a:cubicBezTo>
                  <a:cubicBezTo>
                    <a:pt x="73" y="165"/>
                    <a:pt x="73" y="165"/>
                    <a:pt x="73" y="165"/>
                  </a:cubicBezTo>
                  <a:cubicBezTo>
                    <a:pt x="68" y="163"/>
                    <a:pt x="68" y="163"/>
                    <a:pt x="68" y="163"/>
                  </a:cubicBezTo>
                  <a:cubicBezTo>
                    <a:pt x="66" y="162"/>
                    <a:pt x="66" y="162"/>
                    <a:pt x="66" y="162"/>
                  </a:cubicBezTo>
                  <a:cubicBezTo>
                    <a:pt x="60" y="163"/>
                    <a:pt x="60" y="163"/>
                    <a:pt x="60" y="163"/>
                  </a:cubicBezTo>
                  <a:cubicBezTo>
                    <a:pt x="51" y="165"/>
                    <a:pt x="51" y="165"/>
                    <a:pt x="51" y="165"/>
                  </a:cubicBezTo>
                  <a:cubicBezTo>
                    <a:pt x="40" y="162"/>
                    <a:pt x="40" y="162"/>
                    <a:pt x="40" y="162"/>
                  </a:cubicBezTo>
                  <a:cubicBezTo>
                    <a:pt x="33" y="156"/>
                    <a:pt x="33" y="156"/>
                    <a:pt x="33" y="156"/>
                  </a:cubicBezTo>
                  <a:cubicBezTo>
                    <a:pt x="33" y="156"/>
                    <a:pt x="36" y="149"/>
                    <a:pt x="35" y="140"/>
                  </a:cubicBezTo>
                  <a:cubicBezTo>
                    <a:pt x="34" y="130"/>
                    <a:pt x="29" y="128"/>
                    <a:pt x="29" y="128"/>
                  </a:cubicBezTo>
                  <a:cubicBezTo>
                    <a:pt x="24" y="128"/>
                    <a:pt x="24" y="128"/>
                    <a:pt x="24" y="128"/>
                  </a:cubicBezTo>
                  <a:cubicBezTo>
                    <a:pt x="20" y="126"/>
                    <a:pt x="20" y="126"/>
                    <a:pt x="20" y="126"/>
                  </a:cubicBezTo>
                  <a:cubicBezTo>
                    <a:pt x="20" y="126"/>
                    <a:pt x="20" y="120"/>
                    <a:pt x="15" y="120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1" y="109"/>
                    <a:pt x="1" y="109"/>
                    <a:pt x="1" y="109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6" y="106"/>
                    <a:pt x="6" y="106"/>
                    <a:pt x="6" y="106"/>
                  </a:cubicBezTo>
                  <a:cubicBezTo>
                    <a:pt x="7" y="105"/>
                    <a:pt x="7" y="105"/>
                    <a:pt x="7" y="105"/>
                  </a:cubicBezTo>
                  <a:cubicBezTo>
                    <a:pt x="7" y="101"/>
                    <a:pt x="7" y="101"/>
                    <a:pt x="7" y="101"/>
                  </a:cubicBezTo>
                  <a:cubicBezTo>
                    <a:pt x="11" y="99"/>
                    <a:pt x="11" y="99"/>
                    <a:pt x="11" y="99"/>
                  </a:cubicBezTo>
                  <a:cubicBezTo>
                    <a:pt x="11" y="98"/>
                    <a:pt x="11" y="98"/>
                    <a:pt x="11" y="98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48" y="69"/>
                    <a:pt x="48" y="69"/>
                    <a:pt x="48" y="69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70" y="57"/>
                    <a:pt x="70" y="57"/>
                    <a:pt x="70" y="57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91"/>
                    <a:pt x="46" y="91"/>
                    <a:pt x="46" y="91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71" y="68"/>
                    <a:pt x="71" y="68"/>
                    <a:pt x="71" y="68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1" y="50"/>
                    <a:pt x="81" y="50"/>
                    <a:pt x="81" y="50"/>
                  </a:cubicBezTo>
                  <a:cubicBezTo>
                    <a:pt x="78" y="42"/>
                    <a:pt x="78" y="42"/>
                    <a:pt x="78" y="42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0" y="46"/>
                    <a:pt x="70" y="46"/>
                    <a:pt x="70" y="46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8" y="37"/>
                    <a:pt x="68" y="37"/>
                    <a:pt x="68" y="37"/>
                  </a:cubicBezTo>
                  <a:cubicBezTo>
                    <a:pt x="73" y="32"/>
                    <a:pt x="73" y="32"/>
                    <a:pt x="73" y="32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9" y="29"/>
                    <a:pt x="79" y="29"/>
                    <a:pt x="79" y="29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1" y="24"/>
                    <a:pt x="81" y="24"/>
                    <a:pt x="81" y="24"/>
                  </a:cubicBezTo>
                  <a:cubicBezTo>
                    <a:pt x="79" y="15"/>
                    <a:pt x="79" y="15"/>
                    <a:pt x="79" y="15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133" y="16"/>
                    <a:pt x="145" y="19"/>
                  </a:cubicBezTo>
                  <a:cubicBezTo>
                    <a:pt x="156" y="22"/>
                    <a:pt x="230" y="42"/>
                    <a:pt x="235" y="43"/>
                  </a:cubicBezTo>
                  <a:cubicBezTo>
                    <a:pt x="240" y="45"/>
                    <a:pt x="246" y="45"/>
                    <a:pt x="246" y="45"/>
                  </a:cubicBezTo>
                  <a:lnTo>
                    <a:pt x="257" y="4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24" name="Freeform 6"/>
            <p:cNvSpPr>
              <a:spLocks/>
            </p:cNvSpPr>
            <p:nvPr/>
          </p:nvSpPr>
          <p:spPr bwMode="auto">
            <a:xfrm>
              <a:off x="5925595" y="2621841"/>
              <a:ext cx="384509" cy="394627"/>
            </a:xfrm>
            <a:custGeom>
              <a:avLst/>
              <a:gdLst>
                <a:gd name="T0" fmla="*/ 34 w 228"/>
                <a:gd name="T1" fmla="*/ 0 h 234"/>
                <a:gd name="T2" fmla="*/ 228 w 228"/>
                <a:gd name="T3" fmla="*/ 23 h 234"/>
                <a:gd name="T4" fmla="*/ 227 w 228"/>
                <a:gd name="T5" fmla="*/ 44 h 234"/>
                <a:gd name="T6" fmla="*/ 224 w 228"/>
                <a:gd name="T7" fmla="*/ 44 h 234"/>
                <a:gd name="T8" fmla="*/ 210 w 228"/>
                <a:gd name="T9" fmla="*/ 226 h 234"/>
                <a:gd name="T10" fmla="*/ 91 w 228"/>
                <a:gd name="T11" fmla="*/ 215 h 234"/>
                <a:gd name="T12" fmla="*/ 90 w 228"/>
                <a:gd name="T13" fmla="*/ 224 h 234"/>
                <a:gd name="T14" fmla="*/ 32 w 228"/>
                <a:gd name="T15" fmla="*/ 218 h 234"/>
                <a:gd name="T16" fmla="*/ 29 w 228"/>
                <a:gd name="T17" fmla="*/ 234 h 234"/>
                <a:gd name="T18" fmla="*/ 0 w 228"/>
                <a:gd name="T19" fmla="*/ 230 h 234"/>
                <a:gd name="T20" fmla="*/ 34 w 228"/>
                <a:gd name="T21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8" h="234">
                  <a:moveTo>
                    <a:pt x="34" y="0"/>
                  </a:moveTo>
                  <a:lnTo>
                    <a:pt x="228" y="23"/>
                  </a:lnTo>
                  <a:lnTo>
                    <a:pt x="227" y="44"/>
                  </a:lnTo>
                  <a:lnTo>
                    <a:pt x="224" y="44"/>
                  </a:lnTo>
                  <a:lnTo>
                    <a:pt x="210" y="226"/>
                  </a:lnTo>
                  <a:lnTo>
                    <a:pt x="91" y="215"/>
                  </a:lnTo>
                  <a:lnTo>
                    <a:pt x="90" y="224"/>
                  </a:lnTo>
                  <a:lnTo>
                    <a:pt x="32" y="218"/>
                  </a:lnTo>
                  <a:lnTo>
                    <a:pt x="29" y="234"/>
                  </a:lnTo>
                  <a:lnTo>
                    <a:pt x="0" y="23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25" name="Freeform 7"/>
            <p:cNvSpPr>
              <a:spLocks/>
            </p:cNvSpPr>
            <p:nvPr/>
          </p:nvSpPr>
          <p:spPr bwMode="auto">
            <a:xfrm>
              <a:off x="6068941" y="2696045"/>
              <a:ext cx="762272" cy="752153"/>
            </a:xfrm>
            <a:custGeom>
              <a:avLst/>
              <a:gdLst>
                <a:gd name="T0" fmla="*/ 450 w 452"/>
                <a:gd name="T1" fmla="*/ 234 h 446"/>
                <a:gd name="T2" fmla="*/ 446 w 452"/>
                <a:gd name="T3" fmla="*/ 215 h 446"/>
                <a:gd name="T4" fmla="*/ 435 w 452"/>
                <a:gd name="T5" fmla="*/ 131 h 446"/>
                <a:gd name="T6" fmla="*/ 417 w 452"/>
                <a:gd name="T7" fmla="*/ 128 h 446"/>
                <a:gd name="T8" fmla="*/ 398 w 452"/>
                <a:gd name="T9" fmla="*/ 117 h 446"/>
                <a:gd name="T10" fmla="*/ 378 w 452"/>
                <a:gd name="T11" fmla="*/ 116 h 446"/>
                <a:gd name="T12" fmla="*/ 365 w 452"/>
                <a:gd name="T13" fmla="*/ 118 h 446"/>
                <a:gd name="T14" fmla="*/ 352 w 452"/>
                <a:gd name="T15" fmla="*/ 122 h 446"/>
                <a:gd name="T16" fmla="*/ 332 w 452"/>
                <a:gd name="T17" fmla="*/ 118 h 446"/>
                <a:gd name="T18" fmla="*/ 325 w 452"/>
                <a:gd name="T19" fmla="*/ 116 h 446"/>
                <a:gd name="T20" fmla="*/ 310 w 452"/>
                <a:gd name="T21" fmla="*/ 112 h 446"/>
                <a:gd name="T22" fmla="*/ 301 w 452"/>
                <a:gd name="T23" fmla="*/ 111 h 446"/>
                <a:gd name="T24" fmla="*/ 284 w 452"/>
                <a:gd name="T25" fmla="*/ 107 h 446"/>
                <a:gd name="T26" fmla="*/ 269 w 452"/>
                <a:gd name="T27" fmla="*/ 101 h 446"/>
                <a:gd name="T28" fmla="*/ 253 w 452"/>
                <a:gd name="T29" fmla="*/ 93 h 446"/>
                <a:gd name="T30" fmla="*/ 242 w 452"/>
                <a:gd name="T31" fmla="*/ 90 h 446"/>
                <a:gd name="T32" fmla="*/ 125 w 452"/>
                <a:gd name="T33" fmla="*/ 182 h 446"/>
                <a:gd name="T34" fmla="*/ 2 w 452"/>
                <a:gd name="T35" fmla="*/ 183 h 446"/>
                <a:gd name="T36" fmla="*/ 13 w 452"/>
                <a:gd name="T37" fmla="*/ 197 h 446"/>
                <a:gd name="T38" fmla="*/ 22 w 452"/>
                <a:gd name="T39" fmla="*/ 205 h 446"/>
                <a:gd name="T40" fmla="*/ 41 w 452"/>
                <a:gd name="T41" fmla="*/ 224 h 446"/>
                <a:gd name="T42" fmla="*/ 55 w 452"/>
                <a:gd name="T43" fmla="*/ 238 h 446"/>
                <a:gd name="T44" fmla="*/ 59 w 452"/>
                <a:gd name="T45" fmla="*/ 259 h 446"/>
                <a:gd name="T46" fmla="*/ 66 w 452"/>
                <a:gd name="T47" fmla="*/ 278 h 446"/>
                <a:gd name="T48" fmla="*/ 74 w 452"/>
                <a:gd name="T49" fmla="*/ 286 h 446"/>
                <a:gd name="T50" fmla="*/ 88 w 452"/>
                <a:gd name="T51" fmla="*/ 296 h 446"/>
                <a:gd name="T52" fmla="*/ 109 w 452"/>
                <a:gd name="T53" fmla="*/ 307 h 446"/>
                <a:gd name="T54" fmla="*/ 120 w 452"/>
                <a:gd name="T55" fmla="*/ 298 h 446"/>
                <a:gd name="T56" fmla="*/ 127 w 452"/>
                <a:gd name="T57" fmla="*/ 283 h 446"/>
                <a:gd name="T58" fmla="*/ 148 w 452"/>
                <a:gd name="T59" fmla="*/ 275 h 446"/>
                <a:gd name="T60" fmla="*/ 170 w 452"/>
                <a:gd name="T61" fmla="*/ 279 h 446"/>
                <a:gd name="T62" fmla="*/ 183 w 452"/>
                <a:gd name="T63" fmla="*/ 292 h 446"/>
                <a:gd name="T64" fmla="*/ 200 w 452"/>
                <a:gd name="T65" fmla="*/ 320 h 446"/>
                <a:gd name="T66" fmla="*/ 210 w 452"/>
                <a:gd name="T67" fmla="*/ 343 h 446"/>
                <a:gd name="T68" fmla="*/ 235 w 452"/>
                <a:gd name="T69" fmla="*/ 372 h 446"/>
                <a:gd name="T70" fmla="*/ 237 w 452"/>
                <a:gd name="T71" fmla="*/ 388 h 446"/>
                <a:gd name="T72" fmla="*/ 249 w 452"/>
                <a:gd name="T73" fmla="*/ 416 h 446"/>
                <a:gd name="T74" fmla="*/ 273 w 452"/>
                <a:gd name="T75" fmla="*/ 427 h 446"/>
                <a:gd name="T76" fmla="*/ 291 w 452"/>
                <a:gd name="T77" fmla="*/ 438 h 446"/>
                <a:gd name="T78" fmla="*/ 305 w 452"/>
                <a:gd name="T79" fmla="*/ 442 h 446"/>
                <a:gd name="T80" fmla="*/ 321 w 452"/>
                <a:gd name="T81" fmla="*/ 441 h 446"/>
                <a:gd name="T82" fmla="*/ 317 w 452"/>
                <a:gd name="T83" fmla="*/ 425 h 446"/>
                <a:gd name="T84" fmla="*/ 308 w 452"/>
                <a:gd name="T85" fmla="*/ 404 h 446"/>
                <a:gd name="T86" fmla="*/ 318 w 452"/>
                <a:gd name="T87" fmla="*/ 370 h 446"/>
                <a:gd name="T88" fmla="*/ 311 w 452"/>
                <a:gd name="T89" fmla="*/ 361 h 446"/>
                <a:gd name="T90" fmla="*/ 326 w 452"/>
                <a:gd name="T91" fmla="*/ 355 h 446"/>
                <a:gd name="T92" fmla="*/ 324 w 452"/>
                <a:gd name="T93" fmla="*/ 350 h 446"/>
                <a:gd name="T94" fmla="*/ 338 w 452"/>
                <a:gd name="T95" fmla="*/ 350 h 446"/>
                <a:gd name="T96" fmla="*/ 336 w 452"/>
                <a:gd name="T97" fmla="*/ 345 h 446"/>
                <a:gd name="T98" fmla="*/ 347 w 452"/>
                <a:gd name="T99" fmla="*/ 342 h 446"/>
                <a:gd name="T100" fmla="*/ 346 w 452"/>
                <a:gd name="T101" fmla="*/ 331 h 446"/>
                <a:gd name="T102" fmla="*/ 357 w 452"/>
                <a:gd name="T103" fmla="*/ 329 h 446"/>
                <a:gd name="T104" fmla="*/ 367 w 452"/>
                <a:gd name="T105" fmla="*/ 329 h 446"/>
                <a:gd name="T106" fmla="*/ 395 w 452"/>
                <a:gd name="T107" fmla="*/ 314 h 446"/>
                <a:gd name="T108" fmla="*/ 403 w 452"/>
                <a:gd name="T109" fmla="*/ 305 h 446"/>
                <a:gd name="T110" fmla="*/ 403 w 452"/>
                <a:gd name="T111" fmla="*/ 296 h 446"/>
                <a:gd name="T112" fmla="*/ 410 w 452"/>
                <a:gd name="T113" fmla="*/ 286 h 446"/>
                <a:gd name="T114" fmla="*/ 412 w 452"/>
                <a:gd name="T115" fmla="*/ 299 h 446"/>
                <a:gd name="T116" fmla="*/ 439 w 452"/>
                <a:gd name="T117" fmla="*/ 288 h 446"/>
                <a:gd name="T118" fmla="*/ 447 w 452"/>
                <a:gd name="T119" fmla="*/ 26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52" h="446">
                  <a:moveTo>
                    <a:pt x="446" y="253"/>
                  </a:moveTo>
                  <a:lnTo>
                    <a:pt x="448" y="245"/>
                  </a:lnTo>
                  <a:lnTo>
                    <a:pt x="452" y="240"/>
                  </a:lnTo>
                  <a:lnTo>
                    <a:pt x="450" y="234"/>
                  </a:lnTo>
                  <a:lnTo>
                    <a:pt x="448" y="226"/>
                  </a:lnTo>
                  <a:lnTo>
                    <a:pt x="447" y="223"/>
                  </a:lnTo>
                  <a:lnTo>
                    <a:pt x="447" y="217"/>
                  </a:lnTo>
                  <a:lnTo>
                    <a:pt x="446" y="215"/>
                  </a:lnTo>
                  <a:lnTo>
                    <a:pt x="442" y="206"/>
                  </a:lnTo>
                  <a:lnTo>
                    <a:pt x="442" y="204"/>
                  </a:lnTo>
                  <a:lnTo>
                    <a:pt x="435" y="198"/>
                  </a:lnTo>
                  <a:lnTo>
                    <a:pt x="435" y="131"/>
                  </a:lnTo>
                  <a:lnTo>
                    <a:pt x="425" y="130"/>
                  </a:lnTo>
                  <a:lnTo>
                    <a:pt x="423" y="132"/>
                  </a:lnTo>
                  <a:lnTo>
                    <a:pt x="420" y="131"/>
                  </a:lnTo>
                  <a:lnTo>
                    <a:pt x="417" y="128"/>
                  </a:lnTo>
                  <a:lnTo>
                    <a:pt x="413" y="126"/>
                  </a:lnTo>
                  <a:lnTo>
                    <a:pt x="408" y="126"/>
                  </a:lnTo>
                  <a:lnTo>
                    <a:pt x="402" y="122"/>
                  </a:lnTo>
                  <a:lnTo>
                    <a:pt x="398" y="117"/>
                  </a:lnTo>
                  <a:lnTo>
                    <a:pt x="393" y="116"/>
                  </a:lnTo>
                  <a:lnTo>
                    <a:pt x="385" y="118"/>
                  </a:lnTo>
                  <a:lnTo>
                    <a:pt x="383" y="117"/>
                  </a:lnTo>
                  <a:lnTo>
                    <a:pt x="378" y="116"/>
                  </a:lnTo>
                  <a:lnTo>
                    <a:pt x="374" y="119"/>
                  </a:lnTo>
                  <a:lnTo>
                    <a:pt x="372" y="120"/>
                  </a:lnTo>
                  <a:lnTo>
                    <a:pt x="369" y="118"/>
                  </a:lnTo>
                  <a:lnTo>
                    <a:pt x="365" y="118"/>
                  </a:lnTo>
                  <a:lnTo>
                    <a:pt x="363" y="121"/>
                  </a:lnTo>
                  <a:lnTo>
                    <a:pt x="358" y="124"/>
                  </a:lnTo>
                  <a:lnTo>
                    <a:pt x="354" y="125"/>
                  </a:lnTo>
                  <a:lnTo>
                    <a:pt x="352" y="122"/>
                  </a:lnTo>
                  <a:lnTo>
                    <a:pt x="349" y="119"/>
                  </a:lnTo>
                  <a:lnTo>
                    <a:pt x="341" y="120"/>
                  </a:lnTo>
                  <a:lnTo>
                    <a:pt x="336" y="117"/>
                  </a:lnTo>
                  <a:lnTo>
                    <a:pt x="332" y="118"/>
                  </a:lnTo>
                  <a:lnTo>
                    <a:pt x="330" y="122"/>
                  </a:lnTo>
                  <a:lnTo>
                    <a:pt x="328" y="123"/>
                  </a:lnTo>
                  <a:lnTo>
                    <a:pt x="327" y="118"/>
                  </a:lnTo>
                  <a:lnTo>
                    <a:pt x="325" y="116"/>
                  </a:lnTo>
                  <a:lnTo>
                    <a:pt x="319" y="120"/>
                  </a:lnTo>
                  <a:lnTo>
                    <a:pt x="318" y="116"/>
                  </a:lnTo>
                  <a:lnTo>
                    <a:pt x="312" y="112"/>
                  </a:lnTo>
                  <a:lnTo>
                    <a:pt x="310" y="112"/>
                  </a:lnTo>
                  <a:lnTo>
                    <a:pt x="308" y="115"/>
                  </a:lnTo>
                  <a:lnTo>
                    <a:pt x="305" y="117"/>
                  </a:lnTo>
                  <a:lnTo>
                    <a:pt x="302" y="116"/>
                  </a:lnTo>
                  <a:lnTo>
                    <a:pt x="301" y="111"/>
                  </a:lnTo>
                  <a:lnTo>
                    <a:pt x="298" y="111"/>
                  </a:lnTo>
                  <a:lnTo>
                    <a:pt x="295" y="105"/>
                  </a:lnTo>
                  <a:lnTo>
                    <a:pt x="287" y="105"/>
                  </a:lnTo>
                  <a:lnTo>
                    <a:pt x="284" y="107"/>
                  </a:lnTo>
                  <a:lnTo>
                    <a:pt x="281" y="104"/>
                  </a:lnTo>
                  <a:lnTo>
                    <a:pt x="280" y="104"/>
                  </a:lnTo>
                  <a:lnTo>
                    <a:pt x="275" y="105"/>
                  </a:lnTo>
                  <a:lnTo>
                    <a:pt x="269" y="101"/>
                  </a:lnTo>
                  <a:lnTo>
                    <a:pt x="261" y="101"/>
                  </a:lnTo>
                  <a:lnTo>
                    <a:pt x="259" y="94"/>
                  </a:lnTo>
                  <a:lnTo>
                    <a:pt x="255" y="92"/>
                  </a:lnTo>
                  <a:lnTo>
                    <a:pt x="253" y="93"/>
                  </a:lnTo>
                  <a:lnTo>
                    <a:pt x="250" y="92"/>
                  </a:lnTo>
                  <a:lnTo>
                    <a:pt x="247" y="93"/>
                  </a:lnTo>
                  <a:lnTo>
                    <a:pt x="244" y="93"/>
                  </a:lnTo>
                  <a:lnTo>
                    <a:pt x="242" y="90"/>
                  </a:lnTo>
                  <a:lnTo>
                    <a:pt x="235" y="83"/>
                  </a:lnTo>
                  <a:lnTo>
                    <a:pt x="239" y="6"/>
                  </a:lnTo>
                  <a:lnTo>
                    <a:pt x="139" y="0"/>
                  </a:lnTo>
                  <a:lnTo>
                    <a:pt x="125" y="182"/>
                  </a:lnTo>
                  <a:lnTo>
                    <a:pt x="6" y="171"/>
                  </a:lnTo>
                  <a:lnTo>
                    <a:pt x="5" y="180"/>
                  </a:lnTo>
                  <a:lnTo>
                    <a:pt x="0" y="180"/>
                  </a:lnTo>
                  <a:lnTo>
                    <a:pt x="2" y="183"/>
                  </a:lnTo>
                  <a:lnTo>
                    <a:pt x="7" y="186"/>
                  </a:lnTo>
                  <a:lnTo>
                    <a:pt x="10" y="190"/>
                  </a:lnTo>
                  <a:lnTo>
                    <a:pt x="11" y="193"/>
                  </a:lnTo>
                  <a:lnTo>
                    <a:pt x="13" y="197"/>
                  </a:lnTo>
                  <a:lnTo>
                    <a:pt x="15" y="198"/>
                  </a:lnTo>
                  <a:lnTo>
                    <a:pt x="18" y="200"/>
                  </a:lnTo>
                  <a:lnTo>
                    <a:pt x="21" y="202"/>
                  </a:lnTo>
                  <a:lnTo>
                    <a:pt x="22" y="205"/>
                  </a:lnTo>
                  <a:lnTo>
                    <a:pt x="26" y="210"/>
                  </a:lnTo>
                  <a:lnTo>
                    <a:pt x="30" y="213"/>
                  </a:lnTo>
                  <a:lnTo>
                    <a:pt x="38" y="224"/>
                  </a:lnTo>
                  <a:lnTo>
                    <a:pt x="41" y="224"/>
                  </a:lnTo>
                  <a:lnTo>
                    <a:pt x="44" y="227"/>
                  </a:lnTo>
                  <a:lnTo>
                    <a:pt x="48" y="230"/>
                  </a:lnTo>
                  <a:lnTo>
                    <a:pt x="53" y="234"/>
                  </a:lnTo>
                  <a:lnTo>
                    <a:pt x="55" y="238"/>
                  </a:lnTo>
                  <a:lnTo>
                    <a:pt x="55" y="245"/>
                  </a:lnTo>
                  <a:lnTo>
                    <a:pt x="59" y="251"/>
                  </a:lnTo>
                  <a:lnTo>
                    <a:pt x="60" y="255"/>
                  </a:lnTo>
                  <a:lnTo>
                    <a:pt x="59" y="259"/>
                  </a:lnTo>
                  <a:lnTo>
                    <a:pt x="59" y="264"/>
                  </a:lnTo>
                  <a:lnTo>
                    <a:pt x="60" y="270"/>
                  </a:lnTo>
                  <a:lnTo>
                    <a:pt x="65" y="275"/>
                  </a:lnTo>
                  <a:lnTo>
                    <a:pt x="66" y="278"/>
                  </a:lnTo>
                  <a:lnTo>
                    <a:pt x="67" y="279"/>
                  </a:lnTo>
                  <a:lnTo>
                    <a:pt x="69" y="281"/>
                  </a:lnTo>
                  <a:lnTo>
                    <a:pt x="71" y="283"/>
                  </a:lnTo>
                  <a:lnTo>
                    <a:pt x="74" y="286"/>
                  </a:lnTo>
                  <a:lnTo>
                    <a:pt x="78" y="289"/>
                  </a:lnTo>
                  <a:lnTo>
                    <a:pt x="81" y="292"/>
                  </a:lnTo>
                  <a:lnTo>
                    <a:pt x="84" y="293"/>
                  </a:lnTo>
                  <a:lnTo>
                    <a:pt x="88" y="296"/>
                  </a:lnTo>
                  <a:lnTo>
                    <a:pt x="94" y="299"/>
                  </a:lnTo>
                  <a:lnTo>
                    <a:pt x="101" y="304"/>
                  </a:lnTo>
                  <a:lnTo>
                    <a:pt x="104" y="305"/>
                  </a:lnTo>
                  <a:lnTo>
                    <a:pt x="109" y="307"/>
                  </a:lnTo>
                  <a:lnTo>
                    <a:pt x="113" y="307"/>
                  </a:lnTo>
                  <a:lnTo>
                    <a:pt x="115" y="303"/>
                  </a:lnTo>
                  <a:lnTo>
                    <a:pt x="118" y="300"/>
                  </a:lnTo>
                  <a:lnTo>
                    <a:pt x="120" y="298"/>
                  </a:lnTo>
                  <a:lnTo>
                    <a:pt x="123" y="297"/>
                  </a:lnTo>
                  <a:lnTo>
                    <a:pt x="123" y="292"/>
                  </a:lnTo>
                  <a:lnTo>
                    <a:pt x="125" y="288"/>
                  </a:lnTo>
                  <a:lnTo>
                    <a:pt x="127" y="283"/>
                  </a:lnTo>
                  <a:lnTo>
                    <a:pt x="132" y="277"/>
                  </a:lnTo>
                  <a:lnTo>
                    <a:pt x="139" y="276"/>
                  </a:lnTo>
                  <a:lnTo>
                    <a:pt x="143" y="275"/>
                  </a:lnTo>
                  <a:lnTo>
                    <a:pt x="148" y="275"/>
                  </a:lnTo>
                  <a:lnTo>
                    <a:pt x="153" y="277"/>
                  </a:lnTo>
                  <a:lnTo>
                    <a:pt x="159" y="278"/>
                  </a:lnTo>
                  <a:lnTo>
                    <a:pt x="162" y="278"/>
                  </a:lnTo>
                  <a:lnTo>
                    <a:pt x="170" y="279"/>
                  </a:lnTo>
                  <a:lnTo>
                    <a:pt x="173" y="281"/>
                  </a:lnTo>
                  <a:lnTo>
                    <a:pt x="176" y="287"/>
                  </a:lnTo>
                  <a:lnTo>
                    <a:pt x="178" y="287"/>
                  </a:lnTo>
                  <a:lnTo>
                    <a:pt x="183" y="292"/>
                  </a:lnTo>
                  <a:lnTo>
                    <a:pt x="187" y="294"/>
                  </a:lnTo>
                  <a:lnTo>
                    <a:pt x="190" y="300"/>
                  </a:lnTo>
                  <a:lnTo>
                    <a:pt x="196" y="308"/>
                  </a:lnTo>
                  <a:lnTo>
                    <a:pt x="200" y="320"/>
                  </a:lnTo>
                  <a:lnTo>
                    <a:pt x="203" y="324"/>
                  </a:lnTo>
                  <a:lnTo>
                    <a:pt x="207" y="332"/>
                  </a:lnTo>
                  <a:lnTo>
                    <a:pt x="207" y="335"/>
                  </a:lnTo>
                  <a:lnTo>
                    <a:pt x="210" y="343"/>
                  </a:lnTo>
                  <a:lnTo>
                    <a:pt x="218" y="350"/>
                  </a:lnTo>
                  <a:lnTo>
                    <a:pt x="220" y="358"/>
                  </a:lnTo>
                  <a:lnTo>
                    <a:pt x="230" y="370"/>
                  </a:lnTo>
                  <a:lnTo>
                    <a:pt x="235" y="372"/>
                  </a:lnTo>
                  <a:lnTo>
                    <a:pt x="234" y="381"/>
                  </a:lnTo>
                  <a:lnTo>
                    <a:pt x="232" y="383"/>
                  </a:lnTo>
                  <a:lnTo>
                    <a:pt x="234" y="385"/>
                  </a:lnTo>
                  <a:lnTo>
                    <a:pt x="237" y="388"/>
                  </a:lnTo>
                  <a:lnTo>
                    <a:pt x="237" y="394"/>
                  </a:lnTo>
                  <a:lnTo>
                    <a:pt x="243" y="405"/>
                  </a:lnTo>
                  <a:lnTo>
                    <a:pt x="246" y="411"/>
                  </a:lnTo>
                  <a:lnTo>
                    <a:pt x="249" y="416"/>
                  </a:lnTo>
                  <a:lnTo>
                    <a:pt x="251" y="421"/>
                  </a:lnTo>
                  <a:lnTo>
                    <a:pt x="259" y="422"/>
                  </a:lnTo>
                  <a:lnTo>
                    <a:pt x="264" y="427"/>
                  </a:lnTo>
                  <a:lnTo>
                    <a:pt x="273" y="427"/>
                  </a:lnTo>
                  <a:lnTo>
                    <a:pt x="280" y="434"/>
                  </a:lnTo>
                  <a:lnTo>
                    <a:pt x="284" y="434"/>
                  </a:lnTo>
                  <a:lnTo>
                    <a:pt x="286" y="437"/>
                  </a:lnTo>
                  <a:lnTo>
                    <a:pt x="291" y="438"/>
                  </a:lnTo>
                  <a:lnTo>
                    <a:pt x="292" y="436"/>
                  </a:lnTo>
                  <a:lnTo>
                    <a:pt x="302" y="438"/>
                  </a:lnTo>
                  <a:lnTo>
                    <a:pt x="302" y="439"/>
                  </a:lnTo>
                  <a:lnTo>
                    <a:pt x="305" y="442"/>
                  </a:lnTo>
                  <a:lnTo>
                    <a:pt x="310" y="446"/>
                  </a:lnTo>
                  <a:lnTo>
                    <a:pt x="313" y="444"/>
                  </a:lnTo>
                  <a:lnTo>
                    <a:pt x="314" y="442"/>
                  </a:lnTo>
                  <a:lnTo>
                    <a:pt x="321" y="441"/>
                  </a:lnTo>
                  <a:lnTo>
                    <a:pt x="319" y="436"/>
                  </a:lnTo>
                  <a:lnTo>
                    <a:pt x="319" y="433"/>
                  </a:lnTo>
                  <a:lnTo>
                    <a:pt x="318" y="429"/>
                  </a:lnTo>
                  <a:lnTo>
                    <a:pt x="317" y="425"/>
                  </a:lnTo>
                  <a:lnTo>
                    <a:pt x="314" y="423"/>
                  </a:lnTo>
                  <a:lnTo>
                    <a:pt x="312" y="417"/>
                  </a:lnTo>
                  <a:lnTo>
                    <a:pt x="311" y="411"/>
                  </a:lnTo>
                  <a:lnTo>
                    <a:pt x="308" y="404"/>
                  </a:lnTo>
                  <a:lnTo>
                    <a:pt x="308" y="398"/>
                  </a:lnTo>
                  <a:lnTo>
                    <a:pt x="311" y="389"/>
                  </a:lnTo>
                  <a:lnTo>
                    <a:pt x="314" y="380"/>
                  </a:lnTo>
                  <a:lnTo>
                    <a:pt x="318" y="370"/>
                  </a:lnTo>
                  <a:lnTo>
                    <a:pt x="317" y="368"/>
                  </a:lnTo>
                  <a:lnTo>
                    <a:pt x="314" y="366"/>
                  </a:lnTo>
                  <a:lnTo>
                    <a:pt x="311" y="363"/>
                  </a:lnTo>
                  <a:lnTo>
                    <a:pt x="311" y="361"/>
                  </a:lnTo>
                  <a:lnTo>
                    <a:pt x="313" y="362"/>
                  </a:lnTo>
                  <a:lnTo>
                    <a:pt x="322" y="361"/>
                  </a:lnTo>
                  <a:lnTo>
                    <a:pt x="323" y="361"/>
                  </a:lnTo>
                  <a:lnTo>
                    <a:pt x="326" y="355"/>
                  </a:lnTo>
                  <a:lnTo>
                    <a:pt x="323" y="355"/>
                  </a:lnTo>
                  <a:lnTo>
                    <a:pt x="322" y="353"/>
                  </a:lnTo>
                  <a:lnTo>
                    <a:pt x="322" y="351"/>
                  </a:lnTo>
                  <a:lnTo>
                    <a:pt x="324" y="350"/>
                  </a:lnTo>
                  <a:lnTo>
                    <a:pt x="328" y="350"/>
                  </a:lnTo>
                  <a:lnTo>
                    <a:pt x="333" y="350"/>
                  </a:lnTo>
                  <a:lnTo>
                    <a:pt x="335" y="351"/>
                  </a:lnTo>
                  <a:lnTo>
                    <a:pt x="338" y="350"/>
                  </a:lnTo>
                  <a:lnTo>
                    <a:pt x="343" y="346"/>
                  </a:lnTo>
                  <a:lnTo>
                    <a:pt x="341" y="346"/>
                  </a:lnTo>
                  <a:lnTo>
                    <a:pt x="337" y="349"/>
                  </a:lnTo>
                  <a:lnTo>
                    <a:pt x="336" y="345"/>
                  </a:lnTo>
                  <a:lnTo>
                    <a:pt x="338" y="339"/>
                  </a:lnTo>
                  <a:lnTo>
                    <a:pt x="340" y="341"/>
                  </a:lnTo>
                  <a:lnTo>
                    <a:pt x="342" y="342"/>
                  </a:lnTo>
                  <a:lnTo>
                    <a:pt x="347" y="342"/>
                  </a:lnTo>
                  <a:lnTo>
                    <a:pt x="349" y="340"/>
                  </a:lnTo>
                  <a:lnTo>
                    <a:pt x="348" y="336"/>
                  </a:lnTo>
                  <a:lnTo>
                    <a:pt x="345" y="332"/>
                  </a:lnTo>
                  <a:lnTo>
                    <a:pt x="346" y="331"/>
                  </a:lnTo>
                  <a:lnTo>
                    <a:pt x="349" y="331"/>
                  </a:lnTo>
                  <a:lnTo>
                    <a:pt x="352" y="329"/>
                  </a:lnTo>
                  <a:lnTo>
                    <a:pt x="354" y="331"/>
                  </a:lnTo>
                  <a:lnTo>
                    <a:pt x="357" y="329"/>
                  </a:lnTo>
                  <a:lnTo>
                    <a:pt x="358" y="331"/>
                  </a:lnTo>
                  <a:lnTo>
                    <a:pt x="361" y="333"/>
                  </a:lnTo>
                  <a:lnTo>
                    <a:pt x="364" y="331"/>
                  </a:lnTo>
                  <a:lnTo>
                    <a:pt x="367" y="329"/>
                  </a:lnTo>
                  <a:lnTo>
                    <a:pt x="374" y="327"/>
                  </a:lnTo>
                  <a:lnTo>
                    <a:pt x="381" y="326"/>
                  </a:lnTo>
                  <a:lnTo>
                    <a:pt x="392" y="320"/>
                  </a:lnTo>
                  <a:lnTo>
                    <a:pt x="395" y="314"/>
                  </a:lnTo>
                  <a:lnTo>
                    <a:pt x="396" y="309"/>
                  </a:lnTo>
                  <a:lnTo>
                    <a:pt x="399" y="307"/>
                  </a:lnTo>
                  <a:lnTo>
                    <a:pt x="402" y="306"/>
                  </a:lnTo>
                  <a:lnTo>
                    <a:pt x="403" y="305"/>
                  </a:lnTo>
                  <a:lnTo>
                    <a:pt x="406" y="303"/>
                  </a:lnTo>
                  <a:lnTo>
                    <a:pt x="405" y="300"/>
                  </a:lnTo>
                  <a:lnTo>
                    <a:pt x="404" y="297"/>
                  </a:lnTo>
                  <a:lnTo>
                    <a:pt x="403" y="296"/>
                  </a:lnTo>
                  <a:lnTo>
                    <a:pt x="402" y="294"/>
                  </a:lnTo>
                  <a:lnTo>
                    <a:pt x="403" y="291"/>
                  </a:lnTo>
                  <a:lnTo>
                    <a:pt x="407" y="288"/>
                  </a:lnTo>
                  <a:lnTo>
                    <a:pt x="410" y="286"/>
                  </a:lnTo>
                  <a:lnTo>
                    <a:pt x="412" y="286"/>
                  </a:lnTo>
                  <a:lnTo>
                    <a:pt x="412" y="289"/>
                  </a:lnTo>
                  <a:lnTo>
                    <a:pt x="412" y="293"/>
                  </a:lnTo>
                  <a:lnTo>
                    <a:pt x="412" y="299"/>
                  </a:lnTo>
                  <a:lnTo>
                    <a:pt x="413" y="300"/>
                  </a:lnTo>
                  <a:lnTo>
                    <a:pt x="419" y="295"/>
                  </a:lnTo>
                  <a:lnTo>
                    <a:pt x="424" y="294"/>
                  </a:lnTo>
                  <a:lnTo>
                    <a:pt x="439" y="288"/>
                  </a:lnTo>
                  <a:lnTo>
                    <a:pt x="441" y="287"/>
                  </a:lnTo>
                  <a:lnTo>
                    <a:pt x="444" y="282"/>
                  </a:lnTo>
                  <a:lnTo>
                    <a:pt x="447" y="272"/>
                  </a:lnTo>
                  <a:lnTo>
                    <a:pt x="447" y="268"/>
                  </a:lnTo>
                  <a:lnTo>
                    <a:pt x="444" y="261"/>
                  </a:lnTo>
                  <a:lnTo>
                    <a:pt x="446" y="256"/>
                  </a:lnTo>
                  <a:lnTo>
                    <a:pt x="446" y="253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26" name="Freeform 8"/>
            <p:cNvSpPr>
              <a:spLocks/>
            </p:cNvSpPr>
            <p:nvPr/>
          </p:nvSpPr>
          <p:spPr bwMode="auto">
            <a:xfrm>
              <a:off x="5613602" y="2574620"/>
              <a:ext cx="369330" cy="435102"/>
            </a:xfrm>
            <a:custGeom>
              <a:avLst/>
              <a:gdLst>
                <a:gd name="T0" fmla="*/ 73 w 259"/>
                <a:gd name="T1" fmla="*/ 0 h 304"/>
                <a:gd name="T2" fmla="*/ 68 w 259"/>
                <a:gd name="T3" fmla="*/ 25 h 304"/>
                <a:gd name="T4" fmla="*/ 62 w 259"/>
                <a:gd name="T5" fmla="*/ 43 h 304"/>
                <a:gd name="T6" fmla="*/ 59 w 259"/>
                <a:gd name="T7" fmla="*/ 45 h 304"/>
                <a:gd name="T8" fmla="*/ 56 w 259"/>
                <a:gd name="T9" fmla="*/ 43 h 304"/>
                <a:gd name="T10" fmla="*/ 51 w 259"/>
                <a:gd name="T11" fmla="*/ 39 h 304"/>
                <a:gd name="T12" fmla="*/ 47 w 259"/>
                <a:gd name="T13" fmla="*/ 41 h 304"/>
                <a:gd name="T14" fmla="*/ 45 w 259"/>
                <a:gd name="T15" fmla="*/ 37 h 304"/>
                <a:gd name="T16" fmla="*/ 38 w 259"/>
                <a:gd name="T17" fmla="*/ 39 h 304"/>
                <a:gd name="T18" fmla="*/ 35 w 259"/>
                <a:gd name="T19" fmla="*/ 42 h 304"/>
                <a:gd name="T20" fmla="*/ 35 w 259"/>
                <a:gd name="T21" fmla="*/ 53 h 304"/>
                <a:gd name="T22" fmla="*/ 35 w 259"/>
                <a:gd name="T23" fmla="*/ 67 h 304"/>
                <a:gd name="T24" fmla="*/ 35 w 259"/>
                <a:gd name="T25" fmla="*/ 80 h 304"/>
                <a:gd name="T26" fmla="*/ 34 w 259"/>
                <a:gd name="T27" fmla="*/ 84 h 304"/>
                <a:gd name="T28" fmla="*/ 31 w 259"/>
                <a:gd name="T29" fmla="*/ 89 h 304"/>
                <a:gd name="T30" fmla="*/ 30 w 259"/>
                <a:gd name="T31" fmla="*/ 94 h 304"/>
                <a:gd name="T32" fmla="*/ 30 w 259"/>
                <a:gd name="T33" fmla="*/ 101 h 304"/>
                <a:gd name="T34" fmla="*/ 34 w 259"/>
                <a:gd name="T35" fmla="*/ 110 h 304"/>
                <a:gd name="T36" fmla="*/ 35 w 259"/>
                <a:gd name="T37" fmla="*/ 119 h 304"/>
                <a:gd name="T38" fmla="*/ 37 w 259"/>
                <a:gd name="T39" fmla="*/ 122 h 304"/>
                <a:gd name="T40" fmla="*/ 42 w 259"/>
                <a:gd name="T41" fmla="*/ 128 h 304"/>
                <a:gd name="T42" fmla="*/ 39 w 259"/>
                <a:gd name="T43" fmla="*/ 130 h 304"/>
                <a:gd name="T44" fmla="*/ 34 w 259"/>
                <a:gd name="T45" fmla="*/ 134 h 304"/>
                <a:gd name="T46" fmla="*/ 24 w 259"/>
                <a:gd name="T47" fmla="*/ 141 h 304"/>
                <a:gd name="T48" fmla="*/ 21 w 259"/>
                <a:gd name="T49" fmla="*/ 154 h 304"/>
                <a:gd name="T50" fmla="*/ 17 w 259"/>
                <a:gd name="T51" fmla="*/ 162 h 304"/>
                <a:gd name="T52" fmla="*/ 13 w 259"/>
                <a:gd name="T53" fmla="*/ 166 h 304"/>
                <a:gd name="T54" fmla="*/ 11 w 259"/>
                <a:gd name="T55" fmla="*/ 167 h 304"/>
                <a:gd name="T56" fmla="*/ 9 w 259"/>
                <a:gd name="T57" fmla="*/ 171 h 304"/>
                <a:gd name="T58" fmla="*/ 10 w 259"/>
                <a:gd name="T59" fmla="*/ 178 h 304"/>
                <a:gd name="T60" fmla="*/ 9 w 259"/>
                <a:gd name="T61" fmla="*/ 183 h 304"/>
                <a:gd name="T62" fmla="*/ 15 w 259"/>
                <a:gd name="T63" fmla="*/ 188 h 304"/>
                <a:gd name="T64" fmla="*/ 13 w 259"/>
                <a:gd name="T65" fmla="*/ 192 h 304"/>
                <a:gd name="T66" fmla="*/ 5 w 259"/>
                <a:gd name="T67" fmla="*/ 196 h 304"/>
                <a:gd name="T68" fmla="*/ 3 w 259"/>
                <a:gd name="T69" fmla="*/ 200 h 304"/>
                <a:gd name="T70" fmla="*/ 0 w 259"/>
                <a:gd name="T71" fmla="*/ 206 h 304"/>
                <a:gd name="T72" fmla="*/ 139 w 259"/>
                <a:gd name="T73" fmla="*/ 291 h 304"/>
                <a:gd name="T74" fmla="*/ 182 w 259"/>
                <a:gd name="T75" fmla="*/ 299 h 304"/>
                <a:gd name="T76" fmla="*/ 218 w 259"/>
                <a:gd name="T77" fmla="*/ 304 h 304"/>
                <a:gd name="T78" fmla="*/ 219 w 259"/>
                <a:gd name="T79" fmla="*/ 304 h 304"/>
                <a:gd name="T80" fmla="*/ 259 w 259"/>
                <a:gd name="T81" fmla="*/ 33 h 304"/>
                <a:gd name="T82" fmla="*/ 73 w 259"/>
                <a:gd name="T83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9" h="304">
                  <a:moveTo>
                    <a:pt x="73" y="0"/>
                  </a:moveTo>
                  <a:cubicBezTo>
                    <a:pt x="73" y="0"/>
                    <a:pt x="69" y="19"/>
                    <a:pt x="68" y="25"/>
                  </a:cubicBezTo>
                  <a:cubicBezTo>
                    <a:pt x="66" y="29"/>
                    <a:pt x="62" y="43"/>
                    <a:pt x="62" y="43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31" y="89"/>
                    <a:pt x="31" y="89"/>
                    <a:pt x="31" y="89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7" y="122"/>
                    <a:pt x="37" y="122"/>
                    <a:pt x="37" y="122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39" y="130"/>
                    <a:pt x="39" y="130"/>
                    <a:pt x="39" y="130"/>
                  </a:cubicBezTo>
                  <a:cubicBezTo>
                    <a:pt x="34" y="134"/>
                    <a:pt x="34" y="134"/>
                    <a:pt x="34" y="134"/>
                  </a:cubicBezTo>
                  <a:cubicBezTo>
                    <a:pt x="24" y="141"/>
                    <a:pt x="24" y="141"/>
                    <a:pt x="24" y="141"/>
                  </a:cubicBezTo>
                  <a:cubicBezTo>
                    <a:pt x="21" y="154"/>
                    <a:pt x="21" y="154"/>
                    <a:pt x="21" y="154"/>
                  </a:cubicBezTo>
                  <a:cubicBezTo>
                    <a:pt x="17" y="162"/>
                    <a:pt x="17" y="162"/>
                    <a:pt x="17" y="162"/>
                  </a:cubicBezTo>
                  <a:cubicBezTo>
                    <a:pt x="13" y="166"/>
                    <a:pt x="13" y="166"/>
                    <a:pt x="13" y="166"/>
                  </a:cubicBezTo>
                  <a:cubicBezTo>
                    <a:pt x="11" y="167"/>
                    <a:pt x="11" y="167"/>
                    <a:pt x="11" y="167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10" y="178"/>
                    <a:pt x="10" y="178"/>
                    <a:pt x="10" y="178"/>
                  </a:cubicBezTo>
                  <a:cubicBezTo>
                    <a:pt x="9" y="183"/>
                    <a:pt x="9" y="183"/>
                    <a:pt x="9" y="183"/>
                  </a:cubicBezTo>
                  <a:cubicBezTo>
                    <a:pt x="15" y="188"/>
                    <a:pt x="15" y="188"/>
                    <a:pt x="15" y="188"/>
                  </a:cubicBezTo>
                  <a:cubicBezTo>
                    <a:pt x="13" y="192"/>
                    <a:pt x="13" y="192"/>
                    <a:pt x="13" y="192"/>
                  </a:cubicBezTo>
                  <a:cubicBezTo>
                    <a:pt x="5" y="196"/>
                    <a:pt x="5" y="196"/>
                    <a:pt x="5" y="196"/>
                  </a:cubicBezTo>
                  <a:cubicBezTo>
                    <a:pt x="3" y="200"/>
                    <a:pt x="3" y="200"/>
                    <a:pt x="3" y="200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139" y="291"/>
                    <a:pt x="139" y="291"/>
                    <a:pt x="139" y="291"/>
                  </a:cubicBezTo>
                  <a:cubicBezTo>
                    <a:pt x="182" y="299"/>
                    <a:pt x="182" y="299"/>
                    <a:pt x="182" y="299"/>
                  </a:cubicBezTo>
                  <a:cubicBezTo>
                    <a:pt x="218" y="304"/>
                    <a:pt x="218" y="304"/>
                    <a:pt x="218" y="304"/>
                  </a:cubicBezTo>
                  <a:cubicBezTo>
                    <a:pt x="219" y="304"/>
                    <a:pt x="219" y="304"/>
                    <a:pt x="219" y="304"/>
                  </a:cubicBezTo>
                  <a:cubicBezTo>
                    <a:pt x="259" y="33"/>
                    <a:pt x="259" y="33"/>
                    <a:pt x="259" y="33"/>
                  </a:cubicBezTo>
                  <a:lnTo>
                    <a:pt x="73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27" name="Freeform 9"/>
            <p:cNvSpPr>
              <a:spLocks/>
            </p:cNvSpPr>
            <p:nvPr/>
          </p:nvSpPr>
          <p:spPr bwMode="auto">
            <a:xfrm>
              <a:off x="5239212" y="2105790"/>
              <a:ext cx="433415" cy="750467"/>
            </a:xfrm>
            <a:custGeom>
              <a:avLst/>
              <a:gdLst>
                <a:gd name="T0" fmla="*/ 229 w 257"/>
                <a:gd name="T1" fmla="*/ 433 h 445"/>
                <a:gd name="T2" fmla="*/ 231 w 257"/>
                <a:gd name="T3" fmla="*/ 420 h 445"/>
                <a:gd name="T4" fmla="*/ 239 w 257"/>
                <a:gd name="T5" fmla="*/ 409 h 445"/>
                <a:gd name="T6" fmla="*/ 255 w 257"/>
                <a:gd name="T7" fmla="*/ 388 h 445"/>
                <a:gd name="T8" fmla="*/ 251 w 257"/>
                <a:gd name="T9" fmla="*/ 379 h 445"/>
                <a:gd name="T10" fmla="*/ 247 w 257"/>
                <a:gd name="T11" fmla="*/ 358 h 445"/>
                <a:gd name="T12" fmla="*/ 118 w 257"/>
                <a:gd name="T13" fmla="*/ 158 h 445"/>
                <a:gd name="T14" fmla="*/ 113 w 257"/>
                <a:gd name="T15" fmla="*/ 153 h 445"/>
                <a:gd name="T16" fmla="*/ 117 w 257"/>
                <a:gd name="T17" fmla="*/ 146 h 445"/>
                <a:gd name="T18" fmla="*/ 26 w 257"/>
                <a:gd name="T19" fmla="*/ 0 h 445"/>
                <a:gd name="T20" fmla="*/ 23 w 257"/>
                <a:gd name="T21" fmla="*/ 9 h 445"/>
                <a:gd name="T22" fmla="*/ 22 w 257"/>
                <a:gd name="T23" fmla="*/ 25 h 445"/>
                <a:gd name="T24" fmla="*/ 17 w 257"/>
                <a:gd name="T25" fmla="*/ 34 h 445"/>
                <a:gd name="T26" fmla="*/ 7 w 257"/>
                <a:gd name="T27" fmla="*/ 50 h 445"/>
                <a:gd name="T28" fmla="*/ 0 w 257"/>
                <a:gd name="T29" fmla="*/ 62 h 445"/>
                <a:gd name="T30" fmla="*/ 3 w 257"/>
                <a:gd name="T31" fmla="*/ 75 h 445"/>
                <a:gd name="T32" fmla="*/ 9 w 257"/>
                <a:gd name="T33" fmla="*/ 90 h 445"/>
                <a:gd name="T34" fmla="*/ 5 w 257"/>
                <a:gd name="T35" fmla="*/ 110 h 445"/>
                <a:gd name="T36" fmla="*/ 2 w 257"/>
                <a:gd name="T37" fmla="*/ 122 h 445"/>
                <a:gd name="T38" fmla="*/ 11 w 257"/>
                <a:gd name="T39" fmla="*/ 145 h 445"/>
                <a:gd name="T40" fmla="*/ 17 w 257"/>
                <a:gd name="T41" fmla="*/ 161 h 445"/>
                <a:gd name="T42" fmla="*/ 14 w 257"/>
                <a:gd name="T43" fmla="*/ 169 h 445"/>
                <a:gd name="T44" fmla="*/ 23 w 257"/>
                <a:gd name="T45" fmla="*/ 176 h 445"/>
                <a:gd name="T46" fmla="*/ 29 w 257"/>
                <a:gd name="T47" fmla="*/ 175 h 445"/>
                <a:gd name="T48" fmla="*/ 37 w 257"/>
                <a:gd name="T49" fmla="*/ 172 h 445"/>
                <a:gd name="T50" fmla="*/ 51 w 257"/>
                <a:gd name="T51" fmla="*/ 177 h 445"/>
                <a:gd name="T52" fmla="*/ 49 w 257"/>
                <a:gd name="T53" fmla="*/ 179 h 445"/>
                <a:gd name="T54" fmla="*/ 40 w 257"/>
                <a:gd name="T55" fmla="*/ 176 h 445"/>
                <a:gd name="T56" fmla="*/ 33 w 257"/>
                <a:gd name="T57" fmla="*/ 175 h 445"/>
                <a:gd name="T58" fmla="*/ 35 w 257"/>
                <a:gd name="T59" fmla="*/ 187 h 445"/>
                <a:gd name="T60" fmla="*/ 30 w 257"/>
                <a:gd name="T61" fmla="*/ 192 h 445"/>
                <a:gd name="T62" fmla="*/ 29 w 257"/>
                <a:gd name="T63" fmla="*/ 185 h 445"/>
                <a:gd name="T64" fmla="*/ 24 w 257"/>
                <a:gd name="T65" fmla="*/ 187 h 445"/>
                <a:gd name="T66" fmla="*/ 23 w 257"/>
                <a:gd name="T67" fmla="*/ 204 h 445"/>
                <a:gd name="T68" fmla="*/ 30 w 257"/>
                <a:gd name="T69" fmla="*/ 217 h 445"/>
                <a:gd name="T70" fmla="*/ 35 w 257"/>
                <a:gd name="T71" fmla="*/ 229 h 445"/>
                <a:gd name="T72" fmla="*/ 28 w 257"/>
                <a:gd name="T73" fmla="*/ 234 h 445"/>
                <a:gd name="T74" fmla="*/ 34 w 257"/>
                <a:gd name="T75" fmla="*/ 255 h 445"/>
                <a:gd name="T76" fmla="*/ 42 w 257"/>
                <a:gd name="T77" fmla="*/ 275 h 445"/>
                <a:gd name="T78" fmla="*/ 50 w 257"/>
                <a:gd name="T79" fmla="*/ 288 h 445"/>
                <a:gd name="T80" fmla="*/ 50 w 257"/>
                <a:gd name="T81" fmla="*/ 298 h 445"/>
                <a:gd name="T82" fmla="*/ 53 w 257"/>
                <a:gd name="T83" fmla="*/ 307 h 445"/>
                <a:gd name="T84" fmla="*/ 50 w 257"/>
                <a:gd name="T85" fmla="*/ 327 h 445"/>
                <a:gd name="T86" fmla="*/ 73 w 257"/>
                <a:gd name="T87" fmla="*/ 339 h 445"/>
                <a:gd name="T88" fmla="*/ 91 w 257"/>
                <a:gd name="T89" fmla="*/ 355 h 445"/>
                <a:gd name="T90" fmla="*/ 112 w 257"/>
                <a:gd name="T91" fmla="*/ 374 h 445"/>
                <a:gd name="T92" fmla="*/ 128 w 257"/>
                <a:gd name="T93" fmla="*/ 388 h 445"/>
                <a:gd name="T94" fmla="*/ 143 w 257"/>
                <a:gd name="T95" fmla="*/ 414 h 445"/>
                <a:gd name="T96" fmla="*/ 143 w 257"/>
                <a:gd name="T97" fmla="*/ 434 h 445"/>
                <a:gd name="T98" fmla="*/ 226 w 257"/>
                <a:gd name="T99" fmla="*/ 444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7" h="445">
                  <a:moveTo>
                    <a:pt x="233" y="441"/>
                  </a:moveTo>
                  <a:lnTo>
                    <a:pt x="234" y="438"/>
                  </a:lnTo>
                  <a:lnTo>
                    <a:pt x="229" y="433"/>
                  </a:lnTo>
                  <a:lnTo>
                    <a:pt x="230" y="429"/>
                  </a:lnTo>
                  <a:lnTo>
                    <a:pt x="229" y="423"/>
                  </a:lnTo>
                  <a:lnTo>
                    <a:pt x="231" y="420"/>
                  </a:lnTo>
                  <a:lnTo>
                    <a:pt x="233" y="419"/>
                  </a:lnTo>
                  <a:lnTo>
                    <a:pt x="236" y="416"/>
                  </a:lnTo>
                  <a:lnTo>
                    <a:pt x="239" y="409"/>
                  </a:lnTo>
                  <a:lnTo>
                    <a:pt x="242" y="398"/>
                  </a:lnTo>
                  <a:lnTo>
                    <a:pt x="250" y="392"/>
                  </a:lnTo>
                  <a:lnTo>
                    <a:pt x="255" y="388"/>
                  </a:lnTo>
                  <a:lnTo>
                    <a:pt x="257" y="387"/>
                  </a:lnTo>
                  <a:lnTo>
                    <a:pt x="253" y="382"/>
                  </a:lnTo>
                  <a:lnTo>
                    <a:pt x="251" y="379"/>
                  </a:lnTo>
                  <a:lnTo>
                    <a:pt x="250" y="372"/>
                  </a:lnTo>
                  <a:lnTo>
                    <a:pt x="247" y="364"/>
                  </a:lnTo>
                  <a:lnTo>
                    <a:pt x="247" y="358"/>
                  </a:lnTo>
                  <a:lnTo>
                    <a:pt x="248" y="354"/>
                  </a:lnTo>
                  <a:lnTo>
                    <a:pt x="248" y="353"/>
                  </a:lnTo>
                  <a:lnTo>
                    <a:pt x="118" y="158"/>
                  </a:lnTo>
                  <a:lnTo>
                    <a:pt x="115" y="156"/>
                  </a:lnTo>
                  <a:lnTo>
                    <a:pt x="114" y="155"/>
                  </a:lnTo>
                  <a:lnTo>
                    <a:pt x="113" y="153"/>
                  </a:lnTo>
                  <a:lnTo>
                    <a:pt x="112" y="150"/>
                  </a:lnTo>
                  <a:lnTo>
                    <a:pt x="113" y="147"/>
                  </a:lnTo>
                  <a:lnTo>
                    <a:pt x="117" y="146"/>
                  </a:lnTo>
                  <a:lnTo>
                    <a:pt x="119" y="145"/>
                  </a:lnTo>
                  <a:lnTo>
                    <a:pt x="148" y="35"/>
                  </a:lnTo>
                  <a:lnTo>
                    <a:pt x="26" y="0"/>
                  </a:lnTo>
                  <a:lnTo>
                    <a:pt x="25" y="4"/>
                  </a:lnTo>
                  <a:lnTo>
                    <a:pt x="23" y="5"/>
                  </a:lnTo>
                  <a:lnTo>
                    <a:pt x="23" y="9"/>
                  </a:lnTo>
                  <a:lnTo>
                    <a:pt x="23" y="12"/>
                  </a:lnTo>
                  <a:lnTo>
                    <a:pt x="23" y="21"/>
                  </a:lnTo>
                  <a:lnTo>
                    <a:pt x="22" y="25"/>
                  </a:lnTo>
                  <a:lnTo>
                    <a:pt x="19" y="30"/>
                  </a:lnTo>
                  <a:lnTo>
                    <a:pt x="17" y="33"/>
                  </a:lnTo>
                  <a:lnTo>
                    <a:pt x="17" y="34"/>
                  </a:lnTo>
                  <a:lnTo>
                    <a:pt x="17" y="40"/>
                  </a:lnTo>
                  <a:lnTo>
                    <a:pt x="13" y="45"/>
                  </a:lnTo>
                  <a:lnTo>
                    <a:pt x="7" y="50"/>
                  </a:lnTo>
                  <a:lnTo>
                    <a:pt x="2" y="55"/>
                  </a:lnTo>
                  <a:lnTo>
                    <a:pt x="1" y="57"/>
                  </a:lnTo>
                  <a:lnTo>
                    <a:pt x="0" y="62"/>
                  </a:lnTo>
                  <a:lnTo>
                    <a:pt x="0" y="66"/>
                  </a:lnTo>
                  <a:lnTo>
                    <a:pt x="1" y="71"/>
                  </a:lnTo>
                  <a:lnTo>
                    <a:pt x="3" y="75"/>
                  </a:lnTo>
                  <a:lnTo>
                    <a:pt x="7" y="81"/>
                  </a:lnTo>
                  <a:lnTo>
                    <a:pt x="8" y="85"/>
                  </a:lnTo>
                  <a:lnTo>
                    <a:pt x="9" y="90"/>
                  </a:lnTo>
                  <a:lnTo>
                    <a:pt x="9" y="98"/>
                  </a:lnTo>
                  <a:lnTo>
                    <a:pt x="6" y="104"/>
                  </a:lnTo>
                  <a:lnTo>
                    <a:pt x="5" y="110"/>
                  </a:lnTo>
                  <a:lnTo>
                    <a:pt x="5" y="117"/>
                  </a:lnTo>
                  <a:lnTo>
                    <a:pt x="4" y="120"/>
                  </a:lnTo>
                  <a:lnTo>
                    <a:pt x="2" y="122"/>
                  </a:lnTo>
                  <a:lnTo>
                    <a:pt x="3" y="126"/>
                  </a:lnTo>
                  <a:lnTo>
                    <a:pt x="7" y="133"/>
                  </a:lnTo>
                  <a:lnTo>
                    <a:pt x="11" y="145"/>
                  </a:lnTo>
                  <a:lnTo>
                    <a:pt x="15" y="153"/>
                  </a:lnTo>
                  <a:lnTo>
                    <a:pt x="17" y="156"/>
                  </a:lnTo>
                  <a:lnTo>
                    <a:pt x="17" y="161"/>
                  </a:lnTo>
                  <a:lnTo>
                    <a:pt x="16" y="164"/>
                  </a:lnTo>
                  <a:lnTo>
                    <a:pt x="14" y="166"/>
                  </a:lnTo>
                  <a:lnTo>
                    <a:pt x="14" y="169"/>
                  </a:lnTo>
                  <a:lnTo>
                    <a:pt x="18" y="169"/>
                  </a:lnTo>
                  <a:lnTo>
                    <a:pt x="20" y="172"/>
                  </a:lnTo>
                  <a:lnTo>
                    <a:pt x="23" y="176"/>
                  </a:lnTo>
                  <a:lnTo>
                    <a:pt x="24" y="178"/>
                  </a:lnTo>
                  <a:lnTo>
                    <a:pt x="27" y="179"/>
                  </a:lnTo>
                  <a:lnTo>
                    <a:pt x="29" y="175"/>
                  </a:lnTo>
                  <a:lnTo>
                    <a:pt x="29" y="170"/>
                  </a:lnTo>
                  <a:lnTo>
                    <a:pt x="34" y="169"/>
                  </a:lnTo>
                  <a:lnTo>
                    <a:pt x="37" y="172"/>
                  </a:lnTo>
                  <a:lnTo>
                    <a:pt x="44" y="172"/>
                  </a:lnTo>
                  <a:lnTo>
                    <a:pt x="48" y="176"/>
                  </a:lnTo>
                  <a:lnTo>
                    <a:pt x="51" y="177"/>
                  </a:lnTo>
                  <a:lnTo>
                    <a:pt x="53" y="178"/>
                  </a:lnTo>
                  <a:lnTo>
                    <a:pt x="51" y="180"/>
                  </a:lnTo>
                  <a:lnTo>
                    <a:pt x="49" y="179"/>
                  </a:lnTo>
                  <a:lnTo>
                    <a:pt x="45" y="177"/>
                  </a:lnTo>
                  <a:lnTo>
                    <a:pt x="44" y="177"/>
                  </a:lnTo>
                  <a:lnTo>
                    <a:pt x="40" y="176"/>
                  </a:lnTo>
                  <a:lnTo>
                    <a:pt x="38" y="175"/>
                  </a:lnTo>
                  <a:lnTo>
                    <a:pt x="35" y="174"/>
                  </a:lnTo>
                  <a:lnTo>
                    <a:pt x="33" y="175"/>
                  </a:lnTo>
                  <a:lnTo>
                    <a:pt x="33" y="177"/>
                  </a:lnTo>
                  <a:lnTo>
                    <a:pt x="33" y="184"/>
                  </a:lnTo>
                  <a:lnTo>
                    <a:pt x="35" y="187"/>
                  </a:lnTo>
                  <a:lnTo>
                    <a:pt x="34" y="194"/>
                  </a:lnTo>
                  <a:lnTo>
                    <a:pt x="33" y="194"/>
                  </a:lnTo>
                  <a:lnTo>
                    <a:pt x="30" y="192"/>
                  </a:lnTo>
                  <a:lnTo>
                    <a:pt x="29" y="190"/>
                  </a:lnTo>
                  <a:lnTo>
                    <a:pt x="29" y="186"/>
                  </a:lnTo>
                  <a:lnTo>
                    <a:pt x="29" y="185"/>
                  </a:lnTo>
                  <a:lnTo>
                    <a:pt x="28" y="184"/>
                  </a:lnTo>
                  <a:lnTo>
                    <a:pt x="25" y="183"/>
                  </a:lnTo>
                  <a:lnTo>
                    <a:pt x="24" y="187"/>
                  </a:lnTo>
                  <a:lnTo>
                    <a:pt x="23" y="189"/>
                  </a:lnTo>
                  <a:lnTo>
                    <a:pt x="23" y="195"/>
                  </a:lnTo>
                  <a:lnTo>
                    <a:pt x="23" y="204"/>
                  </a:lnTo>
                  <a:lnTo>
                    <a:pt x="23" y="209"/>
                  </a:lnTo>
                  <a:lnTo>
                    <a:pt x="26" y="214"/>
                  </a:lnTo>
                  <a:lnTo>
                    <a:pt x="30" y="217"/>
                  </a:lnTo>
                  <a:lnTo>
                    <a:pt x="34" y="220"/>
                  </a:lnTo>
                  <a:lnTo>
                    <a:pt x="35" y="225"/>
                  </a:lnTo>
                  <a:lnTo>
                    <a:pt x="35" y="229"/>
                  </a:lnTo>
                  <a:lnTo>
                    <a:pt x="34" y="233"/>
                  </a:lnTo>
                  <a:lnTo>
                    <a:pt x="31" y="234"/>
                  </a:lnTo>
                  <a:lnTo>
                    <a:pt x="28" y="234"/>
                  </a:lnTo>
                  <a:lnTo>
                    <a:pt x="28" y="244"/>
                  </a:lnTo>
                  <a:lnTo>
                    <a:pt x="29" y="247"/>
                  </a:lnTo>
                  <a:lnTo>
                    <a:pt x="34" y="255"/>
                  </a:lnTo>
                  <a:lnTo>
                    <a:pt x="35" y="261"/>
                  </a:lnTo>
                  <a:lnTo>
                    <a:pt x="40" y="268"/>
                  </a:lnTo>
                  <a:lnTo>
                    <a:pt x="42" y="275"/>
                  </a:lnTo>
                  <a:lnTo>
                    <a:pt x="45" y="280"/>
                  </a:lnTo>
                  <a:lnTo>
                    <a:pt x="48" y="287"/>
                  </a:lnTo>
                  <a:lnTo>
                    <a:pt x="50" y="288"/>
                  </a:lnTo>
                  <a:lnTo>
                    <a:pt x="50" y="293"/>
                  </a:lnTo>
                  <a:lnTo>
                    <a:pt x="50" y="296"/>
                  </a:lnTo>
                  <a:lnTo>
                    <a:pt x="50" y="298"/>
                  </a:lnTo>
                  <a:lnTo>
                    <a:pt x="52" y="300"/>
                  </a:lnTo>
                  <a:lnTo>
                    <a:pt x="53" y="303"/>
                  </a:lnTo>
                  <a:lnTo>
                    <a:pt x="53" y="307"/>
                  </a:lnTo>
                  <a:lnTo>
                    <a:pt x="52" y="316"/>
                  </a:lnTo>
                  <a:lnTo>
                    <a:pt x="51" y="322"/>
                  </a:lnTo>
                  <a:lnTo>
                    <a:pt x="50" y="327"/>
                  </a:lnTo>
                  <a:lnTo>
                    <a:pt x="59" y="332"/>
                  </a:lnTo>
                  <a:lnTo>
                    <a:pt x="67" y="335"/>
                  </a:lnTo>
                  <a:lnTo>
                    <a:pt x="73" y="339"/>
                  </a:lnTo>
                  <a:lnTo>
                    <a:pt x="82" y="342"/>
                  </a:lnTo>
                  <a:lnTo>
                    <a:pt x="85" y="345"/>
                  </a:lnTo>
                  <a:lnTo>
                    <a:pt x="91" y="355"/>
                  </a:lnTo>
                  <a:lnTo>
                    <a:pt x="99" y="362"/>
                  </a:lnTo>
                  <a:lnTo>
                    <a:pt x="111" y="365"/>
                  </a:lnTo>
                  <a:lnTo>
                    <a:pt x="112" y="374"/>
                  </a:lnTo>
                  <a:lnTo>
                    <a:pt x="114" y="378"/>
                  </a:lnTo>
                  <a:lnTo>
                    <a:pt x="121" y="380"/>
                  </a:lnTo>
                  <a:lnTo>
                    <a:pt x="128" y="388"/>
                  </a:lnTo>
                  <a:lnTo>
                    <a:pt x="136" y="400"/>
                  </a:lnTo>
                  <a:lnTo>
                    <a:pt x="140" y="405"/>
                  </a:lnTo>
                  <a:lnTo>
                    <a:pt x="143" y="414"/>
                  </a:lnTo>
                  <a:lnTo>
                    <a:pt x="140" y="422"/>
                  </a:lnTo>
                  <a:lnTo>
                    <a:pt x="140" y="427"/>
                  </a:lnTo>
                  <a:lnTo>
                    <a:pt x="143" y="434"/>
                  </a:lnTo>
                  <a:lnTo>
                    <a:pt x="147" y="435"/>
                  </a:lnTo>
                  <a:lnTo>
                    <a:pt x="225" y="445"/>
                  </a:lnTo>
                  <a:lnTo>
                    <a:pt x="226" y="444"/>
                  </a:lnTo>
                  <a:lnTo>
                    <a:pt x="233" y="44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28" name="Freeform 10"/>
            <p:cNvSpPr>
              <a:spLocks/>
            </p:cNvSpPr>
            <p:nvPr/>
          </p:nvSpPr>
          <p:spPr bwMode="auto">
            <a:xfrm>
              <a:off x="6303358" y="2660630"/>
              <a:ext cx="473890" cy="254654"/>
            </a:xfrm>
            <a:custGeom>
              <a:avLst/>
              <a:gdLst>
                <a:gd name="T0" fmla="*/ 0 w 332"/>
                <a:gd name="T1" fmla="*/ 25 h 178"/>
                <a:gd name="T2" fmla="*/ 0 w 332"/>
                <a:gd name="T3" fmla="*/ 28 h 178"/>
                <a:gd name="T4" fmla="*/ 0 w 332"/>
                <a:gd name="T5" fmla="*/ 25 h 178"/>
                <a:gd name="T6" fmla="*/ 118 w 332"/>
                <a:gd name="T7" fmla="*/ 32 h 178"/>
                <a:gd name="T8" fmla="*/ 113 w 332"/>
                <a:gd name="T9" fmla="*/ 123 h 178"/>
                <a:gd name="T10" fmla="*/ 121 w 332"/>
                <a:gd name="T11" fmla="*/ 131 h 178"/>
                <a:gd name="T12" fmla="*/ 124 w 332"/>
                <a:gd name="T13" fmla="*/ 134 h 178"/>
                <a:gd name="T14" fmla="*/ 127 w 332"/>
                <a:gd name="T15" fmla="*/ 134 h 178"/>
                <a:gd name="T16" fmla="*/ 131 w 332"/>
                <a:gd name="T17" fmla="*/ 133 h 178"/>
                <a:gd name="T18" fmla="*/ 134 w 332"/>
                <a:gd name="T19" fmla="*/ 134 h 178"/>
                <a:gd name="T20" fmla="*/ 137 w 332"/>
                <a:gd name="T21" fmla="*/ 133 h 178"/>
                <a:gd name="T22" fmla="*/ 141 w 332"/>
                <a:gd name="T23" fmla="*/ 135 h 178"/>
                <a:gd name="T24" fmla="*/ 144 w 332"/>
                <a:gd name="T25" fmla="*/ 144 h 178"/>
                <a:gd name="T26" fmla="*/ 153 w 332"/>
                <a:gd name="T27" fmla="*/ 144 h 178"/>
                <a:gd name="T28" fmla="*/ 160 w 332"/>
                <a:gd name="T29" fmla="*/ 148 h 178"/>
                <a:gd name="T30" fmla="*/ 166 w 332"/>
                <a:gd name="T31" fmla="*/ 147 h 178"/>
                <a:gd name="T32" fmla="*/ 167 w 332"/>
                <a:gd name="T33" fmla="*/ 147 h 178"/>
                <a:gd name="T34" fmla="*/ 171 w 332"/>
                <a:gd name="T35" fmla="*/ 151 h 178"/>
                <a:gd name="T36" fmla="*/ 175 w 332"/>
                <a:gd name="T37" fmla="*/ 148 h 178"/>
                <a:gd name="T38" fmla="*/ 184 w 332"/>
                <a:gd name="T39" fmla="*/ 149 h 178"/>
                <a:gd name="T40" fmla="*/ 188 w 332"/>
                <a:gd name="T41" fmla="*/ 156 h 178"/>
                <a:gd name="T42" fmla="*/ 191 w 332"/>
                <a:gd name="T43" fmla="*/ 156 h 178"/>
                <a:gd name="T44" fmla="*/ 192 w 332"/>
                <a:gd name="T45" fmla="*/ 162 h 178"/>
                <a:gd name="T46" fmla="*/ 196 w 332"/>
                <a:gd name="T47" fmla="*/ 163 h 178"/>
                <a:gd name="T48" fmla="*/ 200 w 332"/>
                <a:gd name="T49" fmla="*/ 160 h 178"/>
                <a:gd name="T50" fmla="*/ 202 w 332"/>
                <a:gd name="T51" fmla="*/ 157 h 178"/>
                <a:gd name="T52" fmla="*/ 204 w 332"/>
                <a:gd name="T53" fmla="*/ 157 h 178"/>
                <a:gd name="T54" fmla="*/ 211 w 332"/>
                <a:gd name="T55" fmla="*/ 162 h 178"/>
                <a:gd name="T56" fmla="*/ 213 w 332"/>
                <a:gd name="T57" fmla="*/ 166 h 178"/>
                <a:gd name="T58" fmla="*/ 220 w 332"/>
                <a:gd name="T59" fmla="*/ 162 h 178"/>
                <a:gd name="T60" fmla="*/ 222 w 332"/>
                <a:gd name="T61" fmla="*/ 164 h 178"/>
                <a:gd name="T62" fmla="*/ 223 w 332"/>
                <a:gd name="T63" fmla="*/ 170 h 178"/>
                <a:gd name="T64" fmla="*/ 225 w 332"/>
                <a:gd name="T65" fmla="*/ 169 h 178"/>
                <a:gd name="T66" fmla="*/ 228 w 332"/>
                <a:gd name="T67" fmla="*/ 164 h 178"/>
                <a:gd name="T68" fmla="*/ 233 w 332"/>
                <a:gd name="T69" fmla="*/ 163 h 178"/>
                <a:gd name="T70" fmla="*/ 239 w 332"/>
                <a:gd name="T71" fmla="*/ 166 h 178"/>
                <a:gd name="T72" fmla="*/ 248 w 332"/>
                <a:gd name="T73" fmla="*/ 165 h 178"/>
                <a:gd name="T74" fmla="*/ 252 w 332"/>
                <a:gd name="T75" fmla="*/ 169 h 178"/>
                <a:gd name="T76" fmla="*/ 254 w 332"/>
                <a:gd name="T77" fmla="*/ 172 h 178"/>
                <a:gd name="T78" fmla="*/ 259 w 332"/>
                <a:gd name="T79" fmla="*/ 171 h 178"/>
                <a:gd name="T80" fmla="*/ 264 w 332"/>
                <a:gd name="T81" fmla="*/ 167 h 178"/>
                <a:gd name="T82" fmla="*/ 267 w 332"/>
                <a:gd name="T83" fmla="*/ 164 h 178"/>
                <a:gd name="T84" fmla="*/ 271 w 332"/>
                <a:gd name="T85" fmla="*/ 164 h 178"/>
                <a:gd name="T86" fmla="*/ 275 w 332"/>
                <a:gd name="T87" fmla="*/ 166 h 178"/>
                <a:gd name="T88" fmla="*/ 278 w 332"/>
                <a:gd name="T89" fmla="*/ 165 h 178"/>
                <a:gd name="T90" fmla="*/ 282 w 332"/>
                <a:gd name="T91" fmla="*/ 162 h 178"/>
                <a:gd name="T92" fmla="*/ 288 w 332"/>
                <a:gd name="T93" fmla="*/ 163 h 178"/>
                <a:gd name="T94" fmla="*/ 291 w 332"/>
                <a:gd name="T95" fmla="*/ 164 h 178"/>
                <a:gd name="T96" fmla="*/ 300 w 332"/>
                <a:gd name="T97" fmla="*/ 161 h 178"/>
                <a:gd name="T98" fmla="*/ 306 w 332"/>
                <a:gd name="T99" fmla="*/ 163 h 178"/>
                <a:gd name="T100" fmla="*/ 311 w 332"/>
                <a:gd name="T101" fmla="*/ 168 h 178"/>
                <a:gd name="T102" fmla="*/ 318 w 332"/>
                <a:gd name="T103" fmla="*/ 173 h 178"/>
                <a:gd name="T104" fmla="*/ 324 w 332"/>
                <a:gd name="T105" fmla="*/ 173 h 178"/>
                <a:gd name="T106" fmla="*/ 328 w 332"/>
                <a:gd name="T107" fmla="*/ 176 h 178"/>
                <a:gd name="T108" fmla="*/ 331 w 332"/>
                <a:gd name="T109" fmla="*/ 178 h 178"/>
                <a:gd name="T110" fmla="*/ 332 w 332"/>
                <a:gd name="T111" fmla="*/ 88 h 178"/>
                <a:gd name="T112" fmla="*/ 324 w 332"/>
                <a:gd name="T113" fmla="*/ 37 h 178"/>
                <a:gd name="T114" fmla="*/ 324 w 332"/>
                <a:gd name="T115" fmla="*/ 12 h 178"/>
                <a:gd name="T116" fmla="*/ 175 w 332"/>
                <a:gd name="T117" fmla="*/ 9 h 178"/>
                <a:gd name="T118" fmla="*/ 4 w 332"/>
                <a:gd name="T119" fmla="*/ 0 h 178"/>
                <a:gd name="T120" fmla="*/ 3 w 332"/>
                <a:gd name="T121" fmla="*/ 25 h 178"/>
                <a:gd name="T122" fmla="*/ 0 w 332"/>
                <a:gd name="T123" fmla="*/ 25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2" h="178">
                  <a:moveTo>
                    <a:pt x="0" y="2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18" y="32"/>
                    <a:pt x="118" y="32"/>
                    <a:pt x="118" y="32"/>
                  </a:cubicBezTo>
                  <a:cubicBezTo>
                    <a:pt x="113" y="123"/>
                    <a:pt x="113" y="123"/>
                    <a:pt x="113" y="123"/>
                  </a:cubicBezTo>
                  <a:cubicBezTo>
                    <a:pt x="121" y="131"/>
                    <a:pt x="121" y="131"/>
                    <a:pt x="121" y="131"/>
                  </a:cubicBezTo>
                  <a:cubicBezTo>
                    <a:pt x="124" y="134"/>
                    <a:pt x="124" y="134"/>
                    <a:pt x="124" y="134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31" y="133"/>
                    <a:pt x="131" y="133"/>
                    <a:pt x="131" y="133"/>
                  </a:cubicBezTo>
                  <a:cubicBezTo>
                    <a:pt x="134" y="134"/>
                    <a:pt x="134" y="134"/>
                    <a:pt x="134" y="134"/>
                  </a:cubicBezTo>
                  <a:cubicBezTo>
                    <a:pt x="137" y="133"/>
                    <a:pt x="137" y="133"/>
                    <a:pt x="137" y="133"/>
                  </a:cubicBezTo>
                  <a:cubicBezTo>
                    <a:pt x="141" y="135"/>
                    <a:pt x="141" y="135"/>
                    <a:pt x="141" y="135"/>
                  </a:cubicBezTo>
                  <a:cubicBezTo>
                    <a:pt x="144" y="144"/>
                    <a:pt x="144" y="144"/>
                    <a:pt x="144" y="144"/>
                  </a:cubicBezTo>
                  <a:cubicBezTo>
                    <a:pt x="153" y="144"/>
                    <a:pt x="153" y="144"/>
                    <a:pt x="153" y="144"/>
                  </a:cubicBezTo>
                  <a:cubicBezTo>
                    <a:pt x="160" y="148"/>
                    <a:pt x="160" y="148"/>
                    <a:pt x="160" y="148"/>
                  </a:cubicBezTo>
                  <a:cubicBezTo>
                    <a:pt x="166" y="147"/>
                    <a:pt x="166" y="147"/>
                    <a:pt x="166" y="147"/>
                  </a:cubicBezTo>
                  <a:cubicBezTo>
                    <a:pt x="167" y="147"/>
                    <a:pt x="167" y="147"/>
                    <a:pt x="167" y="147"/>
                  </a:cubicBezTo>
                  <a:cubicBezTo>
                    <a:pt x="171" y="151"/>
                    <a:pt x="171" y="151"/>
                    <a:pt x="171" y="151"/>
                  </a:cubicBezTo>
                  <a:cubicBezTo>
                    <a:pt x="175" y="148"/>
                    <a:pt x="175" y="148"/>
                    <a:pt x="175" y="148"/>
                  </a:cubicBezTo>
                  <a:cubicBezTo>
                    <a:pt x="184" y="149"/>
                    <a:pt x="184" y="149"/>
                    <a:pt x="184" y="149"/>
                  </a:cubicBezTo>
                  <a:cubicBezTo>
                    <a:pt x="188" y="156"/>
                    <a:pt x="188" y="156"/>
                    <a:pt x="188" y="156"/>
                  </a:cubicBezTo>
                  <a:cubicBezTo>
                    <a:pt x="191" y="156"/>
                    <a:pt x="191" y="156"/>
                    <a:pt x="191" y="156"/>
                  </a:cubicBezTo>
                  <a:cubicBezTo>
                    <a:pt x="192" y="162"/>
                    <a:pt x="192" y="162"/>
                    <a:pt x="192" y="162"/>
                  </a:cubicBezTo>
                  <a:cubicBezTo>
                    <a:pt x="196" y="163"/>
                    <a:pt x="196" y="163"/>
                    <a:pt x="196" y="163"/>
                  </a:cubicBezTo>
                  <a:cubicBezTo>
                    <a:pt x="200" y="160"/>
                    <a:pt x="200" y="160"/>
                    <a:pt x="200" y="160"/>
                  </a:cubicBezTo>
                  <a:cubicBezTo>
                    <a:pt x="202" y="157"/>
                    <a:pt x="202" y="157"/>
                    <a:pt x="202" y="157"/>
                  </a:cubicBezTo>
                  <a:cubicBezTo>
                    <a:pt x="204" y="157"/>
                    <a:pt x="204" y="157"/>
                    <a:pt x="204" y="157"/>
                  </a:cubicBezTo>
                  <a:cubicBezTo>
                    <a:pt x="211" y="162"/>
                    <a:pt x="211" y="162"/>
                    <a:pt x="211" y="162"/>
                  </a:cubicBezTo>
                  <a:cubicBezTo>
                    <a:pt x="213" y="166"/>
                    <a:pt x="213" y="166"/>
                    <a:pt x="213" y="166"/>
                  </a:cubicBezTo>
                  <a:cubicBezTo>
                    <a:pt x="220" y="162"/>
                    <a:pt x="220" y="162"/>
                    <a:pt x="220" y="162"/>
                  </a:cubicBezTo>
                  <a:cubicBezTo>
                    <a:pt x="222" y="164"/>
                    <a:pt x="222" y="164"/>
                    <a:pt x="222" y="164"/>
                  </a:cubicBezTo>
                  <a:cubicBezTo>
                    <a:pt x="223" y="170"/>
                    <a:pt x="223" y="170"/>
                    <a:pt x="223" y="170"/>
                  </a:cubicBezTo>
                  <a:cubicBezTo>
                    <a:pt x="225" y="169"/>
                    <a:pt x="225" y="169"/>
                    <a:pt x="225" y="169"/>
                  </a:cubicBezTo>
                  <a:cubicBezTo>
                    <a:pt x="228" y="164"/>
                    <a:pt x="228" y="164"/>
                    <a:pt x="228" y="164"/>
                  </a:cubicBezTo>
                  <a:cubicBezTo>
                    <a:pt x="233" y="163"/>
                    <a:pt x="233" y="163"/>
                    <a:pt x="233" y="163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48" y="165"/>
                    <a:pt x="248" y="165"/>
                    <a:pt x="248" y="165"/>
                  </a:cubicBezTo>
                  <a:cubicBezTo>
                    <a:pt x="252" y="169"/>
                    <a:pt x="252" y="169"/>
                    <a:pt x="252" y="169"/>
                  </a:cubicBezTo>
                  <a:cubicBezTo>
                    <a:pt x="254" y="172"/>
                    <a:pt x="254" y="172"/>
                    <a:pt x="254" y="172"/>
                  </a:cubicBezTo>
                  <a:cubicBezTo>
                    <a:pt x="259" y="171"/>
                    <a:pt x="259" y="171"/>
                    <a:pt x="259" y="171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7" y="164"/>
                    <a:pt x="267" y="164"/>
                    <a:pt x="267" y="164"/>
                  </a:cubicBezTo>
                  <a:cubicBezTo>
                    <a:pt x="271" y="164"/>
                    <a:pt x="271" y="164"/>
                    <a:pt x="271" y="164"/>
                  </a:cubicBezTo>
                  <a:cubicBezTo>
                    <a:pt x="275" y="166"/>
                    <a:pt x="275" y="166"/>
                    <a:pt x="275" y="166"/>
                  </a:cubicBezTo>
                  <a:cubicBezTo>
                    <a:pt x="278" y="165"/>
                    <a:pt x="278" y="165"/>
                    <a:pt x="278" y="165"/>
                  </a:cubicBezTo>
                  <a:cubicBezTo>
                    <a:pt x="282" y="162"/>
                    <a:pt x="282" y="162"/>
                    <a:pt x="282" y="162"/>
                  </a:cubicBezTo>
                  <a:cubicBezTo>
                    <a:pt x="288" y="163"/>
                    <a:pt x="288" y="163"/>
                    <a:pt x="288" y="163"/>
                  </a:cubicBezTo>
                  <a:cubicBezTo>
                    <a:pt x="291" y="164"/>
                    <a:pt x="291" y="164"/>
                    <a:pt x="291" y="164"/>
                  </a:cubicBezTo>
                  <a:cubicBezTo>
                    <a:pt x="300" y="161"/>
                    <a:pt x="300" y="161"/>
                    <a:pt x="300" y="161"/>
                  </a:cubicBezTo>
                  <a:cubicBezTo>
                    <a:pt x="306" y="163"/>
                    <a:pt x="306" y="163"/>
                    <a:pt x="306" y="163"/>
                  </a:cubicBezTo>
                  <a:cubicBezTo>
                    <a:pt x="311" y="168"/>
                    <a:pt x="311" y="168"/>
                    <a:pt x="311" y="168"/>
                  </a:cubicBezTo>
                  <a:cubicBezTo>
                    <a:pt x="318" y="173"/>
                    <a:pt x="318" y="173"/>
                    <a:pt x="318" y="173"/>
                  </a:cubicBezTo>
                  <a:cubicBezTo>
                    <a:pt x="324" y="173"/>
                    <a:pt x="324" y="173"/>
                    <a:pt x="324" y="173"/>
                  </a:cubicBezTo>
                  <a:cubicBezTo>
                    <a:pt x="328" y="176"/>
                    <a:pt x="328" y="176"/>
                    <a:pt x="328" y="176"/>
                  </a:cubicBezTo>
                  <a:cubicBezTo>
                    <a:pt x="331" y="178"/>
                    <a:pt x="331" y="178"/>
                    <a:pt x="331" y="178"/>
                  </a:cubicBezTo>
                  <a:cubicBezTo>
                    <a:pt x="332" y="88"/>
                    <a:pt x="332" y="88"/>
                    <a:pt x="332" y="88"/>
                  </a:cubicBezTo>
                  <a:cubicBezTo>
                    <a:pt x="324" y="37"/>
                    <a:pt x="324" y="37"/>
                    <a:pt x="324" y="37"/>
                  </a:cubicBezTo>
                  <a:cubicBezTo>
                    <a:pt x="324" y="12"/>
                    <a:pt x="324" y="12"/>
                    <a:pt x="324" y="12"/>
                  </a:cubicBezTo>
                  <a:cubicBezTo>
                    <a:pt x="324" y="12"/>
                    <a:pt x="211" y="10"/>
                    <a:pt x="175" y="9"/>
                  </a:cubicBezTo>
                  <a:cubicBezTo>
                    <a:pt x="131" y="7"/>
                    <a:pt x="4" y="0"/>
                    <a:pt x="4" y="0"/>
                  </a:cubicBezTo>
                  <a:cubicBezTo>
                    <a:pt x="3" y="25"/>
                    <a:pt x="3" y="25"/>
                    <a:pt x="3" y="25"/>
                  </a:cubicBezTo>
                  <a:lnTo>
                    <a:pt x="0" y="2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29" name="Freeform 11"/>
            <p:cNvSpPr>
              <a:spLocks/>
            </p:cNvSpPr>
            <p:nvPr/>
          </p:nvSpPr>
          <p:spPr bwMode="auto">
            <a:xfrm>
              <a:off x="6364070" y="2454884"/>
              <a:ext cx="401373" cy="222611"/>
            </a:xfrm>
            <a:custGeom>
              <a:avLst/>
              <a:gdLst>
                <a:gd name="T0" fmla="*/ 282 w 282"/>
                <a:gd name="T1" fmla="*/ 156 h 156"/>
                <a:gd name="T2" fmla="*/ 282 w 282"/>
                <a:gd name="T3" fmla="*/ 52 h 156"/>
                <a:gd name="T4" fmla="*/ 276 w 282"/>
                <a:gd name="T5" fmla="*/ 49 h 156"/>
                <a:gd name="T6" fmla="*/ 273 w 282"/>
                <a:gd name="T7" fmla="*/ 47 h 156"/>
                <a:gd name="T8" fmla="*/ 271 w 282"/>
                <a:gd name="T9" fmla="*/ 41 h 156"/>
                <a:gd name="T10" fmla="*/ 265 w 282"/>
                <a:gd name="T11" fmla="*/ 35 h 156"/>
                <a:gd name="T12" fmla="*/ 268 w 282"/>
                <a:gd name="T13" fmla="*/ 30 h 156"/>
                <a:gd name="T14" fmla="*/ 271 w 282"/>
                <a:gd name="T15" fmla="*/ 24 h 156"/>
                <a:gd name="T16" fmla="*/ 271 w 282"/>
                <a:gd name="T17" fmla="*/ 19 h 156"/>
                <a:gd name="T18" fmla="*/ 269 w 282"/>
                <a:gd name="T19" fmla="*/ 19 h 156"/>
                <a:gd name="T20" fmla="*/ 260 w 282"/>
                <a:gd name="T21" fmla="*/ 19 h 156"/>
                <a:gd name="T22" fmla="*/ 258 w 282"/>
                <a:gd name="T23" fmla="*/ 15 h 156"/>
                <a:gd name="T24" fmla="*/ 254 w 282"/>
                <a:gd name="T25" fmla="*/ 9 h 156"/>
                <a:gd name="T26" fmla="*/ 165 w 282"/>
                <a:gd name="T27" fmla="*/ 6 h 156"/>
                <a:gd name="T28" fmla="*/ 10 w 282"/>
                <a:gd name="T29" fmla="*/ 0 h 156"/>
                <a:gd name="T30" fmla="*/ 0 w 282"/>
                <a:gd name="T31" fmla="*/ 146 h 156"/>
                <a:gd name="T32" fmla="*/ 133 w 282"/>
                <a:gd name="T33" fmla="*/ 153 h 156"/>
                <a:gd name="T34" fmla="*/ 282 w 282"/>
                <a:gd name="T35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2" h="156">
                  <a:moveTo>
                    <a:pt x="282" y="156"/>
                  </a:moveTo>
                  <a:cubicBezTo>
                    <a:pt x="282" y="52"/>
                    <a:pt x="282" y="52"/>
                    <a:pt x="282" y="52"/>
                  </a:cubicBezTo>
                  <a:cubicBezTo>
                    <a:pt x="276" y="49"/>
                    <a:pt x="276" y="49"/>
                    <a:pt x="276" y="49"/>
                  </a:cubicBezTo>
                  <a:cubicBezTo>
                    <a:pt x="273" y="47"/>
                    <a:pt x="273" y="47"/>
                    <a:pt x="273" y="47"/>
                  </a:cubicBezTo>
                  <a:cubicBezTo>
                    <a:pt x="271" y="41"/>
                    <a:pt x="271" y="41"/>
                    <a:pt x="271" y="41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8" y="30"/>
                    <a:pt x="268" y="30"/>
                    <a:pt x="268" y="30"/>
                  </a:cubicBezTo>
                  <a:cubicBezTo>
                    <a:pt x="271" y="24"/>
                    <a:pt x="271" y="24"/>
                    <a:pt x="271" y="24"/>
                  </a:cubicBezTo>
                  <a:cubicBezTo>
                    <a:pt x="271" y="19"/>
                    <a:pt x="271" y="19"/>
                    <a:pt x="271" y="19"/>
                  </a:cubicBezTo>
                  <a:cubicBezTo>
                    <a:pt x="269" y="19"/>
                    <a:pt x="269" y="19"/>
                    <a:pt x="269" y="19"/>
                  </a:cubicBezTo>
                  <a:cubicBezTo>
                    <a:pt x="260" y="19"/>
                    <a:pt x="260" y="19"/>
                    <a:pt x="260" y="19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4" y="9"/>
                    <a:pt x="254" y="9"/>
                    <a:pt x="254" y="9"/>
                  </a:cubicBezTo>
                  <a:cubicBezTo>
                    <a:pt x="254" y="9"/>
                    <a:pt x="187" y="7"/>
                    <a:pt x="165" y="6"/>
                  </a:cubicBezTo>
                  <a:cubicBezTo>
                    <a:pt x="126" y="5"/>
                    <a:pt x="10" y="0"/>
                    <a:pt x="10" y="0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41" y="148"/>
                    <a:pt x="104" y="151"/>
                    <a:pt x="133" y="153"/>
                  </a:cubicBezTo>
                  <a:cubicBezTo>
                    <a:pt x="169" y="154"/>
                    <a:pt x="282" y="156"/>
                    <a:pt x="282" y="156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30" name="Freeform 12"/>
            <p:cNvSpPr>
              <a:spLocks/>
            </p:cNvSpPr>
            <p:nvPr/>
          </p:nvSpPr>
          <p:spPr bwMode="auto">
            <a:xfrm>
              <a:off x="6279748" y="2242392"/>
              <a:ext cx="446907" cy="225984"/>
            </a:xfrm>
            <a:custGeom>
              <a:avLst/>
              <a:gdLst>
                <a:gd name="T0" fmla="*/ 313 w 313"/>
                <a:gd name="T1" fmla="*/ 158 h 158"/>
                <a:gd name="T2" fmla="*/ 313 w 313"/>
                <a:gd name="T3" fmla="*/ 158 h 158"/>
                <a:gd name="T4" fmla="*/ 313 w 313"/>
                <a:gd name="T5" fmla="*/ 158 h 158"/>
                <a:gd name="T6" fmla="*/ 311 w 313"/>
                <a:gd name="T7" fmla="*/ 154 h 158"/>
                <a:gd name="T8" fmla="*/ 310 w 313"/>
                <a:gd name="T9" fmla="*/ 148 h 158"/>
                <a:gd name="T10" fmla="*/ 304 w 313"/>
                <a:gd name="T11" fmla="*/ 146 h 158"/>
                <a:gd name="T12" fmla="*/ 304 w 313"/>
                <a:gd name="T13" fmla="*/ 145 h 158"/>
                <a:gd name="T14" fmla="*/ 302 w 313"/>
                <a:gd name="T15" fmla="*/ 142 h 158"/>
                <a:gd name="T16" fmla="*/ 304 w 313"/>
                <a:gd name="T17" fmla="*/ 140 h 158"/>
                <a:gd name="T18" fmla="*/ 303 w 313"/>
                <a:gd name="T19" fmla="*/ 135 h 158"/>
                <a:gd name="T20" fmla="*/ 300 w 313"/>
                <a:gd name="T21" fmla="*/ 133 h 158"/>
                <a:gd name="T22" fmla="*/ 299 w 313"/>
                <a:gd name="T23" fmla="*/ 130 h 158"/>
                <a:gd name="T24" fmla="*/ 297 w 313"/>
                <a:gd name="T25" fmla="*/ 123 h 158"/>
                <a:gd name="T26" fmla="*/ 297 w 313"/>
                <a:gd name="T27" fmla="*/ 113 h 158"/>
                <a:gd name="T28" fmla="*/ 296 w 313"/>
                <a:gd name="T29" fmla="*/ 111 h 158"/>
                <a:gd name="T30" fmla="*/ 294 w 313"/>
                <a:gd name="T31" fmla="*/ 108 h 158"/>
                <a:gd name="T32" fmla="*/ 295 w 313"/>
                <a:gd name="T33" fmla="*/ 104 h 158"/>
                <a:gd name="T34" fmla="*/ 295 w 313"/>
                <a:gd name="T35" fmla="*/ 94 h 158"/>
                <a:gd name="T36" fmla="*/ 293 w 313"/>
                <a:gd name="T37" fmla="*/ 87 h 158"/>
                <a:gd name="T38" fmla="*/ 291 w 313"/>
                <a:gd name="T39" fmla="*/ 85 h 158"/>
                <a:gd name="T40" fmla="*/ 289 w 313"/>
                <a:gd name="T41" fmla="*/ 85 h 158"/>
                <a:gd name="T42" fmla="*/ 288 w 313"/>
                <a:gd name="T43" fmla="*/ 83 h 158"/>
                <a:gd name="T44" fmla="*/ 287 w 313"/>
                <a:gd name="T45" fmla="*/ 78 h 158"/>
                <a:gd name="T46" fmla="*/ 286 w 313"/>
                <a:gd name="T47" fmla="*/ 74 h 158"/>
                <a:gd name="T48" fmla="*/ 289 w 313"/>
                <a:gd name="T49" fmla="*/ 73 h 158"/>
                <a:gd name="T50" fmla="*/ 289 w 313"/>
                <a:gd name="T51" fmla="*/ 72 h 158"/>
                <a:gd name="T52" fmla="*/ 288 w 313"/>
                <a:gd name="T53" fmla="*/ 71 h 158"/>
                <a:gd name="T54" fmla="*/ 287 w 313"/>
                <a:gd name="T55" fmla="*/ 68 h 158"/>
                <a:gd name="T56" fmla="*/ 285 w 313"/>
                <a:gd name="T57" fmla="*/ 65 h 158"/>
                <a:gd name="T58" fmla="*/ 283 w 313"/>
                <a:gd name="T59" fmla="*/ 60 h 158"/>
                <a:gd name="T60" fmla="*/ 281 w 313"/>
                <a:gd name="T61" fmla="*/ 54 h 158"/>
                <a:gd name="T62" fmla="*/ 278 w 313"/>
                <a:gd name="T63" fmla="*/ 49 h 158"/>
                <a:gd name="T64" fmla="*/ 275 w 313"/>
                <a:gd name="T65" fmla="*/ 40 h 158"/>
                <a:gd name="T66" fmla="*/ 272 w 313"/>
                <a:gd name="T67" fmla="*/ 36 h 158"/>
                <a:gd name="T68" fmla="*/ 271 w 313"/>
                <a:gd name="T69" fmla="*/ 35 h 158"/>
                <a:gd name="T70" fmla="*/ 267 w 313"/>
                <a:gd name="T71" fmla="*/ 32 h 158"/>
                <a:gd name="T72" fmla="*/ 260 w 313"/>
                <a:gd name="T73" fmla="*/ 27 h 158"/>
                <a:gd name="T74" fmla="*/ 255 w 313"/>
                <a:gd name="T75" fmla="*/ 25 h 158"/>
                <a:gd name="T76" fmla="*/ 250 w 313"/>
                <a:gd name="T77" fmla="*/ 23 h 158"/>
                <a:gd name="T78" fmla="*/ 246 w 313"/>
                <a:gd name="T79" fmla="*/ 19 h 158"/>
                <a:gd name="T80" fmla="*/ 239 w 313"/>
                <a:gd name="T81" fmla="*/ 18 h 158"/>
                <a:gd name="T82" fmla="*/ 230 w 313"/>
                <a:gd name="T83" fmla="*/ 19 h 158"/>
                <a:gd name="T84" fmla="*/ 227 w 313"/>
                <a:gd name="T85" fmla="*/ 19 h 158"/>
                <a:gd name="T86" fmla="*/ 224 w 313"/>
                <a:gd name="T87" fmla="*/ 20 h 158"/>
                <a:gd name="T88" fmla="*/ 222 w 313"/>
                <a:gd name="T89" fmla="*/ 22 h 158"/>
                <a:gd name="T90" fmla="*/ 219 w 313"/>
                <a:gd name="T91" fmla="*/ 21 h 158"/>
                <a:gd name="T92" fmla="*/ 216 w 313"/>
                <a:gd name="T93" fmla="*/ 19 h 158"/>
                <a:gd name="T94" fmla="*/ 210 w 313"/>
                <a:gd name="T95" fmla="*/ 16 h 158"/>
                <a:gd name="T96" fmla="*/ 202 w 313"/>
                <a:gd name="T97" fmla="*/ 12 h 158"/>
                <a:gd name="T98" fmla="*/ 10 w 313"/>
                <a:gd name="T99" fmla="*/ 0 h 158"/>
                <a:gd name="T100" fmla="*/ 0 w 313"/>
                <a:gd name="T101" fmla="*/ 95 h 158"/>
                <a:gd name="T102" fmla="*/ 73 w 313"/>
                <a:gd name="T103" fmla="*/ 102 h 158"/>
                <a:gd name="T104" fmla="*/ 69 w 313"/>
                <a:gd name="T105" fmla="*/ 149 h 158"/>
                <a:gd name="T106" fmla="*/ 69 w 313"/>
                <a:gd name="T107" fmla="*/ 149 h 158"/>
                <a:gd name="T108" fmla="*/ 224 w 313"/>
                <a:gd name="T109" fmla="*/ 155 h 158"/>
                <a:gd name="T110" fmla="*/ 313 w 313"/>
                <a:gd name="T111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3" h="158">
                  <a:moveTo>
                    <a:pt x="313" y="158"/>
                  </a:moveTo>
                  <a:cubicBezTo>
                    <a:pt x="313" y="158"/>
                    <a:pt x="313" y="158"/>
                    <a:pt x="313" y="158"/>
                  </a:cubicBezTo>
                  <a:cubicBezTo>
                    <a:pt x="313" y="158"/>
                    <a:pt x="313" y="158"/>
                    <a:pt x="313" y="158"/>
                  </a:cubicBezTo>
                  <a:cubicBezTo>
                    <a:pt x="311" y="154"/>
                    <a:pt x="311" y="154"/>
                    <a:pt x="311" y="154"/>
                  </a:cubicBezTo>
                  <a:cubicBezTo>
                    <a:pt x="310" y="148"/>
                    <a:pt x="310" y="148"/>
                    <a:pt x="310" y="148"/>
                  </a:cubicBezTo>
                  <a:cubicBezTo>
                    <a:pt x="310" y="148"/>
                    <a:pt x="305" y="147"/>
                    <a:pt x="304" y="146"/>
                  </a:cubicBezTo>
                  <a:cubicBezTo>
                    <a:pt x="303" y="145"/>
                    <a:pt x="304" y="145"/>
                    <a:pt x="304" y="145"/>
                  </a:cubicBezTo>
                  <a:cubicBezTo>
                    <a:pt x="302" y="142"/>
                    <a:pt x="302" y="142"/>
                    <a:pt x="302" y="142"/>
                  </a:cubicBezTo>
                  <a:cubicBezTo>
                    <a:pt x="304" y="140"/>
                    <a:pt x="304" y="140"/>
                    <a:pt x="304" y="140"/>
                  </a:cubicBezTo>
                  <a:cubicBezTo>
                    <a:pt x="303" y="135"/>
                    <a:pt x="303" y="135"/>
                    <a:pt x="303" y="135"/>
                  </a:cubicBezTo>
                  <a:cubicBezTo>
                    <a:pt x="300" y="133"/>
                    <a:pt x="300" y="133"/>
                    <a:pt x="300" y="133"/>
                  </a:cubicBezTo>
                  <a:cubicBezTo>
                    <a:pt x="299" y="130"/>
                    <a:pt x="299" y="130"/>
                    <a:pt x="299" y="130"/>
                  </a:cubicBezTo>
                  <a:cubicBezTo>
                    <a:pt x="297" y="123"/>
                    <a:pt x="297" y="123"/>
                    <a:pt x="297" y="123"/>
                  </a:cubicBezTo>
                  <a:cubicBezTo>
                    <a:pt x="297" y="113"/>
                    <a:pt x="297" y="113"/>
                    <a:pt x="297" y="113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294" y="108"/>
                    <a:pt x="294" y="108"/>
                    <a:pt x="294" y="108"/>
                  </a:cubicBezTo>
                  <a:cubicBezTo>
                    <a:pt x="295" y="104"/>
                    <a:pt x="295" y="104"/>
                    <a:pt x="295" y="104"/>
                  </a:cubicBezTo>
                  <a:cubicBezTo>
                    <a:pt x="295" y="94"/>
                    <a:pt x="295" y="94"/>
                    <a:pt x="295" y="94"/>
                  </a:cubicBezTo>
                  <a:cubicBezTo>
                    <a:pt x="293" y="87"/>
                    <a:pt x="293" y="87"/>
                    <a:pt x="293" y="87"/>
                  </a:cubicBezTo>
                  <a:cubicBezTo>
                    <a:pt x="291" y="85"/>
                    <a:pt x="291" y="85"/>
                    <a:pt x="291" y="85"/>
                  </a:cubicBezTo>
                  <a:cubicBezTo>
                    <a:pt x="289" y="85"/>
                    <a:pt x="289" y="85"/>
                    <a:pt x="289" y="85"/>
                  </a:cubicBezTo>
                  <a:cubicBezTo>
                    <a:pt x="288" y="83"/>
                    <a:pt x="288" y="83"/>
                    <a:pt x="288" y="83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6" y="74"/>
                    <a:pt x="286" y="74"/>
                    <a:pt x="286" y="74"/>
                  </a:cubicBezTo>
                  <a:cubicBezTo>
                    <a:pt x="289" y="73"/>
                    <a:pt x="289" y="73"/>
                    <a:pt x="289" y="73"/>
                  </a:cubicBezTo>
                  <a:cubicBezTo>
                    <a:pt x="289" y="72"/>
                    <a:pt x="289" y="72"/>
                    <a:pt x="289" y="72"/>
                  </a:cubicBezTo>
                  <a:cubicBezTo>
                    <a:pt x="288" y="71"/>
                    <a:pt x="288" y="71"/>
                    <a:pt x="288" y="71"/>
                  </a:cubicBezTo>
                  <a:cubicBezTo>
                    <a:pt x="287" y="68"/>
                    <a:pt x="287" y="68"/>
                    <a:pt x="287" y="68"/>
                  </a:cubicBezTo>
                  <a:cubicBezTo>
                    <a:pt x="285" y="65"/>
                    <a:pt x="285" y="65"/>
                    <a:pt x="285" y="65"/>
                  </a:cubicBezTo>
                  <a:cubicBezTo>
                    <a:pt x="283" y="60"/>
                    <a:pt x="283" y="60"/>
                    <a:pt x="283" y="60"/>
                  </a:cubicBezTo>
                  <a:cubicBezTo>
                    <a:pt x="281" y="54"/>
                    <a:pt x="281" y="54"/>
                    <a:pt x="281" y="54"/>
                  </a:cubicBezTo>
                  <a:cubicBezTo>
                    <a:pt x="278" y="49"/>
                    <a:pt x="278" y="49"/>
                    <a:pt x="278" y="49"/>
                  </a:cubicBezTo>
                  <a:cubicBezTo>
                    <a:pt x="275" y="40"/>
                    <a:pt x="275" y="40"/>
                    <a:pt x="275" y="40"/>
                  </a:cubicBezTo>
                  <a:cubicBezTo>
                    <a:pt x="272" y="36"/>
                    <a:pt x="272" y="36"/>
                    <a:pt x="272" y="36"/>
                  </a:cubicBezTo>
                  <a:cubicBezTo>
                    <a:pt x="271" y="35"/>
                    <a:pt x="271" y="35"/>
                    <a:pt x="271" y="35"/>
                  </a:cubicBezTo>
                  <a:cubicBezTo>
                    <a:pt x="267" y="32"/>
                    <a:pt x="267" y="32"/>
                    <a:pt x="267" y="32"/>
                  </a:cubicBezTo>
                  <a:cubicBezTo>
                    <a:pt x="260" y="27"/>
                    <a:pt x="260" y="27"/>
                    <a:pt x="260" y="27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46" y="19"/>
                    <a:pt x="246" y="19"/>
                    <a:pt x="246" y="19"/>
                  </a:cubicBezTo>
                  <a:cubicBezTo>
                    <a:pt x="239" y="18"/>
                    <a:pt x="239" y="18"/>
                    <a:pt x="239" y="18"/>
                  </a:cubicBezTo>
                  <a:cubicBezTo>
                    <a:pt x="230" y="19"/>
                    <a:pt x="230" y="19"/>
                    <a:pt x="230" y="19"/>
                  </a:cubicBezTo>
                  <a:cubicBezTo>
                    <a:pt x="227" y="19"/>
                    <a:pt x="227" y="19"/>
                    <a:pt x="227" y="19"/>
                  </a:cubicBezTo>
                  <a:cubicBezTo>
                    <a:pt x="224" y="20"/>
                    <a:pt x="224" y="20"/>
                    <a:pt x="224" y="20"/>
                  </a:cubicBezTo>
                  <a:cubicBezTo>
                    <a:pt x="222" y="22"/>
                    <a:pt x="222" y="22"/>
                    <a:pt x="222" y="22"/>
                  </a:cubicBezTo>
                  <a:cubicBezTo>
                    <a:pt x="219" y="21"/>
                    <a:pt x="219" y="21"/>
                    <a:pt x="219" y="21"/>
                  </a:cubicBezTo>
                  <a:cubicBezTo>
                    <a:pt x="216" y="19"/>
                    <a:pt x="216" y="19"/>
                    <a:pt x="216" y="19"/>
                  </a:cubicBezTo>
                  <a:cubicBezTo>
                    <a:pt x="210" y="16"/>
                    <a:pt x="210" y="16"/>
                    <a:pt x="210" y="16"/>
                  </a:cubicBezTo>
                  <a:cubicBezTo>
                    <a:pt x="202" y="12"/>
                    <a:pt x="202" y="12"/>
                    <a:pt x="202" y="1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73" y="102"/>
                    <a:pt x="73" y="102"/>
                    <a:pt x="73" y="102"/>
                  </a:cubicBezTo>
                  <a:cubicBezTo>
                    <a:pt x="69" y="149"/>
                    <a:pt x="69" y="149"/>
                    <a:pt x="69" y="149"/>
                  </a:cubicBezTo>
                  <a:cubicBezTo>
                    <a:pt x="69" y="149"/>
                    <a:pt x="69" y="149"/>
                    <a:pt x="69" y="149"/>
                  </a:cubicBezTo>
                  <a:cubicBezTo>
                    <a:pt x="75" y="149"/>
                    <a:pt x="186" y="154"/>
                    <a:pt x="224" y="155"/>
                  </a:cubicBezTo>
                  <a:cubicBezTo>
                    <a:pt x="246" y="156"/>
                    <a:pt x="313" y="158"/>
                    <a:pt x="313" y="158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31" name="Freeform 13"/>
            <p:cNvSpPr>
              <a:spLocks/>
            </p:cNvSpPr>
            <p:nvPr/>
          </p:nvSpPr>
          <p:spPr bwMode="auto">
            <a:xfrm>
              <a:off x="6293239" y="2040019"/>
              <a:ext cx="384509" cy="256340"/>
            </a:xfrm>
            <a:custGeom>
              <a:avLst/>
              <a:gdLst>
                <a:gd name="T0" fmla="*/ 200 w 269"/>
                <a:gd name="T1" fmla="*/ 158 h 180"/>
                <a:gd name="T2" fmla="*/ 206 w 269"/>
                <a:gd name="T3" fmla="*/ 161 h 180"/>
                <a:gd name="T4" fmla="*/ 209 w 269"/>
                <a:gd name="T5" fmla="*/ 163 h 180"/>
                <a:gd name="T6" fmla="*/ 212 w 269"/>
                <a:gd name="T7" fmla="*/ 164 h 180"/>
                <a:gd name="T8" fmla="*/ 214 w 269"/>
                <a:gd name="T9" fmla="*/ 162 h 180"/>
                <a:gd name="T10" fmla="*/ 217 w 269"/>
                <a:gd name="T11" fmla="*/ 161 h 180"/>
                <a:gd name="T12" fmla="*/ 220 w 269"/>
                <a:gd name="T13" fmla="*/ 161 h 180"/>
                <a:gd name="T14" fmla="*/ 229 w 269"/>
                <a:gd name="T15" fmla="*/ 160 h 180"/>
                <a:gd name="T16" fmla="*/ 236 w 269"/>
                <a:gd name="T17" fmla="*/ 161 h 180"/>
                <a:gd name="T18" fmla="*/ 240 w 269"/>
                <a:gd name="T19" fmla="*/ 165 h 180"/>
                <a:gd name="T20" fmla="*/ 245 w 269"/>
                <a:gd name="T21" fmla="*/ 167 h 180"/>
                <a:gd name="T22" fmla="*/ 250 w 269"/>
                <a:gd name="T23" fmla="*/ 169 h 180"/>
                <a:gd name="T24" fmla="*/ 257 w 269"/>
                <a:gd name="T25" fmla="*/ 174 h 180"/>
                <a:gd name="T26" fmla="*/ 261 w 269"/>
                <a:gd name="T27" fmla="*/ 177 h 180"/>
                <a:gd name="T28" fmla="*/ 262 w 269"/>
                <a:gd name="T29" fmla="*/ 178 h 180"/>
                <a:gd name="T30" fmla="*/ 263 w 269"/>
                <a:gd name="T31" fmla="*/ 180 h 180"/>
                <a:gd name="T32" fmla="*/ 263 w 269"/>
                <a:gd name="T33" fmla="*/ 180 h 180"/>
                <a:gd name="T34" fmla="*/ 263 w 269"/>
                <a:gd name="T35" fmla="*/ 177 h 180"/>
                <a:gd name="T36" fmla="*/ 263 w 269"/>
                <a:gd name="T37" fmla="*/ 173 h 180"/>
                <a:gd name="T38" fmla="*/ 259 w 269"/>
                <a:gd name="T39" fmla="*/ 170 h 180"/>
                <a:gd name="T40" fmla="*/ 259 w 269"/>
                <a:gd name="T41" fmla="*/ 167 h 180"/>
                <a:gd name="T42" fmla="*/ 260 w 269"/>
                <a:gd name="T43" fmla="*/ 164 h 180"/>
                <a:gd name="T44" fmla="*/ 263 w 269"/>
                <a:gd name="T45" fmla="*/ 163 h 180"/>
                <a:gd name="T46" fmla="*/ 263 w 269"/>
                <a:gd name="T47" fmla="*/ 156 h 180"/>
                <a:gd name="T48" fmla="*/ 264 w 269"/>
                <a:gd name="T49" fmla="*/ 153 h 180"/>
                <a:gd name="T50" fmla="*/ 266 w 269"/>
                <a:gd name="T51" fmla="*/ 152 h 180"/>
                <a:gd name="T52" fmla="*/ 266 w 269"/>
                <a:gd name="T53" fmla="*/ 148 h 180"/>
                <a:gd name="T54" fmla="*/ 264 w 269"/>
                <a:gd name="T55" fmla="*/ 143 h 180"/>
                <a:gd name="T56" fmla="*/ 262 w 269"/>
                <a:gd name="T57" fmla="*/ 142 h 180"/>
                <a:gd name="T58" fmla="*/ 263 w 269"/>
                <a:gd name="T59" fmla="*/ 137 h 180"/>
                <a:gd name="T60" fmla="*/ 263 w 269"/>
                <a:gd name="T61" fmla="*/ 134 h 180"/>
                <a:gd name="T62" fmla="*/ 266 w 269"/>
                <a:gd name="T63" fmla="*/ 134 h 180"/>
                <a:gd name="T64" fmla="*/ 269 w 269"/>
                <a:gd name="T65" fmla="*/ 47 h 180"/>
                <a:gd name="T66" fmla="*/ 266 w 269"/>
                <a:gd name="T67" fmla="*/ 44 h 180"/>
                <a:gd name="T68" fmla="*/ 264 w 269"/>
                <a:gd name="T69" fmla="*/ 41 h 180"/>
                <a:gd name="T70" fmla="*/ 259 w 269"/>
                <a:gd name="T71" fmla="*/ 39 h 180"/>
                <a:gd name="T72" fmla="*/ 258 w 269"/>
                <a:gd name="T73" fmla="*/ 36 h 180"/>
                <a:gd name="T74" fmla="*/ 255 w 269"/>
                <a:gd name="T75" fmla="*/ 33 h 180"/>
                <a:gd name="T76" fmla="*/ 254 w 269"/>
                <a:gd name="T77" fmla="*/ 31 h 180"/>
                <a:gd name="T78" fmla="*/ 254 w 269"/>
                <a:gd name="T79" fmla="*/ 29 h 180"/>
                <a:gd name="T80" fmla="*/ 254 w 269"/>
                <a:gd name="T81" fmla="*/ 27 h 180"/>
                <a:gd name="T82" fmla="*/ 257 w 269"/>
                <a:gd name="T83" fmla="*/ 24 h 180"/>
                <a:gd name="T84" fmla="*/ 260 w 269"/>
                <a:gd name="T85" fmla="*/ 21 h 180"/>
                <a:gd name="T86" fmla="*/ 264 w 269"/>
                <a:gd name="T87" fmla="*/ 17 h 180"/>
                <a:gd name="T88" fmla="*/ 263 w 269"/>
                <a:gd name="T89" fmla="*/ 15 h 180"/>
                <a:gd name="T90" fmla="*/ 263 w 269"/>
                <a:gd name="T91" fmla="*/ 14 h 180"/>
                <a:gd name="T92" fmla="*/ 136 w 269"/>
                <a:gd name="T93" fmla="*/ 8 h 180"/>
                <a:gd name="T94" fmla="*/ 14 w 269"/>
                <a:gd name="T95" fmla="*/ 0 h 180"/>
                <a:gd name="T96" fmla="*/ 0 w 269"/>
                <a:gd name="T97" fmla="*/ 142 h 180"/>
                <a:gd name="T98" fmla="*/ 192 w 269"/>
                <a:gd name="T99" fmla="*/ 154 h 180"/>
                <a:gd name="T100" fmla="*/ 200 w 269"/>
                <a:gd name="T101" fmla="*/ 15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69" h="180">
                  <a:moveTo>
                    <a:pt x="200" y="158"/>
                  </a:moveTo>
                  <a:cubicBezTo>
                    <a:pt x="206" y="161"/>
                    <a:pt x="206" y="161"/>
                    <a:pt x="206" y="161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12" y="164"/>
                    <a:pt x="212" y="164"/>
                    <a:pt x="212" y="164"/>
                  </a:cubicBezTo>
                  <a:cubicBezTo>
                    <a:pt x="214" y="162"/>
                    <a:pt x="214" y="162"/>
                    <a:pt x="214" y="162"/>
                  </a:cubicBezTo>
                  <a:cubicBezTo>
                    <a:pt x="217" y="161"/>
                    <a:pt x="217" y="161"/>
                    <a:pt x="217" y="161"/>
                  </a:cubicBezTo>
                  <a:cubicBezTo>
                    <a:pt x="220" y="161"/>
                    <a:pt x="220" y="161"/>
                    <a:pt x="220" y="161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6" y="161"/>
                    <a:pt x="236" y="161"/>
                    <a:pt x="236" y="161"/>
                  </a:cubicBezTo>
                  <a:cubicBezTo>
                    <a:pt x="240" y="165"/>
                    <a:pt x="240" y="165"/>
                    <a:pt x="240" y="165"/>
                  </a:cubicBezTo>
                  <a:cubicBezTo>
                    <a:pt x="245" y="167"/>
                    <a:pt x="245" y="167"/>
                    <a:pt x="245" y="167"/>
                  </a:cubicBezTo>
                  <a:cubicBezTo>
                    <a:pt x="250" y="169"/>
                    <a:pt x="250" y="169"/>
                    <a:pt x="250" y="169"/>
                  </a:cubicBezTo>
                  <a:cubicBezTo>
                    <a:pt x="257" y="174"/>
                    <a:pt x="257" y="174"/>
                    <a:pt x="257" y="174"/>
                  </a:cubicBezTo>
                  <a:cubicBezTo>
                    <a:pt x="261" y="177"/>
                    <a:pt x="261" y="177"/>
                    <a:pt x="261" y="177"/>
                  </a:cubicBezTo>
                  <a:cubicBezTo>
                    <a:pt x="262" y="178"/>
                    <a:pt x="262" y="178"/>
                    <a:pt x="262" y="178"/>
                  </a:cubicBezTo>
                  <a:cubicBezTo>
                    <a:pt x="263" y="180"/>
                    <a:pt x="263" y="180"/>
                    <a:pt x="263" y="180"/>
                  </a:cubicBezTo>
                  <a:cubicBezTo>
                    <a:pt x="263" y="180"/>
                    <a:pt x="263" y="180"/>
                    <a:pt x="263" y="180"/>
                  </a:cubicBezTo>
                  <a:cubicBezTo>
                    <a:pt x="263" y="177"/>
                    <a:pt x="263" y="177"/>
                    <a:pt x="263" y="177"/>
                  </a:cubicBezTo>
                  <a:cubicBezTo>
                    <a:pt x="263" y="173"/>
                    <a:pt x="263" y="173"/>
                    <a:pt x="263" y="173"/>
                  </a:cubicBezTo>
                  <a:cubicBezTo>
                    <a:pt x="259" y="170"/>
                    <a:pt x="259" y="170"/>
                    <a:pt x="259" y="170"/>
                  </a:cubicBezTo>
                  <a:cubicBezTo>
                    <a:pt x="259" y="167"/>
                    <a:pt x="259" y="167"/>
                    <a:pt x="259" y="167"/>
                  </a:cubicBezTo>
                  <a:cubicBezTo>
                    <a:pt x="260" y="164"/>
                    <a:pt x="260" y="164"/>
                    <a:pt x="260" y="164"/>
                  </a:cubicBezTo>
                  <a:cubicBezTo>
                    <a:pt x="263" y="163"/>
                    <a:pt x="263" y="163"/>
                    <a:pt x="263" y="163"/>
                  </a:cubicBezTo>
                  <a:cubicBezTo>
                    <a:pt x="263" y="156"/>
                    <a:pt x="263" y="156"/>
                    <a:pt x="263" y="156"/>
                  </a:cubicBezTo>
                  <a:cubicBezTo>
                    <a:pt x="264" y="153"/>
                    <a:pt x="264" y="153"/>
                    <a:pt x="264" y="153"/>
                  </a:cubicBezTo>
                  <a:cubicBezTo>
                    <a:pt x="266" y="152"/>
                    <a:pt x="266" y="152"/>
                    <a:pt x="266" y="152"/>
                  </a:cubicBezTo>
                  <a:cubicBezTo>
                    <a:pt x="266" y="148"/>
                    <a:pt x="266" y="148"/>
                    <a:pt x="266" y="148"/>
                  </a:cubicBezTo>
                  <a:cubicBezTo>
                    <a:pt x="264" y="143"/>
                    <a:pt x="264" y="143"/>
                    <a:pt x="264" y="143"/>
                  </a:cubicBezTo>
                  <a:cubicBezTo>
                    <a:pt x="262" y="142"/>
                    <a:pt x="262" y="142"/>
                    <a:pt x="262" y="142"/>
                  </a:cubicBezTo>
                  <a:cubicBezTo>
                    <a:pt x="263" y="137"/>
                    <a:pt x="263" y="137"/>
                    <a:pt x="263" y="137"/>
                  </a:cubicBezTo>
                  <a:cubicBezTo>
                    <a:pt x="263" y="134"/>
                    <a:pt x="263" y="134"/>
                    <a:pt x="263" y="134"/>
                  </a:cubicBezTo>
                  <a:cubicBezTo>
                    <a:pt x="266" y="134"/>
                    <a:pt x="266" y="134"/>
                    <a:pt x="266" y="134"/>
                  </a:cubicBezTo>
                  <a:cubicBezTo>
                    <a:pt x="269" y="47"/>
                    <a:pt x="269" y="47"/>
                    <a:pt x="269" y="47"/>
                  </a:cubicBezTo>
                  <a:cubicBezTo>
                    <a:pt x="266" y="44"/>
                    <a:pt x="266" y="44"/>
                    <a:pt x="266" y="44"/>
                  </a:cubicBezTo>
                  <a:cubicBezTo>
                    <a:pt x="264" y="41"/>
                    <a:pt x="264" y="41"/>
                    <a:pt x="264" y="41"/>
                  </a:cubicBezTo>
                  <a:cubicBezTo>
                    <a:pt x="259" y="39"/>
                    <a:pt x="259" y="39"/>
                    <a:pt x="259" y="39"/>
                  </a:cubicBezTo>
                  <a:cubicBezTo>
                    <a:pt x="258" y="36"/>
                    <a:pt x="258" y="36"/>
                    <a:pt x="258" y="36"/>
                  </a:cubicBezTo>
                  <a:cubicBezTo>
                    <a:pt x="255" y="33"/>
                    <a:pt x="255" y="33"/>
                    <a:pt x="255" y="33"/>
                  </a:cubicBezTo>
                  <a:cubicBezTo>
                    <a:pt x="254" y="31"/>
                    <a:pt x="254" y="31"/>
                    <a:pt x="254" y="31"/>
                  </a:cubicBezTo>
                  <a:cubicBezTo>
                    <a:pt x="254" y="29"/>
                    <a:pt x="254" y="29"/>
                    <a:pt x="254" y="29"/>
                  </a:cubicBezTo>
                  <a:cubicBezTo>
                    <a:pt x="254" y="27"/>
                    <a:pt x="254" y="27"/>
                    <a:pt x="254" y="27"/>
                  </a:cubicBezTo>
                  <a:cubicBezTo>
                    <a:pt x="257" y="24"/>
                    <a:pt x="257" y="24"/>
                    <a:pt x="257" y="24"/>
                  </a:cubicBezTo>
                  <a:cubicBezTo>
                    <a:pt x="260" y="21"/>
                    <a:pt x="260" y="21"/>
                    <a:pt x="260" y="21"/>
                  </a:cubicBezTo>
                  <a:cubicBezTo>
                    <a:pt x="264" y="17"/>
                    <a:pt x="264" y="17"/>
                    <a:pt x="264" y="17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63" y="14"/>
                    <a:pt x="263" y="14"/>
                    <a:pt x="263" y="14"/>
                  </a:cubicBezTo>
                  <a:cubicBezTo>
                    <a:pt x="263" y="14"/>
                    <a:pt x="167" y="10"/>
                    <a:pt x="136" y="8"/>
                  </a:cubicBezTo>
                  <a:cubicBezTo>
                    <a:pt x="105" y="6"/>
                    <a:pt x="14" y="0"/>
                    <a:pt x="14" y="0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192" y="154"/>
                    <a:pt x="192" y="154"/>
                    <a:pt x="192" y="154"/>
                  </a:cubicBezTo>
                  <a:lnTo>
                    <a:pt x="200" y="158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32" name="Freeform 14"/>
            <p:cNvSpPr>
              <a:spLocks/>
            </p:cNvSpPr>
            <p:nvPr/>
          </p:nvSpPr>
          <p:spPr bwMode="auto">
            <a:xfrm>
              <a:off x="5922222" y="2058569"/>
              <a:ext cx="386195" cy="318738"/>
            </a:xfrm>
            <a:custGeom>
              <a:avLst/>
              <a:gdLst>
                <a:gd name="T0" fmla="*/ 229 w 229"/>
                <a:gd name="T1" fmla="*/ 27 h 189"/>
                <a:gd name="T2" fmla="*/ 228 w 229"/>
                <a:gd name="T3" fmla="*/ 27 h 189"/>
                <a:gd name="T4" fmla="*/ 28 w 229"/>
                <a:gd name="T5" fmla="*/ 0 h 189"/>
                <a:gd name="T6" fmla="*/ 24 w 229"/>
                <a:gd name="T7" fmla="*/ 23 h 189"/>
                <a:gd name="T8" fmla="*/ 7 w 229"/>
                <a:gd name="T9" fmla="*/ 122 h 189"/>
                <a:gd name="T10" fmla="*/ 0 w 229"/>
                <a:gd name="T11" fmla="*/ 162 h 189"/>
                <a:gd name="T12" fmla="*/ 61 w 229"/>
                <a:gd name="T13" fmla="*/ 172 h 189"/>
                <a:gd name="T14" fmla="*/ 212 w 229"/>
                <a:gd name="T15" fmla="*/ 189 h 189"/>
                <a:gd name="T16" fmla="*/ 220 w 229"/>
                <a:gd name="T17" fmla="*/ 109 h 189"/>
                <a:gd name="T18" fmla="*/ 229 w 229"/>
                <a:gd name="T19" fmla="*/ 27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189">
                  <a:moveTo>
                    <a:pt x="229" y="27"/>
                  </a:moveTo>
                  <a:lnTo>
                    <a:pt x="228" y="27"/>
                  </a:lnTo>
                  <a:lnTo>
                    <a:pt x="28" y="0"/>
                  </a:lnTo>
                  <a:lnTo>
                    <a:pt x="24" y="23"/>
                  </a:lnTo>
                  <a:lnTo>
                    <a:pt x="7" y="122"/>
                  </a:lnTo>
                  <a:lnTo>
                    <a:pt x="0" y="162"/>
                  </a:lnTo>
                  <a:lnTo>
                    <a:pt x="61" y="172"/>
                  </a:lnTo>
                  <a:lnTo>
                    <a:pt x="212" y="189"/>
                  </a:lnTo>
                  <a:lnTo>
                    <a:pt x="220" y="109"/>
                  </a:lnTo>
                  <a:lnTo>
                    <a:pt x="229" y="2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33" name="Freeform 15"/>
            <p:cNvSpPr>
              <a:spLocks/>
            </p:cNvSpPr>
            <p:nvPr/>
          </p:nvSpPr>
          <p:spPr bwMode="auto">
            <a:xfrm>
              <a:off x="6313477" y="1829213"/>
              <a:ext cx="359212" cy="231044"/>
            </a:xfrm>
            <a:custGeom>
              <a:avLst/>
              <a:gdLst>
                <a:gd name="T0" fmla="*/ 249 w 251"/>
                <a:gd name="T1" fmla="*/ 161 h 162"/>
                <a:gd name="T2" fmla="*/ 249 w 251"/>
                <a:gd name="T3" fmla="*/ 162 h 162"/>
                <a:gd name="T4" fmla="*/ 249 w 251"/>
                <a:gd name="T5" fmla="*/ 162 h 162"/>
                <a:gd name="T6" fmla="*/ 251 w 251"/>
                <a:gd name="T7" fmla="*/ 160 h 162"/>
                <a:gd name="T8" fmla="*/ 251 w 251"/>
                <a:gd name="T9" fmla="*/ 155 h 162"/>
                <a:gd name="T10" fmla="*/ 251 w 251"/>
                <a:gd name="T11" fmla="*/ 150 h 162"/>
                <a:gd name="T12" fmla="*/ 250 w 251"/>
                <a:gd name="T13" fmla="*/ 144 h 162"/>
                <a:gd name="T14" fmla="*/ 248 w 251"/>
                <a:gd name="T15" fmla="*/ 141 h 162"/>
                <a:gd name="T16" fmla="*/ 245 w 251"/>
                <a:gd name="T17" fmla="*/ 138 h 162"/>
                <a:gd name="T18" fmla="*/ 245 w 251"/>
                <a:gd name="T19" fmla="*/ 131 h 162"/>
                <a:gd name="T20" fmla="*/ 244 w 251"/>
                <a:gd name="T21" fmla="*/ 129 h 162"/>
                <a:gd name="T22" fmla="*/ 242 w 251"/>
                <a:gd name="T23" fmla="*/ 126 h 162"/>
                <a:gd name="T24" fmla="*/ 242 w 251"/>
                <a:gd name="T25" fmla="*/ 117 h 162"/>
                <a:gd name="T26" fmla="*/ 242 w 251"/>
                <a:gd name="T27" fmla="*/ 103 h 162"/>
                <a:gd name="T28" fmla="*/ 241 w 251"/>
                <a:gd name="T29" fmla="*/ 86 h 162"/>
                <a:gd name="T30" fmla="*/ 241 w 251"/>
                <a:gd name="T31" fmla="*/ 77 h 162"/>
                <a:gd name="T32" fmla="*/ 237 w 251"/>
                <a:gd name="T33" fmla="*/ 70 h 162"/>
                <a:gd name="T34" fmla="*/ 234 w 251"/>
                <a:gd name="T35" fmla="*/ 60 h 162"/>
                <a:gd name="T36" fmla="*/ 232 w 251"/>
                <a:gd name="T37" fmla="*/ 54 h 162"/>
                <a:gd name="T38" fmla="*/ 234 w 251"/>
                <a:gd name="T39" fmla="*/ 47 h 162"/>
                <a:gd name="T40" fmla="*/ 233 w 251"/>
                <a:gd name="T41" fmla="*/ 41 h 162"/>
                <a:gd name="T42" fmla="*/ 232 w 251"/>
                <a:gd name="T43" fmla="*/ 39 h 162"/>
                <a:gd name="T44" fmla="*/ 232 w 251"/>
                <a:gd name="T45" fmla="*/ 34 h 162"/>
                <a:gd name="T46" fmla="*/ 232 w 251"/>
                <a:gd name="T47" fmla="*/ 33 h 162"/>
                <a:gd name="T48" fmla="*/ 234 w 251"/>
                <a:gd name="T49" fmla="*/ 31 h 162"/>
                <a:gd name="T50" fmla="*/ 235 w 251"/>
                <a:gd name="T51" fmla="*/ 29 h 162"/>
                <a:gd name="T52" fmla="*/ 235 w 251"/>
                <a:gd name="T53" fmla="*/ 25 h 162"/>
                <a:gd name="T54" fmla="*/ 232 w 251"/>
                <a:gd name="T55" fmla="*/ 22 h 162"/>
                <a:gd name="T56" fmla="*/ 232 w 251"/>
                <a:gd name="T57" fmla="*/ 21 h 162"/>
                <a:gd name="T58" fmla="*/ 231 w 251"/>
                <a:gd name="T59" fmla="*/ 18 h 162"/>
                <a:gd name="T60" fmla="*/ 230 w 251"/>
                <a:gd name="T61" fmla="*/ 13 h 162"/>
                <a:gd name="T62" fmla="*/ 97 w 251"/>
                <a:gd name="T63" fmla="*/ 7 h 162"/>
                <a:gd name="T64" fmla="*/ 14 w 251"/>
                <a:gd name="T65" fmla="*/ 0 h 162"/>
                <a:gd name="T66" fmla="*/ 0 w 251"/>
                <a:gd name="T67" fmla="*/ 147 h 162"/>
                <a:gd name="T68" fmla="*/ 122 w 251"/>
                <a:gd name="T69" fmla="*/ 155 h 162"/>
                <a:gd name="T70" fmla="*/ 249 w 251"/>
                <a:gd name="T71" fmla="*/ 161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1" h="162">
                  <a:moveTo>
                    <a:pt x="249" y="161"/>
                  </a:moveTo>
                  <a:cubicBezTo>
                    <a:pt x="249" y="162"/>
                    <a:pt x="249" y="162"/>
                    <a:pt x="249" y="162"/>
                  </a:cubicBezTo>
                  <a:cubicBezTo>
                    <a:pt x="249" y="162"/>
                    <a:pt x="249" y="162"/>
                    <a:pt x="249" y="162"/>
                  </a:cubicBezTo>
                  <a:cubicBezTo>
                    <a:pt x="251" y="160"/>
                    <a:pt x="251" y="160"/>
                    <a:pt x="251" y="160"/>
                  </a:cubicBezTo>
                  <a:cubicBezTo>
                    <a:pt x="251" y="155"/>
                    <a:pt x="251" y="155"/>
                    <a:pt x="251" y="15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50" y="144"/>
                    <a:pt x="250" y="144"/>
                    <a:pt x="250" y="144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5" y="138"/>
                    <a:pt x="245" y="138"/>
                    <a:pt x="245" y="138"/>
                  </a:cubicBezTo>
                  <a:cubicBezTo>
                    <a:pt x="245" y="131"/>
                    <a:pt x="245" y="131"/>
                    <a:pt x="245" y="131"/>
                  </a:cubicBezTo>
                  <a:cubicBezTo>
                    <a:pt x="244" y="129"/>
                    <a:pt x="244" y="129"/>
                    <a:pt x="244" y="129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42" y="117"/>
                    <a:pt x="242" y="117"/>
                    <a:pt x="242" y="117"/>
                  </a:cubicBezTo>
                  <a:cubicBezTo>
                    <a:pt x="242" y="103"/>
                    <a:pt x="242" y="103"/>
                    <a:pt x="242" y="103"/>
                  </a:cubicBezTo>
                  <a:cubicBezTo>
                    <a:pt x="241" y="86"/>
                    <a:pt x="241" y="86"/>
                    <a:pt x="241" y="86"/>
                  </a:cubicBezTo>
                  <a:cubicBezTo>
                    <a:pt x="241" y="77"/>
                    <a:pt x="241" y="77"/>
                    <a:pt x="241" y="77"/>
                  </a:cubicBezTo>
                  <a:cubicBezTo>
                    <a:pt x="237" y="70"/>
                    <a:pt x="237" y="70"/>
                    <a:pt x="237" y="70"/>
                  </a:cubicBezTo>
                  <a:cubicBezTo>
                    <a:pt x="234" y="60"/>
                    <a:pt x="234" y="60"/>
                    <a:pt x="234" y="60"/>
                  </a:cubicBezTo>
                  <a:cubicBezTo>
                    <a:pt x="232" y="54"/>
                    <a:pt x="232" y="54"/>
                    <a:pt x="232" y="54"/>
                  </a:cubicBezTo>
                  <a:cubicBezTo>
                    <a:pt x="234" y="47"/>
                    <a:pt x="234" y="47"/>
                    <a:pt x="234" y="47"/>
                  </a:cubicBezTo>
                  <a:cubicBezTo>
                    <a:pt x="233" y="41"/>
                    <a:pt x="233" y="41"/>
                    <a:pt x="233" y="41"/>
                  </a:cubicBezTo>
                  <a:cubicBezTo>
                    <a:pt x="232" y="39"/>
                    <a:pt x="232" y="39"/>
                    <a:pt x="232" y="39"/>
                  </a:cubicBezTo>
                  <a:cubicBezTo>
                    <a:pt x="232" y="34"/>
                    <a:pt x="232" y="34"/>
                    <a:pt x="232" y="34"/>
                  </a:cubicBezTo>
                  <a:cubicBezTo>
                    <a:pt x="232" y="33"/>
                    <a:pt x="232" y="33"/>
                    <a:pt x="232" y="33"/>
                  </a:cubicBezTo>
                  <a:cubicBezTo>
                    <a:pt x="234" y="31"/>
                    <a:pt x="234" y="31"/>
                    <a:pt x="234" y="31"/>
                  </a:cubicBezTo>
                  <a:cubicBezTo>
                    <a:pt x="235" y="29"/>
                    <a:pt x="235" y="29"/>
                    <a:pt x="235" y="29"/>
                  </a:cubicBezTo>
                  <a:cubicBezTo>
                    <a:pt x="235" y="25"/>
                    <a:pt x="235" y="25"/>
                    <a:pt x="235" y="25"/>
                  </a:cubicBezTo>
                  <a:cubicBezTo>
                    <a:pt x="232" y="22"/>
                    <a:pt x="232" y="22"/>
                    <a:pt x="232" y="22"/>
                  </a:cubicBezTo>
                  <a:cubicBezTo>
                    <a:pt x="232" y="21"/>
                    <a:pt x="232" y="21"/>
                    <a:pt x="232" y="21"/>
                  </a:cubicBezTo>
                  <a:cubicBezTo>
                    <a:pt x="231" y="18"/>
                    <a:pt x="231" y="18"/>
                    <a:pt x="231" y="18"/>
                  </a:cubicBezTo>
                  <a:cubicBezTo>
                    <a:pt x="230" y="13"/>
                    <a:pt x="230" y="13"/>
                    <a:pt x="230" y="13"/>
                  </a:cubicBezTo>
                  <a:cubicBezTo>
                    <a:pt x="230" y="13"/>
                    <a:pt x="130" y="9"/>
                    <a:pt x="97" y="7"/>
                  </a:cubicBezTo>
                  <a:cubicBezTo>
                    <a:pt x="76" y="6"/>
                    <a:pt x="14" y="0"/>
                    <a:pt x="14" y="0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91" y="153"/>
                    <a:pt x="122" y="155"/>
                  </a:cubicBezTo>
                  <a:cubicBezTo>
                    <a:pt x="153" y="157"/>
                    <a:pt x="249" y="161"/>
                    <a:pt x="249" y="161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34" name="Freeform 16"/>
            <p:cNvSpPr>
              <a:spLocks/>
            </p:cNvSpPr>
            <p:nvPr/>
          </p:nvSpPr>
          <p:spPr bwMode="auto">
            <a:xfrm>
              <a:off x="5982934" y="2348638"/>
              <a:ext cx="401373" cy="315365"/>
            </a:xfrm>
            <a:custGeom>
              <a:avLst/>
              <a:gdLst>
                <a:gd name="T0" fmla="*/ 267 w 281"/>
                <a:gd name="T1" fmla="*/ 221 h 221"/>
                <a:gd name="T2" fmla="*/ 277 w 281"/>
                <a:gd name="T3" fmla="*/ 75 h 221"/>
                <a:gd name="T4" fmla="*/ 277 w 281"/>
                <a:gd name="T5" fmla="*/ 75 h 221"/>
                <a:gd name="T6" fmla="*/ 277 w 281"/>
                <a:gd name="T7" fmla="*/ 75 h 221"/>
                <a:gd name="T8" fmla="*/ 281 w 281"/>
                <a:gd name="T9" fmla="*/ 28 h 221"/>
                <a:gd name="T10" fmla="*/ 208 w 281"/>
                <a:gd name="T11" fmla="*/ 21 h 221"/>
                <a:gd name="T12" fmla="*/ 30 w 281"/>
                <a:gd name="T13" fmla="*/ 0 h 221"/>
                <a:gd name="T14" fmla="*/ 0 w 281"/>
                <a:gd name="T15" fmla="*/ 192 h 221"/>
                <a:gd name="T16" fmla="*/ 229 w 281"/>
                <a:gd name="T17" fmla="*/ 219 h 221"/>
                <a:gd name="T18" fmla="*/ 267 w 281"/>
                <a:gd name="T19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1" h="221">
                  <a:moveTo>
                    <a:pt x="267" y="221"/>
                  </a:moveTo>
                  <a:cubicBezTo>
                    <a:pt x="277" y="75"/>
                    <a:pt x="277" y="75"/>
                    <a:pt x="277" y="75"/>
                  </a:cubicBezTo>
                  <a:cubicBezTo>
                    <a:pt x="277" y="75"/>
                    <a:pt x="277" y="75"/>
                    <a:pt x="277" y="75"/>
                  </a:cubicBezTo>
                  <a:cubicBezTo>
                    <a:pt x="277" y="75"/>
                    <a:pt x="277" y="75"/>
                    <a:pt x="277" y="75"/>
                  </a:cubicBezTo>
                  <a:cubicBezTo>
                    <a:pt x="281" y="28"/>
                    <a:pt x="281" y="28"/>
                    <a:pt x="281" y="28"/>
                  </a:cubicBezTo>
                  <a:cubicBezTo>
                    <a:pt x="208" y="21"/>
                    <a:pt x="208" y="21"/>
                    <a:pt x="208" y="2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229" y="219"/>
                    <a:pt x="229" y="219"/>
                    <a:pt x="229" y="219"/>
                  </a:cubicBezTo>
                  <a:cubicBezTo>
                    <a:pt x="229" y="219"/>
                    <a:pt x="245" y="220"/>
                    <a:pt x="267" y="221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35" name="Freeform 17"/>
            <p:cNvSpPr>
              <a:spLocks/>
            </p:cNvSpPr>
            <p:nvPr/>
          </p:nvSpPr>
          <p:spPr bwMode="auto">
            <a:xfrm>
              <a:off x="5716476" y="2235646"/>
              <a:ext cx="308619" cy="386196"/>
            </a:xfrm>
            <a:custGeom>
              <a:avLst/>
              <a:gdLst>
                <a:gd name="T0" fmla="*/ 183 w 183"/>
                <a:gd name="T1" fmla="*/ 67 h 229"/>
                <a:gd name="T2" fmla="*/ 122 w 183"/>
                <a:gd name="T3" fmla="*/ 57 h 229"/>
                <a:gd name="T4" fmla="*/ 129 w 183"/>
                <a:gd name="T5" fmla="*/ 17 h 229"/>
                <a:gd name="T6" fmla="*/ 39 w 183"/>
                <a:gd name="T7" fmla="*/ 0 h 229"/>
                <a:gd name="T8" fmla="*/ 0 w 183"/>
                <a:gd name="T9" fmla="*/ 201 h 229"/>
                <a:gd name="T10" fmla="*/ 158 w 183"/>
                <a:gd name="T11" fmla="*/ 229 h 229"/>
                <a:gd name="T12" fmla="*/ 183 w 183"/>
                <a:gd name="T13" fmla="*/ 67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229">
                  <a:moveTo>
                    <a:pt x="183" y="67"/>
                  </a:moveTo>
                  <a:lnTo>
                    <a:pt x="122" y="57"/>
                  </a:lnTo>
                  <a:lnTo>
                    <a:pt x="129" y="17"/>
                  </a:lnTo>
                  <a:lnTo>
                    <a:pt x="39" y="0"/>
                  </a:lnTo>
                  <a:lnTo>
                    <a:pt x="0" y="201"/>
                  </a:lnTo>
                  <a:lnTo>
                    <a:pt x="158" y="229"/>
                  </a:lnTo>
                  <a:lnTo>
                    <a:pt x="183" y="6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36" name="Freeform 18"/>
            <p:cNvSpPr>
              <a:spLocks/>
            </p:cNvSpPr>
            <p:nvPr/>
          </p:nvSpPr>
          <p:spPr bwMode="auto">
            <a:xfrm>
              <a:off x="5428094" y="2164816"/>
              <a:ext cx="354153" cy="536288"/>
            </a:xfrm>
            <a:custGeom>
              <a:avLst/>
              <a:gdLst>
                <a:gd name="T0" fmla="*/ 5 w 248"/>
                <a:gd name="T1" fmla="*/ 131 h 375"/>
                <a:gd name="T2" fmla="*/ 1 w 248"/>
                <a:gd name="T3" fmla="*/ 132 h 375"/>
                <a:gd name="T4" fmla="*/ 0 w 248"/>
                <a:gd name="T5" fmla="*/ 135 h 375"/>
                <a:gd name="T6" fmla="*/ 1 w 248"/>
                <a:gd name="T7" fmla="*/ 139 h 375"/>
                <a:gd name="T8" fmla="*/ 2 w 248"/>
                <a:gd name="T9" fmla="*/ 142 h 375"/>
                <a:gd name="T10" fmla="*/ 3 w 248"/>
                <a:gd name="T11" fmla="*/ 143 h 375"/>
                <a:gd name="T12" fmla="*/ 7 w 248"/>
                <a:gd name="T13" fmla="*/ 145 h 375"/>
                <a:gd name="T14" fmla="*/ 160 w 248"/>
                <a:gd name="T15" fmla="*/ 375 h 375"/>
                <a:gd name="T16" fmla="*/ 163 w 248"/>
                <a:gd name="T17" fmla="*/ 371 h 375"/>
                <a:gd name="T18" fmla="*/ 164 w 248"/>
                <a:gd name="T19" fmla="*/ 367 h 375"/>
                <a:gd name="T20" fmla="*/ 164 w 248"/>
                <a:gd name="T21" fmla="*/ 354 h 375"/>
                <a:gd name="T22" fmla="*/ 164 w 248"/>
                <a:gd name="T23" fmla="*/ 340 h 375"/>
                <a:gd name="T24" fmla="*/ 164 w 248"/>
                <a:gd name="T25" fmla="*/ 329 h 375"/>
                <a:gd name="T26" fmla="*/ 167 w 248"/>
                <a:gd name="T27" fmla="*/ 326 h 375"/>
                <a:gd name="T28" fmla="*/ 174 w 248"/>
                <a:gd name="T29" fmla="*/ 324 h 375"/>
                <a:gd name="T30" fmla="*/ 176 w 248"/>
                <a:gd name="T31" fmla="*/ 328 h 375"/>
                <a:gd name="T32" fmla="*/ 180 w 248"/>
                <a:gd name="T33" fmla="*/ 326 h 375"/>
                <a:gd name="T34" fmla="*/ 185 w 248"/>
                <a:gd name="T35" fmla="*/ 330 h 375"/>
                <a:gd name="T36" fmla="*/ 188 w 248"/>
                <a:gd name="T37" fmla="*/ 332 h 375"/>
                <a:gd name="T38" fmla="*/ 191 w 248"/>
                <a:gd name="T39" fmla="*/ 330 h 375"/>
                <a:gd name="T40" fmla="*/ 197 w 248"/>
                <a:gd name="T41" fmla="*/ 312 h 375"/>
                <a:gd name="T42" fmla="*/ 202 w 248"/>
                <a:gd name="T43" fmla="*/ 287 h 375"/>
                <a:gd name="T44" fmla="*/ 248 w 248"/>
                <a:gd name="T45" fmla="*/ 49 h 375"/>
                <a:gd name="T46" fmla="*/ 134 w 248"/>
                <a:gd name="T47" fmla="*/ 24 h 375"/>
                <a:gd name="T48" fmla="*/ 42 w 248"/>
                <a:gd name="T49" fmla="*/ 0 h 375"/>
                <a:gd name="T50" fmla="*/ 8 w 248"/>
                <a:gd name="T51" fmla="*/ 130 h 375"/>
                <a:gd name="T52" fmla="*/ 5 w 248"/>
                <a:gd name="T53" fmla="*/ 13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8" h="375">
                  <a:moveTo>
                    <a:pt x="5" y="131"/>
                  </a:moveTo>
                  <a:cubicBezTo>
                    <a:pt x="1" y="132"/>
                    <a:pt x="1" y="132"/>
                    <a:pt x="1" y="132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1" y="139"/>
                    <a:pt x="1" y="139"/>
                    <a:pt x="1" y="139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3" y="143"/>
                    <a:pt x="3" y="143"/>
                    <a:pt x="3" y="143"/>
                  </a:cubicBezTo>
                  <a:cubicBezTo>
                    <a:pt x="7" y="145"/>
                    <a:pt x="7" y="145"/>
                    <a:pt x="7" y="145"/>
                  </a:cubicBezTo>
                  <a:cubicBezTo>
                    <a:pt x="160" y="375"/>
                    <a:pt x="160" y="375"/>
                    <a:pt x="160" y="375"/>
                  </a:cubicBezTo>
                  <a:cubicBezTo>
                    <a:pt x="163" y="371"/>
                    <a:pt x="163" y="371"/>
                    <a:pt x="163" y="371"/>
                  </a:cubicBezTo>
                  <a:cubicBezTo>
                    <a:pt x="164" y="367"/>
                    <a:pt x="164" y="367"/>
                    <a:pt x="164" y="367"/>
                  </a:cubicBezTo>
                  <a:cubicBezTo>
                    <a:pt x="164" y="354"/>
                    <a:pt x="164" y="354"/>
                    <a:pt x="164" y="354"/>
                  </a:cubicBezTo>
                  <a:cubicBezTo>
                    <a:pt x="164" y="340"/>
                    <a:pt x="164" y="340"/>
                    <a:pt x="164" y="340"/>
                  </a:cubicBezTo>
                  <a:cubicBezTo>
                    <a:pt x="164" y="329"/>
                    <a:pt x="164" y="329"/>
                    <a:pt x="164" y="329"/>
                  </a:cubicBezTo>
                  <a:cubicBezTo>
                    <a:pt x="167" y="326"/>
                    <a:pt x="167" y="326"/>
                    <a:pt x="167" y="326"/>
                  </a:cubicBezTo>
                  <a:cubicBezTo>
                    <a:pt x="174" y="324"/>
                    <a:pt x="174" y="324"/>
                    <a:pt x="174" y="324"/>
                  </a:cubicBezTo>
                  <a:cubicBezTo>
                    <a:pt x="176" y="328"/>
                    <a:pt x="176" y="328"/>
                    <a:pt x="176" y="328"/>
                  </a:cubicBezTo>
                  <a:cubicBezTo>
                    <a:pt x="180" y="326"/>
                    <a:pt x="180" y="326"/>
                    <a:pt x="180" y="326"/>
                  </a:cubicBezTo>
                  <a:cubicBezTo>
                    <a:pt x="185" y="330"/>
                    <a:pt x="185" y="330"/>
                    <a:pt x="185" y="330"/>
                  </a:cubicBezTo>
                  <a:cubicBezTo>
                    <a:pt x="188" y="332"/>
                    <a:pt x="188" y="332"/>
                    <a:pt x="188" y="332"/>
                  </a:cubicBezTo>
                  <a:cubicBezTo>
                    <a:pt x="191" y="330"/>
                    <a:pt x="191" y="330"/>
                    <a:pt x="191" y="330"/>
                  </a:cubicBezTo>
                  <a:cubicBezTo>
                    <a:pt x="191" y="330"/>
                    <a:pt x="195" y="316"/>
                    <a:pt x="197" y="312"/>
                  </a:cubicBezTo>
                  <a:cubicBezTo>
                    <a:pt x="198" y="306"/>
                    <a:pt x="202" y="287"/>
                    <a:pt x="202" y="287"/>
                  </a:cubicBezTo>
                  <a:cubicBezTo>
                    <a:pt x="248" y="49"/>
                    <a:pt x="248" y="49"/>
                    <a:pt x="248" y="49"/>
                  </a:cubicBezTo>
                  <a:cubicBezTo>
                    <a:pt x="248" y="49"/>
                    <a:pt x="163" y="31"/>
                    <a:pt x="134" y="24"/>
                  </a:cubicBezTo>
                  <a:cubicBezTo>
                    <a:pt x="111" y="19"/>
                    <a:pt x="42" y="0"/>
                    <a:pt x="42" y="0"/>
                  </a:cubicBezTo>
                  <a:cubicBezTo>
                    <a:pt x="8" y="130"/>
                    <a:pt x="8" y="130"/>
                    <a:pt x="8" y="130"/>
                  </a:cubicBezTo>
                  <a:lnTo>
                    <a:pt x="5" y="13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37" name="Freeform 19"/>
            <p:cNvSpPr>
              <a:spLocks/>
            </p:cNvSpPr>
            <p:nvPr/>
          </p:nvSpPr>
          <p:spPr bwMode="auto">
            <a:xfrm>
              <a:off x="5278001" y="1830900"/>
              <a:ext cx="440161" cy="372704"/>
            </a:xfrm>
            <a:custGeom>
              <a:avLst/>
              <a:gdLst>
                <a:gd name="T0" fmla="*/ 269 w 308"/>
                <a:gd name="T1" fmla="*/ 182 h 261"/>
                <a:gd name="T2" fmla="*/ 270 w 308"/>
                <a:gd name="T3" fmla="*/ 175 h 261"/>
                <a:gd name="T4" fmla="*/ 275 w 308"/>
                <a:gd name="T5" fmla="*/ 171 h 261"/>
                <a:gd name="T6" fmla="*/ 276 w 308"/>
                <a:gd name="T7" fmla="*/ 159 h 261"/>
                <a:gd name="T8" fmla="*/ 274 w 308"/>
                <a:gd name="T9" fmla="*/ 154 h 261"/>
                <a:gd name="T10" fmla="*/ 271 w 308"/>
                <a:gd name="T11" fmla="*/ 153 h 261"/>
                <a:gd name="T12" fmla="*/ 270 w 308"/>
                <a:gd name="T13" fmla="*/ 145 h 261"/>
                <a:gd name="T14" fmla="*/ 277 w 308"/>
                <a:gd name="T15" fmla="*/ 137 h 261"/>
                <a:gd name="T16" fmla="*/ 288 w 308"/>
                <a:gd name="T17" fmla="*/ 125 h 261"/>
                <a:gd name="T18" fmla="*/ 291 w 308"/>
                <a:gd name="T19" fmla="*/ 120 h 261"/>
                <a:gd name="T20" fmla="*/ 297 w 308"/>
                <a:gd name="T21" fmla="*/ 111 h 261"/>
                <a:gd name="T22" fmla="*/ 304 w 308"/>
                <a:gd name="T23" fmla="*/ 104 h 261"/>
                <a:gd name="T24" fmla="*/ 308 w 308"/>
                <a:gd name="T25" fmla="*/ 98 h 261"/>
                <a:gd name="T26" fmla="*/ 307 w 308"/>
                <a:gd name="T27" fmla="*/ 90 h 261"/>
                <a:gd name="T28" fmla="*/ 300 w 308"/>
                <a:gd name="T29" fmla="*/ 83 h 261"/>
                <a:gd name="T30" fmla="*/ 297 w 308"/>
                <a:gd name="T31" fmla="*/ 74 h 261"/>
                <a:gd name="T32" fmla="*/ 220 w 308"/>
                <a:gd name="T33" fmla="*/ 56 h 261"/>
                <a:gd name="T34" fmla="*/ 211 w 308"/>
                <a:gd name="T35" fmla="*/ 56 h 261"/>
                <a:gd name="T36" fmla="*/ 178 w 308"/>
                <a:gd name="T37" fmla="*/ 58 h 261"/>
                <a:gd name="T38" fmla="*/ 172 w 308"/>
                <a:gd name="T39" fmla="*/ 57 h 261"/>
                <a:gd name="T40" fmla="*/ 167 w 308"/>
                <a:gd name="T41" fmla="*/ 58 h 261"/>
                <a:gd name="T42" fmla="*/ 164 w 308"/>
                <a:gd name="T43" fmla="*/ 56 h 261"/>
                <a:gd name="T44" fmla="*/ 156 w 308"/>
                <a:gd name="T45" fmla="*/ 55 h 261"/>
                <a:gd name="T46" fmla="*/ 155 w 308"/>
                <a:gd name="T47" fmla="*/ 52 h 261"/>
                <a:gd name="T48" fmla="*/ 143 w 308"/>
                <a:gd name="T49" fmla="*/ 49 h 261"/>
                <a:gd name="T50" fmla="*/ 136 w 308"/>
                <a:gd name="T51" fmla="*/ 46 h 261"/>
                <a:gd name="T52" fmla="*/ 121 w 308"/>
                <a:gd name="T53" fmla="*/ 49 h 261"/>
                <a:gd name="T54" fmla="*/ 103 w 308"/>
                <a:gd name="T55" fmla="*/ 40 h 261"/>
                <a:gd name="T56" fmla="*/ 99 w 308"/>
                <a:gd name="T57" fmla="*/ 12 h 261"/>
                <a:gd name="T58" fmla="*/ 90 w 308"/>
                <a:gd name="T59" fmla="*/ 10 h 261"/>
                <a:gd name="T60" fmla="*/ 80 w 308"/>
                <a:gd name="T61" fmla="*/ 4 h 261"/>
                <a:gd name="T62" fmla="*/ 70 w 308"/>
                <a:gd name="T63" fmla="*/ 0 h 261"/>
                <a:gd name="T64" fmla="*/ 68 w 308"/>
                <a:gd name="T65" fmla="*/ 13 h 261"/>
                <a:gd name="T66" fmla="*/ 64 w 308"/>
                <a:gd name="T67" fmla="*/ 28 h 261"/>
                <a:gd name="T68" fmla="*/ 60 w 308"/>
                <a:gd name="T69" fmla="*/ 38 h 261"/>
                <a:gd name="T70" fmla="*/ 55 w 308"/>
                <a:gd name="T71" fmla="*/ 50 h 261"/>
                <a:gd name="T72" fmla="*/ 47 w 308"/>
                <a:gd name="T73" fmla="*/ 67 h 261"/>
                <a:gd name="T74" fmla="*/ 35 w 308"/>
                <a:gd name="T75" fmla="*/ 98 h 261"/>
                <a:gd name="T76" fmla="*/ 24 w 308"/>
                <a:gd name="T77" fmla="*/ 120 h 261"/>
                <a:gd name="T78" fmla="*/ 18 w 308"/>
                <a:gd name="T79" fmla="*/ 130 h 261"/>
                <a:gd name="T80" fmla="*/ 14 w 308"/>
                <a:gd name="T81" fmla="*/ 136 h 261"/>
                <a:gd name="T82" fmla="*/ 5 w 308"/>
                <a:gd name="T83" fmla="*/ 148 h 261"/>
                <a:gd name="T84" fmla="*/ 5 w 308"/>
                <a:gd name="T85" fmla="*/ 160 h 261"/>
                <a:gd name="T86" fmla="*/ 5 w 308"/>
                <a:gd name="T87" fmla="*/ 164 h 261"/>
                <a:gd name="T88" fmla="*/ 3 w 308"/>
                <a:gd name="T89" fmla="*/ 169 h 261"/>
                <a:gd name="T90" fmla="*/ 1 w 308"/>
                <a:gd name="T91" fmla="*/ 174 h 261"/>
                <a:gd name="T92" fmla="*/ 0 w 308"/>
                <a:gd name="T93" fmla="*/ 187 h 261"/>
                <a:gd name="T94" fmla="*/ 3 w 308"/>
                <a:gd name="T95" fmla="*/ 193 h 261"/>
                <a:gd name="T96" fmla="*/ 239 w 308"/>
                <a:gd name="T97" fmla="*/ 258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8" h="261">
                  <a:moveTo>
                    <a:pt x="251" y="261"/>
                  </a:moveTo>
                  <a:cubicBezTo>
                    <a:pt x="269" y="182"/>
                    <a:pt x="269" y="182"/>
                    <a:pt x="269" y="182"/>
                  </a:cubicBezTo>
                  <a:cubicBezTo>
                    <a:pt x="269" y="177"/>
                    <a:pt x="269" y="177"/>
                    <a:pt x="269" y="177"/>
                  </a:cubicBezTo>
                  <a:cubicBezTo>
                    <a:pt x="270" y="175"/>
                    <a:pt x="270" y="175"/>
                    <a:pt x="270" y="175"/>
                  </a:cubicBezTo>
                  <a:cubicBezTo>
                    <a:pt x="275" y="173"/>
                    <a:pt x="275" y="173"/>
                    <a:pt x="275" y="173"/>
                  </a:cubicBezTo>
                  <a:cubicBezTo>
                    <a:pt x="275" y="171"/>
                    <a:pt x="275" y="171"/>
                    <a:pt x="275" y="171"/>
                  </a:cubicBezTo>
                  <a:cubicBezTo>
                    <a:pt x="276" y="167"/>
                    <a:pt x="276" y="167"/>
                    <a:pt x="276" y="167"/>
                  </a:cubicBezTo>
                  <a:cubicBezTo>
                    <a:pt x="276" y="159"/>
                    <a:pt x="276" y="159"/>
                    <a:pt x="276" y="159"/>
                  </a:cubicBezTo>
                  <a:cubicBezTo>
                    <a:pt x="277" y="157"/>
                    <a:pt x="277" y="157"/>
                    <a:pt x="277" y="157"/>
                  </a:cubicBezTo>
                  <a:cubicBezTo>
                    <a:pt x="274" y="154"/>
                    <a:pt x="274" y="154"/>
                    <a:pt x="274" y="154"/>
                  </a:cubicBezTo>
                  <a:cubicBezTo>
                    <a:pt x="273" y="154"/>
                    <a:pt x="273" y="154"/>
                    <a:pt x="273" y="154"/>
                  </a:cubicBezTo>
                  <a:cubicBezTo>
                    <a:pt x="271" y="153"/>
                    <a:pt x="271" y="153"/>
                    <a:pt x="271" y="153"/>
                  </a:cubicBezTo>
                  <a:cubicBezTo>
                    <a:pt x="269" y="150"/>
                    <a:pt x="269" y="150"/>
                    <a:pt x="269" y="150"/>
                  </a:cubicBezTo>
                  <a:cubicBezTo>
                    <a:pt x="270" y="145"/>
                    <a:pt x="270" y="145"/>
                    <a:pt x="270" y="145"/>
                  </a:cubicBezTo>
                  <a:cubicBezTo>
                    <a:pt x="271" y="142"/>
                    <a:pt x="271" y="142"/>
                    <a:pt x="271" y="142"/>
                  </a:cubicBezTo>
                  <a:cubicBezTo>
                    <a:pt x="277" y="137"/>
                    <a:pt x="277" y="137"/>
                    <a:pt x="277" y="137"/>
                  </a:cubicBezTo>
                  <a:cubicBezTo>
                    <a:pt x="285" y="129"/>
                    <a:pt x="285" y="129"/>
                    <a:pt x="285" y="129"/>
                  </a:cubicBezTo>
                  <a:cubicBezTo>
                    <a:pt x="288" y="125"/>
                    <a:pt x="288" y="125"/>
                    <a:pt x="288" y="125"/>
                  </a:cubicBezTo>
                  <a:cubicBezTo>
                    <a:pt x="289" y="121"/>
                    <a:pt x="289" y="121"/>
                    <a:pt x="289" y="121"/>
                  </a:cubicBezTo>
                  <a:cubicBezTo>
                    <a:pt x="291" y="120"/>
                    <a:pt x="291" y="120"/>
                    <a:pt x="291" y="120"/>
                  </a:cubicBezTo>
                  <a:cubicBezTo>
                    <a:pt x="293" y="115"/>
                    <a:pt x="293" y="115"/>
                    <a:pt x="293" y="115"/>
                  </a:cubicBezTo>
                  <a:cubicBezTo>
                    <a:pt x="297" y="111"/>
                    <a:pt x="297" y="111"/>
                    <a:pt x="297" y="111"/>
                  </a:cubicBezTo>
                  <a:cubicBezTo>
                    <a:pt x="300" y="107"/>
                    <a:pt x="300" y="107"/>
                    <a:pt x="300" y="107"/>
                  </a:cubicBezTo>
                  <a:cubicBezTo>
                    <a:pt x="304" y="104"/>
                    <a:pt x="304" y="104"/>
                    <a:pt x="304" y="104"/>
                  </a:cubicBezTo>
                  <a:cubicBezTo>
                    <a:pt x="305" y="99"/>
                    <a:pt x="305" y="99"/>
                    <a:pt x="305" y="99"/>
                  </a:cubicBezTo>
                  <a:cubicBezTo>
                    <a:pt x="308" y="98"/>
                    <a:pt x="308" y="98"/>
                    <a:pt x="308" y="98"/>
                  </a:cubicBezTo>
                  <a:cubicBezTo>
                    <a:pt x="308" y="94"/>
                    <a:pt x="308" y="94"/>
                    <a:pt x="308" y="94"/>
                  </a:cubicBezTo>
                  <a:cubicBezTo>
                    <a:pt x="307" y="90"/>
                    <a:pt x="307" y="90"/>
                    <a:pt x="307" y="90"/>
                  </a:cubicBezTo>
                  <a:cubicBezTo>
                    <a:pt x="305" y="87"/>
                    <a:pt x="305" y="87"/>
                    <a:pt x="305" y="87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297" y="78"/>
                    <a:pt x="297" y="78"/>
                    <a:pt x="297" y="78"/>
                  </a:cubicBezTo>
                  <a:cubicBezTo>
                    <a:pt x="297" y="74"/>
                    <a:pt x="297" y="74"/>
                    <a:pt x="297" y="74"/>
                  </a:cubicBezTo>
                  <a:cubicBezTo>
                    <a:pt x="231" y="57"/>
                    <a:pt x="231" y="57"/>
                    <a:pt x="231" y="57"/>
                  </a:cubicBezTo>
                  <a:cubicBezTo>
                    <a:pt x="220" y="56"/>
                    <a:pt x="220" y="56"/>
                    <a:pt x="220" y="56"/>
                  </a:cubicBezTo>
                  <a:cubicBezTo>
                    <a:pt x="216" y="57"/>
                    <a:pt x="216" y="57"/>
                    <a:pt x="216" y="57"/>
                  </a:cubicBezTo>
                  <a:cubicBezTo>
                    <a:pt x="211" y="56"/>
                    <a:pt x="211" y="56"/>
                    <a:pt x="211" y="56"/>
                  </a:cubicBezTo>
                  <a:cubicBezTo>
                    <a:pt x="207" y="57"/>
                    <a:pt x="207" y="57"/>
                    <a:pt x="207" y="57"/>
                  </a:cubicBezTo>
                  <a:cubicBezTo>
                    <a:pt x="178" y="58"/>
                    <a:pt x="178" y="58"/>
                    <a:pt x="178" y="58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72" y="57"/>
                    <a:pt x="172" y="57"/>
                    <a:pt x="172" y="57"/>
                  </a:cubicBezTo>
                  <a:cubicBezTo>
                    <a:pt x="169" y="58"/>
                    <a:pt x="169" y="58"/>
                    <a:pt x="169" y="58"/>
                  </a:cubicBezTo>
                  <a:cubicBezTo>
                    <a:pt x="167" y="58"/>
                    <a:pt x="167" y="58"/>
                    <a:pt x="167" y="58"/>
                  </a:cubicBezTo>
                  <a:cubicBezTo>
                    <a:pt x="164" y="57"/>
                    <a:pt x="164" y="57"/>
                    <a:pt x="164" y="57"/>
                  </a:cubicBezTo>
                  <a:cubicBezTo>
                    <a:pt x="164" y="56"/>
                    <a:pt x="164" y="56"/>
                    <a:pt x="164" y="56"/>
                  </a:cubicBezTo>
                  <a:cubicBezTo>
                    <a:pt x="159" y="56"/>
                    <a:pt x="159" y="56"/>
                    <a:pt x="159" y="56"/>
                  </a:cubicBezTo>
                  <a:cubicBezTo>
                    <a:pt x="156" y="55"/>
                    <a:pt x="156" y="55"/>
                    <a:pt x="156" y="55"/>
                  </a:cubicBezTo>
                  <a:cubicBezTo>
                    <a:pt x="155" y="53"/>
                    <a:pt x="155" y="53"/>
                    <a:pt x="155" y="53"/>
                  </a:cubicBezTo>
                  <a:cubicBezTo>
                    <a:pt x="155" y="52"/>
                    <a:pt x="155" y="52"/>
                    <a:pt x="155" y="52"/>
                  </a:cubicBezTo>
                  <a:cubicBezTo>
                    <a:pt x="151" y="51"/>
                    <a:pt x="151" y="51"/>
                    <a:pt x="151" y="51"/>
                  </a:cubicBezTo>
                  <a:cubicBezTo>
                    <a:pt x="143" y="49"/>
                    <a:pt x="143" y="49"/>
                    <a:pt x="143" y="49"/>
                  </a:cubicBezTo>
                  <a:cubicBezTo>
                    <a:pt x="138" y="47"/>
                    <a:pt x="138" y="47"/>
                    <a:pt x="138" y="47"/>
                  </a:cubicBezTo>
                  <a:cubicBezTo>
                    <a:pt x="136" y="46"/>
                    <a:pt x="136" y="46"/>
                    <a:pt x="136" y="46"/>
                  </a:cubicBezTo>
                  <a:cubicBezTo>
                    <a:pt x="130" y="47"/>
                    <a:pt x="130" y="47"/>
                    <a:pt x="130" y="47"/>
                  </a:cubicBezTo>
                  <a:cubicBezTo>
                    <a:pt x="121" y="49"/>
                    <a:pt x="121" y="49"/>
                    <a:pt x="121" y="49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103" y="40"/>
                    <a:pt x="106" y="33"/>
                    <a:pt x="105" y="24"/>
                  </a:cubicBezTo>
                  <a:cubicBezTo>
                    <a:pt x="104" y="14"/>
                    <a:pt x="99" y="12"/>
                    <a:pt x="99" y="12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0" y="10"/>
                    <a:pt x="90" y="4"/>
                    <a:pt x="85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0" y="38"/>
                    <a:pt x="60" y="38"/>
                    <a:pt x="60" y="38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55" y="50"/>
                    <a:pt x="55" y="50"/>
                    <a:pt x="55" y="50"/>
                  </a:cubicBezTo>
                  <a:cubicBezTo>
                    <a:pt x="53" y="55"/>
                    <a:pt x="53" y="55"/>
                    <a:pt x="53" y="55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0" y="85"/>
                    <a:pt x="40" y="85"/>
                    <a:pt x="40" y="85"/>
                  </a:cubicBezTo>
                  <a:cubicBezTo>
                    <a:pt x="35" y="98"/>
                    <a:pt x="35" y="98"/>
                    <a:pt x="35" y="98"/>
                  </a:cubicBezTo>
                  <a:cubicBezTo>
                    <a:pt x="30" y="111"/>
                    <a:pt x="30" y="111"/>
                    <a:pt x="30" y="111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2" y="124"/>
                    <a:pt x="22" y="124"/>
                    <a:pt x="22" y="124"/>
                  </a:cubicBezTo>
                  <a:cubicBezTo>
                    <a:pt x="18" y="130"/>
                    <a:pt x="18" y="130"/>
                    <a:pt x="18" y="130"/>
                  </a:cubicBezTo>
                  <a:cubicBezTo>
                    <a:pt x="15" y="133"/>
                    <a:pt x="15" y="133"/>
                    <a:pt x="15" y="133"/>
                  </a:cubicBezTo>
                  <a:cubicBezTo>
                    <a:pt x="14" y="136"/>
                    <a:pt x="14" y="136"/>
                    <a:pt x="14" y="136"/>
                  </a:cubicBezTo>
                  <a:cubicBezTo>
                    <a:pt x="11" y="141"/>
                    <a:pt x="11" y="141"/>
                    <a:pt x="11" y="141"/>
                  </a:cubicBezTo>
                  <a:cubicBezTo>
                    <a:pt x="5" y="148"/>
                    <a:pt x="5" y="148"/>
                    <a:pt x="5" y="148"/>
                  </a:cubicBezTo>
                  <a:cubicBezTo>
                    <a:pt x="3" y="152"/>
                    <a:pt x="3" y="152"/>
                    <a:pt x="3" y="152"/>
                  </a:cubicBezTo>
                  <a:cubicBezTo>
                    <a:pt x="5" y="160"/>
                    <a:pt x="5" y="160"/>
                    <a:pt x="5" y="160"/>
                  </a:cubicBezTo>
                  <a:cubicBezTo>
                    <a:pt x="5" y="162"/>
                    <a:pt x="5" y="162"/>
                    <a:pt x="5" y="162"/>
                  </a:cubicBezTo>
                  <a:cubicBezTo>
                    <a:pt x="5" y="164"/>
                    <a:pt x="5" y="164"/>
                    <a:pt x="5" y="164"/>
                  </a:cubicBezTo>
                  <a:cubicBezTo>
                    <a:pt x="4" y="165"/>
                    <a:pt x="4" y="165"/>
                    <a:pt x="4" y="165"/>
                  </a:cubicBezTo>
                  <a:cubicBezTo>
                    <a:pt x="3" y="169"/>
                    <a:pt x="3" y="169"/>
                    <a:pt x="3" y="169"/>
                  </a:cubicBezTo>
                  <a:cubicBezTo>
                    <a:pt x="1" y="170"/>
                    <a:pt x="1" y="170"/>
                    <a:pt x="1" y="170"/>
                  </a:cubicBezTo>
                  <a:cubicBezTo>
                    <a:pt x="1" y="174"/>
                    <a:pt x="1" y="174"/>
                    <a:pt x="1" y="174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2" y="190"/>
                    <a:pt x="2" y="190"/>
                    <a:pt x="2" y="190"/>
                  </a:cubicBezTo>
                  <a:cubicBezTo>
                    <a:pt x="3" y="193"/>
                    <a:pt x="3" y="193"/>
                    <a:pt x="3" y="193"/>
                  </a:cubicBezTo>
                  <a:cubicBezTo>
                    <a:pt x="147" y="234"/>
                    <a:pt x="147" y="234"/>
                    <a:pt x="147" y="234"/>
                  </a:cubicBezTo>
                  <a:cubicBezTo>
                    <a:pt x="147" y="234"/>
                    <a:pt x="216" y="253"/>
                    <a:pt x="239" y="258"/>
                  </a:cubicBezTo>
                  <a:cubicBezTo>
                    <a:pt x="242" y="259"/>
                    <a:pt x="246" y="260"/>
                    <a:pt x="251" y="261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38" name="Freeform 20"/>
            <p:cNvSpPr>
              <a:spLocks/>
            </p:cNvSpPr>
            <p:nvPr/>
          </p:nvSpPr>
          <p:spPr bwMode="auto">
            <a:xfrm>
              <a:off x="5637212" y="1731400"/>
              <a:ext cx="325483" cy="532915"/>
            </a:xfrm>
            <a:custGeom>
              <a:avLst/>
              <a:gdLst>
                <a:gd name="T0" fmla="*/ 46 w 228"/>
                <a:gd name="T1" fmla="*/ 143 h 373"/>
                <a:gd name="T2" fmla="*/ 49 w 228"/>
                <a:gd name="T3" fmla="*/ 152 h 373"/>
                <a:gd name="T4" fmla="*/ 56 w 228"/>
                <a:gd name="T5" fmla="*/ 159 h 373"/>
                <a:gd name="T6" fmla="*/ 57 w 228"/>
                <a:gd name="T7" fmla="*/ 167 h 373"/>
                <a:gd name="T8" fmla="*/ 53 w 228"/>
                <a:gd name="T9" fmla="*/ 173 h 373"/>
                <a:gd name="T10" fmla="*/ 46 w 228"/>
                <a:gd name="T11" fmla="*/ 180 h 373"/>
                <a:gd name="T12" fmla="*/ 40 w 228"/>
                <a:gd name="T13" fmla="*/ 189 h 373"/>
                <a:gd name="T14" fmla="*/ 37 w 228"/>
                <a:gd name="T15" fmla="*/ 194 h 373"/>
                <a:gd name="T16" fmla="*/ 26 w 228"/>
                <a:gd name="T17" fmla="*/ 206 h 373"/>
                <a:gd name="T18" fmla="*/ 19 w 228"/>
                <a:gd name="T19" fmla="*/ 214 h 373"/>
                <a:gd name="T20" fmla="*/ 20 w 228"/>
                <a:gd name="T21" fmla="*/ 222 h 373"/>
                <a:gd name="T22" fmla="*/ 23 w 228"/>
                <a:gd name="T23" fmla="*/ 223 h 373"/>
                <a:gd name="T24" fmla="*/ 25 w 228"/>
                <a:gd name="T25" fmla="*/ 228 h 373"/>
                <a:gd name="T26" fmla="*/ 24 w 228"/>
                <a:gd name="T27" fmla="*/ 240 h 373"/>
                <a:gd name="T28" fmla="*/ 19 w 228"/>
                <a:gd name="T29" fmla="*/ 244 h 373"/>
                <a:gd name="T30" fmla="*/ 18 w 228"/>
                <a:gd name="T31" fmla="*/ 251 h 373"/>
                <a:gd name="T32" fmla="*/ 102 w 228"/>
                <a:gd name="T33" fmla="*/ 352 h 373"/>
                <a:gd name="T34" fmla="*/ 228 w 228"/>
                <a:gd name="T35" fmla="*/ 256 h 373"/>
                <a:gd name="T36" fmla="*/ 224 w 228"/>
                <a:gd name="T37" fmla="*/ 252 h 373"/>
                <a:gd name="T38" fmla="*/ 223 w 228"/>
                <a:gd name="T39" fmla="*/ 247 h 373"/>
                <a:gd name="T40" fmla="*/ 218 w 228"/>
                <a:gd name="T41" fmla="*/ 241 h 373"/>
                <a:gd name="T42" fmla="*/ 213 w 228"/>
                <a:gd name="T43" fmla="*/ 246 h 373"/>
                <a:gd name="T44" fmla="*/ 202 w 228"/>
                <a:gd name="T45" fmla="*/ 248 h 373"/>
                <a:gd name="T46" fmla="*/ 189 w 228"/>
                <a:gd name="T47" fmla="*/ 245 h 373"/>
                <a:gd name="T48" fmla="*/ 184 w 228"/>
                <a:gd name="T49" fmla="*/ 247 h 373"/>
                <a:gd name="T50" fmla="*/ 179 w 228"/>
                <a:gd name="T51" fmla="*/ 247 h 373"/>
                <a:gd name="T52" fmla="*/ 171 w 228"/>
                <a:gd name="T53" fmla="*/ 244 h 373"/>
                <a:gd name="T54" fmla="*/ 168 w 228"/>
                <a:gd name="T55" fmla="*/ 247 h 373"/>
                <a:gd name="T56" fmla="*/ 164 w 228"/>
                <a:gd name="T57" fmla="*/ 249 h 373"/>
                <a:gd name="T58" fmla="*/ 162 w 228"/>
                <a:gd name="T59" fmla="*/ 242 h 373"/>
                <a:gd name="T60" fmla="*/ 160 w 228"/>
                <a:gd name="T61" fmla="*/ 232 h 373"/>
                <a:gd name="T62" fmla="*/ 156 w 228"/>
                <a:gd name="T63" fmla="*/ 226 h 373"/>
                <a:gd name="T64" fmla="*/ 149 w 228"/>
                <a:gd name="T65" fmla="*/ 220 h 373"/>
                <a:gd name="T66" fmla="*/ 149 w 228"/>
                <a:gd name="T67" fmla="*/ 213 h 373"/>
                <a:gd name="T68" fmla="*/ 145 w 228"/>
                <a:gd name="T69" fmla="*/ 204 h 373"/>
                <a:gd name="T70" fmla="*/ 145 w 228"/>
                <a:gd name="T71" fmla="*/ 195 h 373"/>
                <a:gd name="T72" fmla="*/ 142 w 228"/>
                <a:gd name="T73" fmla="*/ 183 h 373"/>
                <a:gd name="T74" fmla="*/ 139 w 228"/>
                <a:gd name="T75" fmla="*/ 179 h 373"/>
                <a:gd name="T76" fmla="*/ 133 w 228"/>
                <a:gd name="T77" fmla="*/ 182 h 373"/>
                <a:gd name="T78" fmla="*/ 127 w 228"/>
                <a:gd name="T79" fmla="*/ 186 h 373"/>
                <a:gd name="T80" fmla="*/ 125 w 228"/>
                <a:gd name="T81" fmla="*/ 183 h 373"/>
                <a:gd name="T82" fmla="*/ 119 w 228"/>
                <a:gd name="T83" fmla="*/ 179 h 373"/>
                <a:gd name="T84" fmla="*/ 125 w 228"/>
                <a:gd name="T85" fmla="*/ 168 h 373"/>
                <a:gd name="T86" fmla="*/ 129 w 228"/>
                <a:gd name="T87" fmla="*/ 166 h 373"/>
                <a:gd name="T88" fmla="*/ 128 w 228"/>
                <a:gd name="T89" fmla="*/ 154 h 373"/>
                <a:gd name="T90" fmla="*/ 134 w 228"/>
                <a:gd name="T91" fmla="*/ 141 h 373"/>
                <a:gd name="T92" fmla="*/ 137 w 228"/>
                <a:gd name="T93" fmla="*/ 131 h 373"/>
                <a:gd name="T94" fmla="*/ 128 w 228"/>
                <a:gd name="T95" fmla="*/ 128 h 373"/>
                <a:gd name="T96" fmla="*/ 123 w 228"/>
                <a:gd name="T97" fmla="*/ 118 h 373"/>
                <a:gd name="T98" fmla="*/ 119 w 228"/>
                <a:gd name="T99" fmla="*/ 106 h 373"/>
                <a:gd name="T100" fmla="*/ 109 w 228"/>
                <a:gd name="T101" fmla="*/ 93 h 373"/>
                <a:gd name="T102" fmla="*/ 104 w 228"/>
                <a:gd name="T103" fmla="*/ 82 h 373"/>
                <a:gd name="T104" fmla="*/ 101 w 228"/>
                <a:gd name="T105" fmla="*/ 76 h 373"/>
                <a:gd name="T106" fmla="*/ 101 w 228"/>
                <a:gd name="T107" fmla="*/ 69 h 373"/>
                <a:gd name="T108" fmla="*/ 97 w 228"/>
                <a:gd name="T109" fmla="*/ 62 h 373"/>
                <a:gd name="T110" fmla="*/ 98 w 228"/>
                <a:gd name="T111" fmla="*/ 48 h 373"/>
                <a:gd name="T112" fmla="*/ 104 w 228"/>
                <a:gd name="T113" fmla="*/ 25 h 373"/>
                <a:gd name="T114" fmla="*/ 108 w 228"/>
                <a:gd name="T115" fmla="*/ 8 h 373"/>
                <a:gd name="T116" fmla="*/ 47 w 228"/>
                <a:gd name="T117" fmla="*/ 12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8" h="373">
                  <a:moveTo>
                    <a:pt x="48" y="132"/>
                  </a:moveTo>
                  <a:cubicBezTo>
                    <a:pt x="48" y="138"/>
                    <a:pt x="46" y="143"/>
                    <a:pt x="46" y="143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9" y="152"/>
                    <a:pt x="49" y="152"/>
                    <a:pt x="49" y="152"/>
                  </a:cubicBezTo>
                  <a:cubicBezTo>
                    <a:pt x="54" y="156"/>
                    <a:pt x="54" y="156"/>
                    <a:pt x="54" y="156"/>
                  </a:cubicBezTo>
                  <a:cubicBezTo>
                    <a:pt x="56" y="159"/>
                    <a:pt x="56" y="159"/>
                    <a:pt x="56" y="159"/>
                  </a:cubicBezTo>
                  <a:cubicBezTo>
                    <a:pt x="57" y="163"/>
                    <a:pt x="57" y="163"/>
                    <a:pt x="57" y="163"/>
                  </a:cubicBezTo>
                  <a:cubicBezTo>
                    <a:pt x="57" y="167"/>
                    <a:pt x="57" y="167"/>
                    <a:pt x="57" y="167"/>
                  </a:cubicBezTo>
                  <a:cubicBezTo>
                    <a:pt x="54" y="168"/>
                    <a:pt x="54" y="168"/>
                    <a:pt x="54" y="168"/>
                  </a:cubicBezTo>
                  <a:cubicBezTo>
                    <a:pt x="53" y="173"/>
                    <a:pt x="53" y="173"/>
                    <a:pt x="53" y="173"/>
                  </a:cubicBezTo>
                  <a:cubicBezTo>
                    <a:pt x="49" y="176"/>
                    <a:pt x="49" y="176"/>
                    <a:pt x="49" y="176"/>
                  </a:cubicBezTo>
                  <a:cubicBezTo>
                    <a:pt x="46" y="180"/>
                    <a:pt x="46" y="180"/>
                    <a:pt x="46" y="180"/>
                  </a:cubicBezTo>
                  <a:cubicBezTo>
                    <a:pt x="42" y="184"/>
                    <a:pt x="42" y="184"/>
                    <a:pt x="42" y="184"/>
                  </a:cubicBezTo>
                  <a:cubicBezTo>
                    <a:pt x="40" y="189"/>
                    <a:pt x="40" y="189"/>
                    <a:pt x="40" y="189"/>
                  </a:cubicBezTo>
                  <a:cubicBezTo>
                    <a:pt x="38" y="190"/>
                    <a:pt x="38" y="190"/>
                    <a:pt x="38" y="190"/>
                  </a:cubicBezTo>
                  <a:cubicBezTo>
                    <a:pt x="37" y="194"/>
                    <a:pt x="37" y="194"/>
                    <a:pt x="37" y="194"/>
                  </a:cubicBezTo>
                  <a:cubicBezTo>
                    <a:pt x="34" y="198"/>
                    <a:pt x="34" y="198"/>
                    <a:pt x="34" y="198"/>
                  </a:cubicBezTo>
                  <a:cubicBezTo>
                    <a:pt x="26" y="206"/>
                    <a:pt x="26" y="206"/>
                    <a:pt x="26" y="206"/>
                  </a:cubicBezTo>
                  <a:cubicBezTo>
                    <a:pt x="20" y="211"/>
                    <a:pt x="20" y="211"/>
                    <a:pt x="20" y="211"/>
                  </a:cubicBezTo>
                  <a:cubicBezTo>
                    <a:pt x="19" y="214"/>
                    <a:pt x="19" y="214"/>
                    <a:pt x="19" y="214"/>
                  </a:cubicBezTo>
                  <a:cubicBezTo>
                    <a:pt x="18" y="219"/>
                    <a:pt x="18" y="219"/>
                    <a:pt x="18" y="219"/>
                  </a:cubicBezTo>
                  <a:cubicBezTo>
                    <a:pt x="20" y="222"/>
                    <a:pt x="20" y="222"/>
                    <a:pt x="20" y="222"/>
                  </a:cubicBezTo>
                  <a:cubicBezTo>
                    <a:pt x="22" y="223"/>
                    <a:pt x="22" y="223"/>
                    <a:pt x="22" y="223"/>
                  </a:cubicBezTo>
                  <a:cubicBezTo>
                    <a:pt x="23" y="223"/>
                    <a:pt x="23" y="223"/>
                    <a:pt x="23" y="223"/>
                  </a:cubicBezTo>
                  <a:cubicBezTo>
                    <a:pt x="26" y="226"/>
                    <a:pt x="26" y="226"/>
                    <a:pt x="26" y="226"/>
                  </a:cubicBezTo>
                  <a:cubicBezTo>
                    <a:pt x="25" y="228"/>
                    <a:pt x="25" y="228"/>
                    <a:pt x="25" y="228"/>
                  </a:cubicBezTo>
                  <a:cubicBezTo>
                    <a:pt x="25" y="236"/>
                    <a:pt x="25" y="236"/>
                    <a:pt x="25" y="236"/>
                  </a:cubicBezTo>
                  <a:cubicBezTo>
                    <a:pt x="24" y="240"/>
                    <a:pt x="24" y="240"/>
                    <a:pt x="24" y="240"/>
                  </a:cubicBezTo>
                  <a:cubicBezTo>
                    <a:pt x="24" y="242"/>
                    <a:pt x="24" y="242"/>
                    <a:pt x="24" y="242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8" y="246"/>
                    <a:pt x="18" y="246"/>
                    <a:pt x="18" y="246"/>
                  </a:cubicBezTo>
                  <a:cubicBezTo>
                    <a:pt x="18" y="251"/>
                    <a:pt x="18" y="251"/>
                    <a:pt x="18" y="251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35" y="338"/>
                    <a:pt x="102" y="352"/>
                    <a:pt x="102" y="352"/>
                  </a:cubicBezTo>
                  <a:cubicBezTo>
                    <a:pt x="208" y="373"/>
                    <a:pt x="208" y="373"/>
                    <a:pt x="208" y="373"/>
                  </a:cubicBezTo>
                  <a:cubicBezTo>
                    <a:pt x="228" y="256"/>
                    <a:pt x="228" y="256"/>
                    <a:pt x="228" y="256"/>
                  </a:cubicBezTo>
                  <a:cubicBezTo>
                    <a:pt x="226" y="254"/>
                    <a:pt x="226" y="254"/>
                    <a:pt x="226" y="254"/>
                  </a:cubicBezTo>
                  <a:cubicBezTo>
                    <a:pt x="224" y="252"/>
                    <a:pt x="224" y="252"/>
                    <a:pt x="224" y="252"/>
                  </a:cubicBezTo>
                  <a:cubicBezTo>
                    <a:pt x="224" y="251"/>
                    <a:pt x="224" y="251"/>
                    <a:pt x="224" y="251"/>
                  </a:cubicBezTo>
                  <a:cubicBezTo>
                    <a:pt x="223" y="247"/>
                    <a:pt x="223" y="247"/>
                    <a:pt x="223" y="247"/>
                  </a:cubicBezTo>
                  <a:cubicBezTo>
                    <a:pt x="221" y="244"/>
                    <a:pt x="221" y="244"/>
                    <a:pt x="221" y="244"/>
                  </a:cubicBezTo>
                  <a:cubicBezTo>
                    <a:pt x="218" y="241"/>
                    <a:pt x="218" y="241"/>
                    <a:pt x="218" y="241"/>
                  </a:cubicBezTo>
                  <a:cubicBezTo>
                    <a:pt x="214" y="241"/>
                    <a:pt x="214" y="241"/>
                    <a:pt x="214" y="241"/>
                  </a:cubicBezTo>
                  <a:cubicBezTo>
                    <a:pt x="213" y="246"/>
                    <a:pt x="213" y="246"/>
                    <a:pt x="213" y="246"/>
                  </a:cubicBezTo>
                  <a:cubicBezTo>
                    <a:pt x="212" y="249"/>
                    <a:pt x="212" y="249"/>
                    <a:pt x="212" y="249"/>
                  </a:cubicBezTo>
                  <a:cubicBezTo>
                    <a:pt x="202" y="248"/>
                    <a:pt x="202" y="248"/>
                    <a:pt x="202" y="248"/>
                  </a:cubicBezTo>
                  <a:cubicBezTo>
                    <a:pt x="197" y="246"/>
                    <a:pt x="197" y="246"/>
                    <a:pt x="197" y="246"/>
                  </a:cubicBezTo>
                  <a:cubicBezTo>
                    <a:pt x="189" y="245"/>
                    <a:pt x="189" y="245"/>
                    <a:pt x="189" y="245"/>
                  </a:cubicBezTo>
                  <a:cubicBezTo>
                    <a:pt x="185" y="245"/>
                    <a:pt x="185" y="245"/>
                    <a:pt x="185" y="245"/>
                  </a:cubicBezTo>
                  <a:cubicBezTo>
                    <a:pt x="184" y="247"/>
                    <a:pt x="184" y="247"/>
                    <a:pt x="184" y="247"/>
                  </a:cubicBezTo>
                  <a:cubicBezTo>
                    <a:pt x="184" y="249"/>
                    <a:pt x="184" y="249"/>
                    <a:pt x="184" y="249"/>
                  </a:cubicBezTo>
                  <a:cubicBezTo>
                    <a:pt x="179" y="247"/>
                    <a:pt x="179" y="247"/>
                    <a:pt x="179" y="247"/>
                  </a:cubicBezTo>
                  <a:cubicBezTo>
                    <a:pt x="174" y="244"/>
                    <a:pt x="174" y="244"/>
                    <a:pt x="174" y="244"/>
                  </a:cubicBezTo>
                  <a:cubicBezTo>
                    <a:pt x="171" y="244"/>
                    <a:pt x="171" y="244"/>
                    <a:pt x="171" y="244"/>
                  </a:cubicBezTo>
                  <a:cubicBezTo>
                    <a:pt x="169" y="244"/>
                    <a:pt x="169" y="244"/>
                    <a:pt x="169" y="244"/>
                  </a:cubicBezTo>
                  <a:cubicBezTo>
                    <a:pt x="168" y="247"/>
                    <a:pt x="168" y="247"/>
                    <a:pt x="168" y="247"/>
                  </a:cubicBezTo>
                  <a:cubicBezTo>
                    <a:pt x="168" y="249"/>
                    <a:pt x="168" y="249"/>
                    <a:pt x="168" y="249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2" y="245"/>
                    <a:pt x="162" y="245"/>
                    <a:pt x="162" y="245"/>
                  </a:cubicBezTo>
                  <a:cubicBezTo>
                    <a:pt x="162" y="242"/>
                    <a:pt x="162" y="242"/>
                    <a:pt x="162" y="242"/>
                  </a:cubicBezTo>
                  <a:cubicBezTo>
                    <a:pt x="162" y="238"/>
                    <a:pt x="162" y="238"/>
                    <a:pt x="162" y="238"/>
                  </a:cubicBezTo>
                  <a:cubicBezTo>
                    <a:pt x="160" y="232"/>
                    <a:pt x="160" y="232"/>
                    <a:pt x="160" y="232"/>
                  </a:cubicBezTo>
                  <a:cubicBezTo>
                    <a:pt x="160" y="226"/>
                    <a:pt x="160" y="226"/>
                    <a:pt x="160" y="226"/>
                  </a:cubicBezTo>
                  <a:cubicBezTo>
                    <a:pt x="156" y="226"/>
                    <a:pt x="156" y="226"/>
                    <a:pt x="156" y="226"/>
                  </a:cubicBezTo>
                  <a:cubicBezTo>
                    <a:pt x="151" y="223"/>
                    <a:pt x="151" y="223"/>
                    <a:pt x="151" y="223"/>
                  </a:cubicBezTo>
                  <a:cubicBezTo>
                    <a:pt x="149" y="220"/>
                    <a:pt x="149" y="220"/>
                    <a:pt x="149" y="220"/>
                  </a:cubicBezTo>
                  <a:cubicBezTo>
                    <a:pt x="149" y="218"/>
                    <a:pt x="149" y="218"/>
                    <a:pt x="149" y="218"/>
                  </a:cubicBezTo>
                  <a:cubicBezTo>
                    <a:pt x="149" y="213"/>
                    <a:pt x="149" y="213"/>
                    <a:pt x="149" y="213"/>
                  </a:cubicBezTo>
                  <a:cubicBezTo>
                    <a:pt x="149" y="208"/>
                    <a:pt x="149" y="208"/>
                    <a:pt x="149" y="208"/>
                  </a:cubicBezTo>
                  <a:cubicBezTo>
                    <a:pt x="145" y="204"/>
                    <a:pt x="145" y="204"/>
                    <a:pt x="145" y="204"/>
                  </a:cubicBezTo>
                  <a:cubicBezTo>
                    <a:pt x="145" y="201"/>
                    <a:pt x="145" y="201"/>
                    <a:pt x="145" y="201"/>
                  </a:cubicBezTo>
                  <a:cubicBezTo>
                    <a:pt x="145" y="195"/>
                    <a:pt x="145" y="195"/>
                    <a:pt x="145" y="195"/>
                  </a:cubicBezTo>
                  <a:cubicBezTo>
                    <a:pt x="144" y="187"/>
                    <a:pt x="144" y="187"/>
                    <a:pt x="144" y="187"/>
                  </a:cubicBezTo>
                  <a:cubicBezTo>
                    <a:pt x="142" y="183"/>
                    <a:pt x="142" y="183"/>
                    <a:pt x="142" y="183"/>
                  </a:cubicBezTo>
                  <a:cubicBezTo>
                    <a:pt x="141" y="179"/>
                    <a:pt x="141" y="179"/>
                    <a:pt x="141" y="179"/>
                  </a:cubicBezTo>
                  <a:cubicBezTo>
                    <a:pt x="139" y="179"/>
                    <a:pt x="139" y="179"/>
                    <a:pt x="139" y="179"/>
                  </a:cubicBezTo>
                  <a:cubicBezTo>
                    <a:pt x="135" y="182"/>
                    <a:pt x="135" y="182"/>
                    <a:pt x="135" y="182"/>
                  </a:cubicBezTo>
                  <a:cubicBezTo>
                    <a:pt x="133" y="182"/>
                    <a:pt x="133" y="182"/>
                    <a:pt x="133" y="182"/>
                  </a:cubicBezTo>
                  <a:cubicBezTo>
                    <a:pt x="130" y="183"/>
                    <a:pt x="130" y="183"/>
                    <a:pt x="130" y="183"/>
                  </a:cubicBezTo>
                  <a:cubicBezTo>
                    <a:pt x="127" y="186"/>
                    <a:pt x="127" y="186"/>
                    <a:pt x="127" y="186"/>
                  </a:cubicBezTo>
                  <a:cubicBezTo>
                    <a:pt x="125" y="186"/>
                    <a:pt x="125" y="186"/>
                    <a:pt x="125" y="186"/>
                  </a:cubicBezTo>
                  <a:cubicBezTo>
                    <a:pt x="125" y="183"/>
                    <a:pt x="125" y="183"/>
                    <a:pt x="125" y="183"/>
                  </a:cubicBezTo>
                  <a:cubicBezTo>
                    <a:pt x="121" y="181"/>
                    <a:pt x="121" y="181"/>
                    <a:pt x="121" y="181"/>
                  </a:cubicBezTo>
                  <a:cubicBezTo>
                    <a:pt x="119" y="179"/>
                    <a:pt x="119" y="179"/>
                    <a:pt x="119" y="179"/>
                  </a:cubicBezTo>
                  <a:cubicBezTo>
                    <a:pt x="122" y="172"/>
                    <a:pt x="122" y="172"/>
                    <a:pt x="122" y="172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29" y="166"/>
                    <a:pt x="129" y="166"/>
                    <a:pt x="129" y="166"/>
                  </a:cubicBezTo>
                  <a:cubicBezTo>
                    <a:pt x="127" y="160"/>
                    <a:pt x="127" y="160"/>
                    <a:pt x="127" y="160"/>
                  </a:cubicBezTo>
                  <a:cubicBezTo>
                    <a:pt x="128" y="154"/>
                    <a:pt x="128" y="154"/>
                    <a:pt x="128" y="154"/>
                  </a:cubicBezTo>
                  <a:cubicBezTo>
                    <a:pt x="131" y="147"/>
                    <a:pt x="131" y="147"/>
                    <a:pt x="131" y="147"/>
                  </a:cubicBezTo>
                  <a:cubicBezTo>
                    <a:pt x="134" y="141"/>
                    <a:pt x="134" y="141"/>
                    <a:pt x="134" y="141"/>
                  </a:cubicBezTo>
                  <a:cubicBezTo>
                    <a:pt x="137" y="135"/>
                    <a:pt x="137" y="135"/>
                    <a:pt x="137" y="135"/>
                  </a:cubicBezTo>
                  <a:cubicBezTo>
                    <a:pt x="137" y="131"/>
                    <a:pt x="137" y="131"/>
                    <a:pt x="137" y="131"/>
                  </a:cubicBezTo>
                  <a:cubicBezTo>
                    <a:pt x="128" y="129"/>
                    <a:pt x="128" y="129"/>
                    <a:pt x="128" y="129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3" y="118"/>
                    <a:pt x="123" y="118"/>
                    <a:pt x="123" y="118"/>
                  </a:cubicBezTo>
                  <a:cubicBezTo>
                    <a:pt x="122" y="111"/>
                    <a:pt x="122" y="111"/>
                    <a:pt x="122" y="111"/>
                  </a:cubicBezTo>
                  <a:cubicBezTo>
                    <a:pt x="119" y="106"/>
                    <a:pt x="119" y="106"/>
                    <a:pt x="119" y="106"/>
                  </a:cubicBezTo>
                  <a:cubicBezTo>
                    <a:pt x="114" y="101"/>
                    <a:pt x="114" y="101"/>
                    <a:pt x="114" y="101"/>
                  </a:cubicBezTo>
                  <a:cubicBezTo>
                    <a:pt x="109" y="93"/>
                    <a:pt x="109" y="93"/>
                    <a:pt x="109" y="93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4" y="82"/>
                    <a:pt x="104" y="82"/>
                    <a:pt x="104" y="82"/>
                  </a:cubicBezTo>
                  <a:cubicBezTo>
                    <a:pt x="104" y="79"/>
                    <a:pt x="104" y="79"/>
                    <a:pt x="104" y="79"/>
                  </a:cubicBezTo>
                  <a:cubicBezTo>
                    <a:pt x="101" y="76"/>
                    <a:pt x="101" y="76"/>
                    <a:pt x="101" y="76"/>
                  </a:cubicBezTo>
                  <a:cubicBezTo>
                    <a:pt x="101" y="72"/>
                    <a:pt x="101" y="72"/>
                    <a:pt x="101" y="72"/>
                  </a:cubicBezTo>
                  <a:cubicBezTo>
                    <a:pt x="101" y="69"/>
                    <a:pt x="101" y="69"/>
                    <a:pt x="101" y="69"/>
                  </a:cubicBezTo>
                  <a:cubicBezTo>
                    <a:pt x="99" y="64"/>
                    <a:pt x="99" y="64"/>
                    <a:pt x="99" y="64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7" y="59"/>
                    <a:pt x="97" y="59"/>
                    <a:pt x="97" y="59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52" y="114"/>
                    <a:pt x="47" y="120"/>
                  </a:cubicBezTo>
                  <a:cubicBezTo>
                    <a:pt x="43" y="127"/>
                    <a:pt x="48" y="125"/>
                    <a:pt x="48" y="132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39" name="Freeform 21"/>
            <p:cNvSpPr>
              <a:spLocks/>
            </p:cNvSpPr>
            <p:nvPr/>
          </p:nvSpPr>
          <p:spPr bwMode="auto">
            <a:xfrm>
              <a:off x="5775501" y="1743205"/>
              <a:ext cx="558212" cy="360899"/>
            </a:xfrm>
            <a:custGeom>
              <a:avLst/>
              <a:gdLst>
                <a:gd name="T0" fmla="*/ 184 w 391"/>
                <a:gd name="T1" fmla="*/ 33 h 252"/>
                <a:gd name="T2" fmla="*/ 9 w 391"/>
                <a:gd name="T3" fmla="*/ 10 h 252"/>
                <a:gd name="T4" fmla="*/ 4 w 391"/>
                <a:gd name="T5" fmla="*/ 28 h 252"/>
                <a:gd name="T6" fmla="*/ 0 w 391"/>
                <a:gd name="T7" fmla="*/ 51 h 252"/>
                <a:gd name="T8" fmla="*/ 2 w 391"/>
                <a:gd name="T9" fmla="*/ 56 h 252"/>
                <a:gd name="T10" fmla="*/ 4 w 391"/>
                <a:gd name="T11" fmla="*/ 64 h 252"/>
                <a:gd name="T12" fmla="*/ 7 w 391"/>
                <a:gd name="T13" fmla="*/ 71 h 252"/>
                <a:gd name="T14" fmla="*/ 11 w 391"/>
                <a:gd name="T15" fmla="*/ 80 h 252"/>
                <a:gd name="T16" fmla="*/ 17 w 391"/>
                <a:gd name="T17" fmla="*/ 93 h 252"/>
                <a:gd name="T18" fmla="*/ 25 w 391"/>
                <a:gd name="T19" fmla="*/ 103 h 252"/>
                <a:gd name="T20" fmla="*/ 28 w 391"/>
                <a:gd name="T21" fmla="*/ 116 h 252"/>
                <a:gd name="T22" fmla="*/ 31 w 391"/>
                <a:gd name="T23" fmla="*/ 121 h 252"/>
                <a:gd name="T24" fmla="*/ 40 w 391"/>
                <a:gd name="T25" fmla="*/ 127 h 252"/>
                <a:gd name="T26" fmla="*/ 34 w 391"/>
                <a:gd name="T27" fmla="*/ 139 h 252"/>
                <a:gd name="T28" fmla="*/ 30 w 391"/>
                <a:gd name="T29" fmla="*/ 152 h 252"/>
                <a:gd name="T30" fmla="*/ 31 w 391"/>
                <a:gd name="T31" fmla="*/ 160 h 252"/>
                <a:gd name="T32" fmla="*/ 25 w 391"/>
                <a:gd name="T33" fmla="*/ 164 h 252"/>
                <a:gd name="T34" fmla="*/ 24 w 391"/>
                <a:gd name="T35" fmla="*/ 173 h 252"/>
                <a:gd name="T36" fmla="*/ 28 w 391"/>
                <a:gd name="T37" fmla="*/ 178 h 252"/>
                <a:gd name="T38" fmla="*/ 33 w 391"/>
                <a:gd name="T39" fmla="*/ 175 h 252"/>
                <a:gd name="T40" fmla="*/ 38 w 391"/>
                <a:gd name="T41" fmla="*/ 174 h 252"/>
                <a:gd name="T42" fmla="*/ 44 w 391"/>
                <a:gd name="T43" fmla="*/ 171 h 252"/>
                <a:gd name="T44" fmla="*/ 47 w 391"/>
                <a:gd name="T45" fmla="*/ 179 h 252"/>
                <a:gd name="T46" fmla="*/ 48 w 391"/>
                <a:gd name="T47" fmla="*/ 193 h 252"/>
                <a:gd name="T48" fmla="*/ 52 w 391"/>
                <a:gd name="T49" fmla="*/ 200 h 252"/>
                <a:gd name="T50" fmla="*/ 52 w 391"/>
                <a:gd name="T51" fmla="*/ 210 h 252"/>
                <a:gd name="T52" fmla="*/ 54 w 391"/>
                <a:gd name="T53" fmla="*/ 215 h 252"/>
                <a:gd name="T54" fmla="*/ 63 w 391"/>
                <a:gd name="T55" fmla="*/ 218 h 252"/>
                <a:gd name="T56" fmla="*/ 65 w 391"/>
                <a:gd name="T57" fmla="*/ 230 h 252"/>
                <a:gd name="T58" fmla="*/ 65 w 391"/>
                <a:gd name="T59" fmla="*/ 237 h 252"/>
                <a:gd name="T60" fmla="*/ 71 w 391"/>
                <a:gd name="T61" fmla="*/ 241 h 252"/>
                <a:gd name="T62" fmla="*/ 72 w 391"/>
                <a:gd name="T63" fmla="*/ 236 h 252"/>
                <a:gd name="T64" fmla="*/ 77 w 391"/>
                <a:gd name="T65" fmla="*/ 236 h 252"/>
                <a:gd name="T66" fmla="*/ 87 w 391"/>
                <a:gd name="T67" fmla="*/ 241 h 252"/>
                <a:gd name="T68" fmla="*/ 88 w 391"/>
                <a:gd name="T69" fmla="*/ 237 h 252"/>
                <a:gd name="T70" fmla="*/ 100 w 391"/>
                <a:gd name="T71" fmla="*/ 238 h 252"/>
                <a:gd name="T72" fmla="*/ 115 w 391"/>
                <a:gd name="T73" fmla="*/ 241 h 252"/>
                <a:gd name="T74" fmla="*/ 117 w 391"/>
                <a:gd name="T75" fmla="*/ 233 h 252"/>
                <a:gd name="T76" fmla="*/ 124 w 391"/>
                <a:gd name="T77" fmla="*/ 236 h 252"/>
                <a:gd name="T78" fmla="*/ 127 w 391"/>
                <a:gd name="T79" fmla="*/ 243 h 252"/>
                <a:gd name="T80" fmla="*/ 129 w 391"/>
                <a:gd name="T81" fmla="*/ 246 h 252"/>
                <a:gd name="T82" fmla="*/ 136 w 391"/>
                <a:gd name="T83" fmla="*/ 221 h 252"/>
                <a:gd name="T84" fmla="*/ 373 w 391"/>
                <a:gd name="T85" fmla="*/ 252 h 252"/>
                <a:gd name="T86" fmla="*/ 391 w 391"/>
                <a:gd name="T87" fmla="*/ 6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1" h="252">
                  <a:moveTo>
                    <a:pt x="391" y="60"/>
                  </a:moveTo>
                  <a:cubicBezTo>
                    <a:pt x="391" y="60"/>
                    <a:pt x="243" y="42"/>
                    <a:pt x="184" y="33"/>
                  </a:cubicBezTo>
                  <a:cubicBezTo>
                    <a:pt x="112" y="22"/>
                    <a:pt x="11" y="0"/>
                    <a:pt x="11" y="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7" y="71"/>
                    <a:pt x="7" y="71"/>
                    <a:pt x="7" y="71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11" y="80"/>
                    <a:pt x="11" y="80"/>
                    <a:pt x="11" y="80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5" y="103"/>
                    <a:pt x="25" y="103"/>
                    <a:pt x="25" y="103"/>
                  </a:cubicBezTo>
                  <a:cubicBezTo>
                    <a:pt x="26" y="110"/>
                    <a:pt x="26" y="110"/>
                    <a:pt x="26" y="110"/>
                  </a:cubicBezTo>
                  <a:cubicBezTo>
                    <a:pt x="28" y="116"/>
                    <a:pt x="28" y="116"/>
                    <a:pt x="28" y="11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31" y="121"/>
                    <a:pt x="31" y="121"/>
                    <a:pt x="31" y="121"/>
                  </a:cubicBezTo>
                  <a:cubicBezTo>
                    <a:pt x="40" y="123"/>
                    <a:pt x="40" y="123"/>
                    <a:pt x="40" y="123"/>
                  </a:cubicBezTo>
                  <a:cubicBezTo>
                    <a:pt x="40" y="127"/>
                    <a:pt x="40" y="127"/>
                    <a:pt x="40" y="127"/>
                  </a:cubicBezTo>
                  <a:cubicBezTo>
                    <a:pt x="37" y="133"/>
                    <a:pt x="37" y="133"/>
                    <a:pt x="37" y="133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1" y="146"/>
                    <a:pt x="31" y="146"/>
                    <a:pt x="31" y="146"/>
                  </a:cubicBezTo>
                  <a:cubicBezTo>
                    <a:pt x="30" y="152"/>
                    <a:pt x="30" y="152"/>
                    <a:pt x="30" y="152"/>
                  </a:cubicBezTo>
                  <a:cubicBezTo>
                    <a:pt x="32" y="158"/>
                    <a:pt x="32" y="158"/>
                    <a:pt x="32" y="158"/>
                  </a:cubicBezTo>
                  <a:cubicBezTo>
                    <a:pt x="31" y="160"/>
                    <a:pt x="31" y="160"/>
                    <a:pt x="31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25" y="164"/>
                    <a:pt x="25" y="164"/>
                    <a:pt x="25" y="164"/>
                  </a:cubicBezTo>
                  <a:cubicBezTo>
                    <a:pt x="22" y="171"/>
                    <a:pt x="22" y="171"/>
                    <a:pt x="22" y="171"/>
                  </a:cubicBezTo>
                  <a:cubicBezTo>
                    <a:pt x="24" y="173"/>
                    <a:pt x="24" y="173"/>
                    <a:pt x="24" y="173"/>
                  </a:cubicBezTo>
                  <a:cubicBezTo>
                    <a:pt x="28" y="175"/>
                    <a:pt x="28" y="175"/>
                    <a:pt x="28" y="175"/>
                  </a:cubicBezTo>
                  <a:cubicBezTo>
                    <a:pt x="28" y="178"/>
                    <a:pt x="28" y="178"/>
                    <a:pt x="28" y="178"/>
                  </a:cubicBezTo>
                  <a:cubicBezTo>
                    <a:pt x="30" y="178"/>
                    <a:pt x="30" y="178"/>
                    <a:pt x="30" y="178"/>
                  </a:cubicBezTo>
                  <a:cubicBezTo>
                    <a:pt x="33" y="175"/>
                    <a:pt x="33" y="175"/>
                    <a:pt x="33" y="175"/>
                  </a:cubicBezTo>
                  <a:cubicBezTo>
                    <a:pt x="36" y="174"/>
                    <a:pt x="36" y="174"/>
                    <a:pt x="36" y="174"/>
                  </a:cubicBezTo>
                  <a:cubicBezTo>
                    <a:pt x="38" y="174"/>
                    <a:pt x="38" y="174"/>
                    <a:pt x="38" y="174"/>
                  </a:cubicBezTo>
                  <a:cubicBezTo>
                    <a:pt x="42" y="171"/>
                    <a:pt x="42" y="171"/>
                    <a:pt x="42" y="171"/>
                  </a:cubicBezTo>
                  <a:cubicBezTo>
                    <a:pt x="44" y="171"/>
                    <a:pt x="44" y="171"/>
                    <a:pt x="44" y="171"/>
                  </a:cubicBezTo>
                  <a:cubicBezTo>
                    <a:pt x="45" y="175"/>
                    <a:pt x="45" y="175"/>
                    <a:pt x="45" y="175"/>
                  </a:cubicBezTo>
                  <a:cubicBezTo>
                    <a:pt x="47" y="179"/>
                    <a:pt x="47" y="179"/>
                    <a:pt x="47" y="179"/>
                  </a:cubicBezTo>
                  <a:cubicBezTo>
                    <a:pt x="48" y="187"/>
                    <a:pt x="48" y="187"/>
                    <a:pt x="48" y="187"/>
                  </a:cubicBezTo>
                  <a:cubicBezTo>
                    <a:pt x="48" y="193"/>
                    <a:pt x="48" y="193"/>
                    <a:pt x="48" y="193"/>
                  </a:cubicBezTo>
                  <a:cubicBezTo>
                    <a:pt x="48" y="196"/>
                    <a:pt x="48" y="196"/>
                    <a:pt x="48" y="196"/>
                  </a:cubicBezTo>
                  <a:cubicBezTo>
                    <a:pt x="52" y="200"/>
                    <a:pt x="52" y="200"/>
                    <a:pt x="52" y="200"/>
                  </a:cubicBezTo>
                  <a:cubicBezTo>
                    <a:pt x="52" y="205"/>
                    <a:pt x="52" y="205"/>
                    <a:pt x="52" y="205"/>
                  </a:cubicBezTo>
                  <a:cubicBezTo>
                    <a:pt x="52" y="210"/>
                    <a:pt x="52" y="210"/>
                    <a:pt x="52" y="210"/>
                  </a:cubicBezTo>
                  <a:cubicBezTo>
                    <a:pt x="52" y="212"/>
                    <a:pt x="52" y="212"/>
                    <a:pt x="52" y="212"/>
                  </a:cubicBezTo>
                  <a:cubicBezTo>
                    <a:pt x="54" y="215"/>
                    <a:pt x="54" y="215"/>
                    <a:pt x="54" y="215"/>
                  </a:cubicBezTo>
                  <a:cubicBezTo>
                    <a:pt x="59" y="218"/>
                    <a:pt x="59" y="218"/>
                    <a:pt x="59" y="218"/>
                  </a:cubicBezTo>
                  <a:cubicBezTo>
                    <a:pt x="63" y="218"/>
                    <a:pt x="63" y="218"/>
                    <a:pt x="63" y="218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5" y="230"/>
                    <a:pt x="65" y="230"/>
                    <a:pt x="65" y="230"/>
                  </a:cubicBezTo>
                  <a:cubicBezTo>
                    <a:pt x="65" y="234"/>
                    <a:pt x="65" y="234"/>
                    <a:pt x="65" y="234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7" y="241"/>
                    <a:pt x="67" y="241"/>
                    <a:pt x="67" y="241"/>
                  </a:cubicBezTo>
                  <a:cubicBezTo>
                    <a:pt x="71" y="241"/>
                    <a:pt x="71" y="241"/>
                    <a:pt x="71" y="241"/>
                  </a:cubicBezTo>
                  <a:cubicBezTo>
                    <a:pt x="71" y="239"/>
                    <a:pt x="71" y="239"/>
                    <a:pt x="71" y="239"/>
                  </a:cubicBezTo>
                  <a:cubicBezTo>
                    <a:pt x="72" y="236"/>
                    <a:pt x="72" y="236"/>
                    <a:pt x="72" y="236"/>
                  </a:cubicBezTo>
                  <a:cubicBezTo>
                    <a:pt x="74" y="236"/>
                    <a:pt x="74" y="236"/>
                    <a:pt x="74" y="236"/>
                  </a:cubicBezTo>
                  <a:cubicBezTo>
                    <a:pt x="77" y="236"/>
                    <a:pt x="77" y="236"/>
                    <a:pt x="77" y="236"/>
                  </a:cubicBezTo>
                  <a:cubicBezTo>
                    <a:pt x="82" y="239"/>
                    <a:pt x="82" y="239"/>
                    <a:pt x="82" y="239"/>
                  </a:cubicBezTo>
                  <a:cubicBezTo>
                    <a:pt x="87" y="241"/>
                    <a:pt x="87" y="241"/>
                    <a:pt x="87" y="241"/>
                  </a:cubicBezTo>
                  <a:cubicBezTo>
                    <a:pt x="87" y="239"/>
                    <a:pt x="87" y="239"/>
                    <a:pt x="87" y="239"/>
                  </a:cubicBezTo>
                  <a:cubicBezTo>
                    <a:pt x="88" y="237"/>
                    <a:pt x="88" y="237"/>
                    <a:pt x="88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100" y="238"/>
                    <a:pt x="100" y="238"/>
                    <a:pt x="100" y="238"/>
                  </a:cubicBezTo>
                  <a:cubicBezTo>
                    <a:pt x="105" y="240"/>
                    <a:pt x="105" y="240"/>
                    <a:pt x="105" y="240"/>
                  </a:cubicBezTo>
                  <a:cubicBezTo>
                    <a:pt x="115" y="241"/>
                    <a:pt x="115" y="241"/>
                    <a:pt x="115" y="241"/>
                  </a:cubicBezTo>
                  <a:cubicBezTo>
                    <a:pt x="116" y="238"/>
                    <a:pt x="116" y="238"/>
                    <a:pt x="116" y="238"/>
                  </a:cubicBezTo>
                  <a:cubicBezTo>
                    <a:pt x="117" y="233"/>
                    <a:pt x="117" y="233"/>
                    <a:pt x="117" y="233"/>
                  </a:cubicBezTo>
                  <a:cubicBezTo>
                    <a:pt x="121" y="233"/>
                    <a:pt x="121" y="233"/>
                    <a:pt x="121" y="233"/>
                  </a:cubicBezTo>
                  <a:cubicBezTo>
                    <a:pt x="124" y="236"/>
                    <a:pt x="124" y="236"/>
                    <a:pt x="124" y="236"/>
                  </a:cubicBezTo>
                  <a:cubicBezTo>
                    <a:pt x="126" y="239"/>
                    <a:pt x="126" y="239"/>
                    <a:pt x="126" y="239"/>
                  </a:cubicBezTo>
                  <a:cubicBezTo>
                    <a:pt x="127" y="243"/>
                    <a:pt x="127" y="243"/>
                    <a:pt x="127" y="243"/>
                  </a:cubicBezTo>
                  <a:cubicBezTo>
                    <a:pt x="127" y="244"/>
                    <a:pt x="127" y="244"/>
                    <a:pt x="127" y="244"/>
                  </a:cubicBezTo>
                  <a:cubicBezTo>
                    <a:pt x="129" y="246"/>
                    <a:pt x="129" y="246"/>
                    <a:pt x="129" y="246"/>
                  </a:cubicBezTo>
                  <a:cubicBezTo>
                    <a:pt x="131" y="248"/>
                    <a:pt x="131" y="248"/>
                    <a:pt x="131" y="248"/>
                  </a:cubicBezTo>
                  <a:cubicBezTo>
                    <a:pt x="136" y="221"/>
                    <a:pt x="136" y="221"/>
                    <a:pt x="136" y="221"/>
                  </a:cubicBezTo>
                  <a:cubicBezTo>
                    <a:pt x="372" y="252"/>
                    <a:pt x="372" y="252"/>
                    <a:pt x="372" y="252"/>
                  </a:cubicBezTo>
                  <a:cubicBezTo>
                    <a:pt x="373" y="252"/>
                    <a:pt x="373" y="252"/>
                    <a:pt x="373" y="252"/>
                  </a:cubicBezTo>
                  <a:cubicBezTo>
                    <a:pt x="377" y="207"/>
                    <a:pt x="377" y="207"/>
                    <a:pt x="377" y="207"/>
                  </a:cubicBezTo>
                  <a:lnTo>
                    <a:pt x="391" y="6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40" name="Freeform 22"/>
            <p:cNvSpPr>
              <a:spLocks/>
            </p:cNvSpPr>
            <p:nvPr/>
          </p:nvSpPr>
          <p:spPr bwMode="auto">
            <a:xfrm>
              <a:off x="7897045" y="1787053"/>
              <a:ext cx="197314" cy="315365"/>
            </a:xfrm>
            <a:custGeom>
              <a:avLst/>
              <a:gdLst>
                <a:gd name="T0" fmla="*/ 34 w 117"/>
                <a:gd name="T1" fmla="*/ 182 h 187"/>
                <a:gd name="T2" fmla="*/ 34 w 117"/>
                <a:gd name="T3" fmla="*/ 176 h 187"/>
                <a:gd name="T4" fmla="*/ 37 w 117"/>
                <a:gd name="T5" fmla="*/ 171 h 187"/>
                <a:gd name="T6" fmla="*/ 40 w 117"/>
                <a:gd name="T7" fmla="*/ 166 h 187"/>
                <a:gd name="T8" fmla="*/ 44 w 117"/>
                <a:gd name="T9" fmla="*/ 161 h 187"/>
                <a:gd name="T10" fmla="*/ 40 w 117"/>
                <a:gd name="T11" fmla="*/ 159 h 187"/>
                <a:gd name="T12" fmla="*/ 42 w 117"/>
                <a:gd name="T13" fmla="*/ 155 h 187"/>
                <a:gd name="T14" fmla="*/ 45 w 117"/>
                <a:gd name="T15" fmla="*/ 155 h 187"/>
                <a:gd name="T16" fmla="*/ 48 w 117"/>
                <a:gd name="T17" fmla="*/ 150 h 187"/>
                <a:gd name="T18" fmla="*/ 52 w 117"/>
                <a:gd name="T19" fmla="*/ 153 h 187"/>
                <a:gd name="T20" fmla="*/ 51 w 117"/>
                <a:gd name="T21" fmla="*/ 149 h 187"/>
                <a:gd name="T22" fmla="*/ 56 w 117"/>
                <a:gd name="T23" fmla="*/ 148 h 187"/>
                <a:gd name="T24" fmla="*/ 59 w 117"/>
                <a:gd name="T25" fmla="*/ 139 h 187"/>
                <a:gd name="T26" fmla="*/ 67 w 117"/>
                <a:gd name="T27" fmla="*/ 141 h 187"/>
                <a:gd name="T28" fmla="*/ 68 w 117"/>
                <a:gd name="T29" fmla="*/ 132 h 187"/>
                <a:gd name="T30" fmla="*/ 68 w 117"/>
                <a:gd name="T31" fmla="*/ 123 h 187"/>
                <a:gd name="T32" fmla="*/ 69 w 117"/>
                <a:gd name="T33" fmla="*/ 116 h 187"/>
                <a:gd name="T34" fmla="*/ 79 w 117"/>
                <a:gd name="T35" fmla="*/ 122 h 187"/>
                <a:gd name="T36" fmla="*/ 81 w 117"/>
                <a:gd name="T37" fmla="*/ 115 h 187"/>
                <a:gd name="T38" fmla="*/ 84 w 117"/>
                <a:gd name="T39" fmla="*/ 122 h 187"/>
                <a:gd name="T40" fmla="*/ 88 w 117"/>
                <a:gd name="T41" fmla="*/ 116 h 187"/>
                <a:gd name="T42" fmla="*/ 87 w 117"/>
                <a:gd name="T43" fmla="*/ 111 h 187"/>
                <a:gd name="T44" fmla="*/ 95 w 117"/>
                <a:gd name="T45" fmla="*/ 115 h 187"/>
                <a:gd name="T46" fmla="*/ 97 w 117"/>
                <a:gd name="T47" fmla="*/ 111 h 187"/>
                <a:gd name="T48" fmla="*/ 103 w 117"/>
                <a:gd name="T49" fmla="*/ 105 h 187"/>
                <a:gd name="T50" fmla="*/ 106 w 117"/>
                <a:gd name="T51" fmla="*/ 101 h 187"/>
                <a:gd name="T52" fmla="*/ 114 w 117"/>
                <a:gd name="T53" fmla="*/ 97 h 187"/>
                <a:gd name="T54" fmla="*/ 116 w 117"/>
                <a:gd name="T55" fmla="*/ 88 h 187"/>
                <a:gd name="T56" fmla="*/ 112 w 117"/>
                <a:gd name="T57" fmla="*/ 86 h 187"/>
                <a:gd name="T58" fmla="*/ 112 w 117"/>
                <a:gd name="T59" fmla="*/ 82 h 187"/>
                <a:gd name="T60" fmla="*/ 104 w 117"/>
                <a:gd name="T61" fmla="*/ 77 h 187"/>
                <a:gd name="T62" fmla="*/ 101 w 117"/>
                <a:gd name="T63" fmla="*/ 64 h 187"/>
                <a:gd name="T64" fmla="*/ 95 w 117"/>
                <a:gd name="T65" fmla="*/ 63 h 187"/>
                <a:gd name="T66" fmla="*/ 84 w 117"/>
                <a:gd name="T67" fmla="*/ 56 h 187"/>
                <a:gd name="T68" fmla="*/ 77 w 117"/>
                <a:gd name="T69" fmla="*/ 31 h 187"/>
                <a:gd name="T70" fmla="*/ 71 w 117"/>
                <a:gd name="T71" fmla="*/ 11 h 187"/>
                <a:gd name="T72" fmla="*/ 53 w 117"/>
                <a:gd name="T73" fmla="*/ 3 h 187"/>
                <a:gd name="T74" fmla="*/ 42 w 117"/>
                <a:gd name="T75" fmla="*/ 11 h 187"/>
                <a:gd name="T76" fmla="*/ 30 w 117"/>
                <a:gd name="T77" fmla="*/ 5 h 187"/>
                <a:gd name="T78" fmla="*/ 22 w 117"/>
                <a:gd name="T79" fmla="*/ 22 h 187"/>
                <a:gd name="T80" fmla="*/ 13 w 117"/>
                <a:gd name="T81" fmla="*/ 54 h 187"/>
                <a:gd name="T82" fmla="*/ 15 w 117"/>
                <a:gd name="T83" fmla="*/ 71 h 187"/>
                <a:gd name="T84" fmla="*/ 12 w 117"/>
                <a:gd name="T85" fmla="*/ 82 h 187"/>
                <a:gd name="T86" fmla="*/ 7 w 117"/>
                <a:gd name="T87" fmla="*/ 95 h 187"/>
                <a:gd name="T88" fmla="*/ 0 w 117"/>
                <a:gd name="T89" fmla="*/ 103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7" h="187">
                  <a:moveTo>
                    <a:pt x="33" y="187"/>
                  </a:moveTo>
                  <a:lnTo>
                    <a:pt x="33" y="185"/>
                  </a:lnTo>
                  <a:lnTo>
                    <a:pt x="34" y="182"/>
                  </a:lnTo>
                  <a:lnTo>
                    <a:pt x="34" y="181"/>
                  </a:lnTo>
                  <a:lnTo>
                    <a:pt x="34" y="178"/>
                  </a:lnTo>
                  <a:lnTo>
                    <a:pt x="34" y="176"/>
                  </a:lnTo>
                  <a:lnTo>
                    <a:pt x="35" y="174"/>
                  </a:lnTo>
                  <a:lnTo>
                    <a:pt x="37" y="174"/>
                  </a:lnTo>
                  <a:lnTo>
                    <a:pt x="37" y="171"/>
                  </a:lnTo>
                  <a:lnTo>
                    <a:pt x="38" y="169"/>
                  </a:lnTo>
                  <a:lnTo>
                    <a:pt x="38" y="166"/>
                  </a:lnTo>
                  <a:lnTo>
                    <a:pt x="40" y="166"/>
                  </a:lnTo>
                  <a:lnTo>
                    <a:pt x="41" y="166"/>
                  </a:lnTo>
                  <a:lnTo>
                    <a:pt x="44" y="166"/>
                  </a:lnTo>
                  <a:lnTo>
                    <a:pt x="44" y="161"/>
                  </a:lnTo>
                  <a:lnTo>
                    <a:pt x="41" y="161"/>
                  </a:lnTo>
                  <a:lnTo>
                    <a:pt x="40" y="161"/>
                  </a:lnTo>
                  <a:lnTo>
                    <a:pt x="40" y="159"/>
                  </a:lnTo>
                  <a:lnTo>
                    <a:pt x="40" y="158"/>
                  </a:lnTo>
                  <a:lnTo>
                    <a:pt x="42" y="156"/>
                  </a:lnTo>
                  <a:lnTo>
                    <a:pt x="42" y="155"/>
                  </a:lnTo>
                  <a:lnTo>
                    <a:pt x="44" y="153"/>
                  </a:lnTo>
                  <a:lnTo>
                    <a:pt x="45" y="154"/>
                  </a:lnTo>
                  <a:lnTo>
                    <a:pt x="45" y="155"/>
                  </a:lnTo>
                  <a:lnTo>
                    <a:pt x="47" y="154"/>
                  </a:lnTo>
                  <a:lnTo>
                    <a:pt x="48" y="153"/>
                  </a:lnTo>
                  <a:lnTo>
                    <a:pt x="48" y="150"/>
                  </a:lnTo>
                  <a:lnTo>
                    <a:pt x="50" y="152"/>
                  </a:lnTo>
                  <a:lnTo>
                    <a:pt x="51" y="153"/>
                  </a:lnTo>
                  <a:lnTo>
                    <a:pt x="52" y="153"/>
                  </a:lnTo>
                  <a:lnTo>
                    <a:pt x="52" y="150"/>
                  </a:lnTo>
                  <a:lnTo>
                    <a:pt x="52" y="149"/>
                  </a:lnTo>
                  <a:lnTo>
                    <a:pt x="51" y="149"/>
                  </a:lnTo>
                  <a:lnTo>
                    <a:pt x="50" y="147"/>
                  </a:lnTo>
                  <a:lnTo>
                    <a:pt x="54" y="147"/>
                  </a:lnTo>
                  <a:lnTo>
                    <a:pt x="56" y="148"/>
                  </a:lnTo>
                  <a:lnTo>
                    <a:pt x="59" y="147"/>
                  </a:lnTo>
                  <a:lnTo>
                    <a:pt x="60" y="144"/>
                  </a:lnTo>
                  <a:lnTo>
                    <a:pt x="59" y="139"/>
                  </a:lnTo>
                  <a:lnTo>
                    <a:pt x="61" y="139"/>
                  </a:lnTo>
                  <a:lnTo>
                    <a:pt x="64" y="142"/>
                  </a:lnTo>
                  <a:lnTo>
                    <a:pt x="67" y="141"/>
                  </a:lnTo>
                  <a:lnTo>
                    <a:pt x="68" y="139"/>
                  </a:lnTo>
                  <a:lnTo>
                    <a:pt x="69" y="135"/>
                  </a:lnTo>
                  <a:lnTo>
                    <a:pt x="68" y="132"/>
                  </a:lnTo>
                  <a:lnTo>
                    <a:pt x="69" y="128"/>
                  </a:lnTo>
                  <a:lnTo>
                    <a:pt x="69" y="126"/>
                  </a:lnTo>
                  <a:lnTo>
                    <a:pt x="68" y="123"/>
                  </a:lnTo>
                  <a:lnTo>
                    <a:pt x="68" y="121"/>
                  </a:lnTo>
                  <a:lnTo>
                    <a:pt x="69" y="118"/>
                  </a:lnTo>
                  <a:lnTo>
                    <a:pt x="69" y="116"/>
                  </a:lnTo>
                  <a:lnTo>
                    <a:pt x="73" y="120"/>
                  </a:lnTo>
                  <a:lnTo>
                    <a:pt x="74" y="122"/>
                  </a:lnTo>
                  <a:lnTo>
                    <a:pt x="79" y="122"/>
                  </a:lnTo>
                  <a:lnTo>
                    <a:pt x="79" y="120"/>
                  </a:lnTo>
                  <a:lnTo>
                    <a:pt x="79" y="116"/>
                  </a:lnTo>
                  <a:lnTo>
                    <a:pt x="81" y="115"/>
                  </a:lnTo>
                  <a:lnTo>
                    <a:pt x="84" y="116"/>
                  </a:lnTo>
                  <a:lnTo>
                    <a:pt x="84" y="118"/>
                  </a:lnTo>
                  <a:lnTo>
                    <a:pt x="84" y="122"/>
                  </a:lnTo>
                  <a:lnTo>
                    <a:pt x="87" y="121"/>
                  </a:lnTo>
                  <a:lnTo>
                    <a:pt x="90" y="118"/>
                  </a:lnTo>
                  <a:lnTo>
                    <a:pt x="88" y="116"/>
                  </a:lnTo>
                  <a:lnTo>
                    <a:pt x="86" y="114"/>
                  </a:lnTo>
                  <a:lnTo>
                    <a:pt x="86" y="112"/>
                  </a:lnTo>
                  <a:lnTo>
                    <a:pt x="87" y="111"/>
                  </a:lnTo>
                  <a:lnTo>
                    <a:pt x="90" y="114"/>
                  </a:lnTo>
                  <a:lnTo>
                    <a:pt x="93" y="116"/>
                  </a:lnTo>
                  <a:lnTo>
                    <a:pt x="95" y="115"/>
                  </a:lnTo>
                  <a:lnTo>
                    <a:pt x="94" y="111"/>
                  </a:lnTo>
                  <a:lnTo>
                    <a:pt x="95" y="111"/>
                  </a:lnTo>
                  <a:lnTo>
                    <a:pt x="97" y="111"/>
                  </a:lnTo>
                  <a:lnTo>
                    <a:pt x="97" y="105"/>
                  </a:lnTo>
                  <a:lnTo>
                    <a:pt x="101" y="105"/>
                  </a:lnTo>
                  <a:lnTo>
                    <a:pt x="103" y="105"/>
                  </a:lnTo>
                  <a:lnTo>
                    <a:pt x="104" y="104"/>
                  </a:lnTo>
                  <a:lnTo>
                    <a:pt x="104" y="101"/>
                  </a:lnTo>
                  <a:lnTo>
                    <a:pt x="106" y="101"/>
                  </a:lnTo>
                  <a:lnTo>
                    <a:pt x="107" y="100"/>
                  </a:lnTo>
                  <a:lnTo>
                    <a:pt x="110" y="97"/>
                  </a:lnTo>
                  <a:lnTo>
                    <a:pt x="114" y="97"/>
                  </a:lnTo>
                  <a:lnTo>
                    <a:pt x="116" y="95"/>
                  </a:lnTo>
                  <a:lnTo>
                    <a:pt x="117" y="89"/>
                  </a:lnTo>
                  <a:lnTo>
                    <a:pt x="116" y="88"/>
                  </a:lnTo>
                  <a:lnTo>
                    <a:pt x="115" y="88"/>
                  </a:lnTo>
                  <a:lnTo>
                    <a:pt x="113" y="88"/>
                  </a:lnTo>
                  <a:lnTo>
                    <a:pt x="112" y="86"/>
                  </a:lnTo>
                  <a:lnTo>
                    <a:pt x="114" y="84"/>
                  </a:lnTo>
                  <a:lnTo>
                    <a:pt x="114" y="83"/>
                  </a:lnTo>
                  <a:lnTo>
                    <a:pt x="112" y="82"/>
                  </a:lnTo>
                  <a:lnTo>
                    <a:pt x="110" y="77"/>
                  </a:lnTo>
                  <a:lnTo>
                    <a:pt x="106" y="77"/>
                  </a:lnTo>
                  <a:lnTo>
                    <a:pt x="104" y="77"/>
                  </a:lnTo>
                  <a:lnTo>
                    <a:pt x="102" y="73"/>
                  </a:lnTo>
                  <a:lnTo>
                    <a:pt x="101" y="68"/>
                  </a:lnTo>
                  <a:lnTo>
                    <a:pt x="101" y="64"/>
                  </a:lnTo>
                  <a:lnTo>
                    <a:pt x="100" y="61"/>
                  </a:lnTo>
                  <a:lnTo>
                    <a:pt x="97" y="62"/>
                  </a:lnTo>
                  <a:lnTo>
                    <a:pt x="95" y="63"/>
                  </a:lnTo>
                  <a:lnTo>
                    <a:pt x="91" y="63"/>
                  </a:lnTo>
                  <a:lnTo>
                    <a:pt x="87" y="61"/>
                  </a:lnTo>
                  <a:lnTo>
                    <a:pt x="84" y="56"/>
                  </a:lnTo>
                  <a:lnTo>
                    <a:pt x="83" y="49"/>
                  </a:lnTo>
                  <a:lnTo>
                    <a:pt x="79" y="40"/>
                  </a:lnTo>
                  <a:lnTo>
                    <a:pt x="77" y="31"/>
                  </a:lnTo>
                  <a:lnTo>
                    <a:pt x="75" y="26"/>
                  </a:lnTo>
                  <a:lnTo>
                    <a:pt x="73" y="18"/>
                  </a:lnTo>
                  <a:lnTo>
                    <a:pt x="71" y="11"/>
                  </a:lnTo>
                  <a:lnTo>
                    <a:pt x="69" y="8"/>
                  </a:lnTo>
                  <a:lnTo>
                    <a:pt x="56" y="0"/>
                  </a:lnTo>
                  <a:lnTo>
                    <a:pt x="53" y="3"/>
                  </a:lnTo>
                  <a:lnTo>
                    <a:pt x="50" y="7"/>
                  </a:lnTo>
                  <a:lnTo>
                    <a:pt x="45" y="11"/>
                  </a:lnTo>
                  <a:lnTo>
                    <a:pt x="42" y="11"/>
                  </a:lnTo>
                  <a:lnTo>
                    <a:pt x="39" y="9"/>
                  </a:lnTo>
                  <a:lnTo>
                    <a:pt x="34" y="6"/>
                  </a:lnTo>
                  <a:lnTo>
                    <a:pt x="30" y="5"/>
                  </a:lnTo>
                  <a:lnTo>
                    <a:pt x="29" y="5"/>
                  </a:lnTo>
                  <a:lnTo>
                    <a:pt x="27" y="7"/>
                  </a:lnTo>
                  <a:lnTo>
                    <a:pt x="22" y="22"/>
                  </a:lnTo>
                  <a:lnTo>
                    <a:pt x="20" y="33"/>
                  </a:lnTo>
                  <a:lnTo>
                    <a:pt x="15" y="45"/>
                  </a:lnTo>
                  <a:lnTo>
                    <a:pt x="13" y="54"/>
                  </a:lnTo>
                  <a:lnTo>
                    <a:pt x="12" y="64"/>
                  </a:lnTo>
                  <a:lnTo>
                    <a:pt x="13" y="69"/>
                  </a:lnTo>
                  <a:lnTo>
                    <a:pt x="15" y="71"/>
                  </a:lnTo>
                  <a:lnTo>
                    <a:pt x="14" y="73"/>
                  </a:lnTo>
                  <a:lnTo>
                    <a:pt x="12" y="76"/>
                  </a:lnTo>
                  <a:lnTo>
                    <a:pt x="12" y="82"/>
                  </a:lnTo>
                  <a:lnTo>
                    <a:pt x="10" y="87"/>
                  </a:lnTo>
                  <a:lnTo>
                    <a:pt x="10" y="94"/>
                  </a:lnTo>
                  <a:lnTo>
                    <a:pt x="7" y="95"/>
                  </a:lnTo>
                  <a:lnTo>
                    <a:pt x="7" y="100"/>
                  </a:lnTo>
                  <a:lnTo>
                    <a:pt x="1" y="100"/>
                  </a:lnTo>
                  <a:lnTo>
                    <a:pt x="0" y="103"/>
                  </a:lnTo>
                  <a:lnTo>
                    <a:pt x="23" y="178"/>
                  </a:lnTo>
                  <a:lnTo>
                    <a:pt x="33" y="187"/>
                  </a:lnTo>
                  <a:close/>
                </a:path>
              </a:pathLst>
            </a:custGeom>
            <a:solidFill>
              <a:srgbClr val="00B4DC"/>
            </a:solidFill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41" name="Freeform 23"/>
            <p:cNvSpPr>
              <a:spLocks/>
            </p:cNvSpPr>
            <p:nvPr/>
          </p:nvSpPr>
          <p:spPr bwMode="auto">
            <a:xfrm>
              <a:off x="7517596" y="2002918"/>
              <a:ext cx="408119" cy="300187"/>
            </a:xfrm>
            <a:custGeom>
              <a:avLst/>
              <a:gdLst>
                <a:gd name="T0" fmla="*/ 10 w 242"/>
                <a:gd name="T1" fmla="*/ 136 h 178"/>
                <a:gd name="T2" fmla="*/ 16 w 242"/>
                <a:gd name="T3" fmla="*/ 129 h 178"/>
                <a:gd name="T4" fmla="*/ 22 w 242"/>
                <a:gd name="T5" fmla="*/ 124 h 178"/>
                <a:gd name="T6" fmla="*/ 22 w 242"/>
                <a:gd name="T7" fmla="*/ 119 h 178"/>
                <a:gd name="T8" fmla="*/ 14 w 242"/>
                <a:gd name="T9" fmla="*/ 102 h 178"/>
                <a:gd name="T10" fmla="*/ 31 w 242"/>
                <a:gd name="T11" fmla="*/ 96 h 178"/>
                <a:gd name="T12" fmla="*/ 47 w 242"/>
                <a:gd name="T13" fmla="*/ 96 h 178"/>
                <a:gd name="T14" fmla="*/ 56 w 242"/>
                <a:gd name="T15" fmla="*/ 96 h 178"/>
                <a:gd name="T16" fmla="*/ 67 w 242"/>
                <a:gd name="T17" fmla="*/ 93 h 178"/>
                <a:gd name="T18" fmla="*/ 83 w 242"/>
                <a:gd name="T19" fmla="*/ 83 h 178"/>
                <a:gd name="T20" fmla="*/ 93 w 242"/>
                <a:gd name="T21" fmla="*/ 77 h 178"/>
                <a:gd name="T22" fmla="*/ 93 w 242"/>
                <a:gd name="T23" fmla="*/ 71 h 178"/>
                <a:gd name="T24" fmla="*/ 93 w 242"/>
                <a:gd name="T25" fmla="*/ 63 h 178"/>
                <a:gd name="T26" fmla="*/ 89 w 242"/>
                <a:gd name="T27" fmla="*/ 61 h 178"/>
                <a:gd name="T28" fmla="*/ 85 w 242"/>
                <a:gd name="T29" fmla="*/ 55 h 178"/>
                <a:gd name="T30" fmla="*/ 98 w 242"/>
                <a:gd name="T31" fmla="*/ 44 h 178"/>
                <a:gd name="T32" fmla="*/ 102 w 242"/>
                <a:gd name="T33" fmla="*/ 33 h 178"/>
                <a:gd name="T34" fmla="*/ 116 w 242"/>
                <a:gd name="T35" fmla="*/ 15 h 178"/>
                <a:gd name="T36" fmla="*/ 130 w 242"/>
                <a:gd name="T37" fmla="*/ 8 h 178"/>
                <a:gd name="T38" fmla="*/ 147 w 242"/>
                <a:gd name="T39" fmla="*/ 2 h 178"/>
                <a:gd name="T40" fmla="*/ 163 w 242"/>
                <a:gd name="T41" fmla="*/ 5 h 178"/>
                <a:gd name="T42" fmla="*/ 165 w 242"/>
                <a:gd name="T43" fmla="*/ 16 h 178"/>
                <a:gd name="T44" fmla="*/ 171 w 242"/>
                <a:gd name="T45" fmla="*/ 24 h 178"/>
                <a:gd name="T46" fmla="*/ 171 w 242"/>
                <a:gd name="T47" fmla="*/ 34 h 178"/>
                <a:gd name="T48" fmla="*/ 174 w 242"/>
                <a:gd name="T49" fmla="*/ 48 h 178"/>
                <a:gd name="T50" fmla="*/ 181 w 242"/>
                <a:gd name="T51" fmla="*/ 59 h 178"/>
                <a:gd name="T52" fmla="*/ 184 w 242"/>
                <a:gd name="T53" fmla="*/ 79 h 178"/>
                <a:gd name="T54" fmla="*/ 188 w 242"/>
                <a:gd name="T55" fmla="*/ 89 h 178"/>
                <a:gd name="T56" fmla="*/ 188 w 242"/>
                <a:gd name="T57" fmla="*/ 120 h 178"/>
                <a:gd name="T58" fmla="*/ 192 w 242"/>
                <a:gd name="T59" fmla="*/ 146 h 178"/>
                <a:gd name="T60" fmla="*/ 192 w 242"/>
                <a:gd name="T61" fmla="*/ 158 h 178"/>
                <a:gd name="T62" fmla="*/ 186 w 242"/>
                <a:gd name="T63" fmla="*/ 171 h 178"/>
                <a:gd name="T64" fmla="*/ 198 w 242"/>
                <a:gd name="T65" fmla="*/ 166 h 178"/>
                <a:gd name="T66" fmla="*/ 206 w 242"/>
                <a:gd name="T67" fmla="*/ 160 h 178"/>
                <a:gd name="T68" fmla="*/ 217 w 242"/>
                <a:gd name="T69" fmla="*/ 158 h 178"/>
                <a:gd name="T70" fmla="*/ 225 w 242"/>
                <a:gd name="T71" fmla="*/ 153 h 178"/>
                <a:gd name="T72" fmla="*/ 225 w 242"/>
                <a:gd name="T73" fmla="*/ 157 h 178"/>
                <a:gd name="T74" fmla="*/ 233 w 242"/>
                <a:gd name="T75" fmla="*/ 151 h 178"/>
                <a:gd name="T76" fmla="*/ 240 w 242"/>
                <a:gd name="T77" fmla="*/ 149 h 178"/>
                <a:gd name="T78" fmla="*/ 233 w 242"/>
                <a:gd name="T79" fmla="*/ 157 h 178"/>
                <a:gd name="T80" fmla="*/ 219 w 242"/>
                <a:gd name="T81" fmla="*/ 166 h 178"/>
                <a:gd name="T82" fmla="*/ 206 w 242"/>
                <a:gd name="T83" fmla="*/ 173 h 178"/>
                <a:gd name="T84" fmla="*/ 189 w 242"/>
                <a:gd name="T85" fmla="*/ 178 h 178"/>
                <a:gd name="T86" fmla="*/ 182 w 242"/>
                <a:gd name="T87" fmla="*/ 171 h 178"/>
                <a:gd name="T88" fmla="*/ 180 w 242"/>
                <a:gd name="T89" fmla="*/ 165 h 178"/>
                <a:gd name="T90" fmla="*/ 155 w 242"/>
                <a:gd name="T91" fmla="*/ 158 h 178"/>
                <a:gd name="T92" fmla="*/ 154 w 242"/>
                <a:gd name="T93" fmla="*/ 151 h 178"/>
                <a:gd name="T94" fmla="*/ 148 w 242"/>
                <a:gd name="T95" fmla="*/ 150 h 178"/>
                <a:gd name="T96" fmla="*/ 140 w 242"/>
                <a:gd name="T97" fmla="*/ 138 h 178"/>
                <a:gd name="T98" fmla="*/ 2 w 242"/>
                <a:gd name="T99" fmla="*/ 15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2" h="178">
                  <a:moveTo>
                    <a:pt x="0" y="146"/>
                  </a:moveTo>
                  <a:lnTo>
                    <a:pt x="10" y="136"/>
                  </a:lnTo>
                  <a:lnTo>
                    <a:pt x="12" y="133"/>
                  </a:lnTo>
                  <a:lnTo>
                    <a:pt x="16" y="129"/>
                  </a:lnTo>
                  <a:lnTo>
                    <a:pt x="18" y="127"/>
                  </a:lnTo>
                  <a:lnTo>
                    <a:pt x="22" y="124"/>
                  </a:lnTo>
                  <a:lnTo>
                    <a:pt x="22" y="121"/>
                  </a:lnTo>
                  <a:lnTo>
                    <a:pt x="22" y="119"/>
                  </a:lnTo>
                  <a:lnTo>
                    <a:pt x="17" y="109"/>
                  </a:lnTo>
                  <a:lnTo>
                    <a:pt x="14" y="102"/>
                  </a:lnTo>
                  <a:lnTo>
                    <a:pt x="18" y="99"/>
                  </a:lnTo>
                  <a:lnTo>
                    <a:pt x="31" y="96"/>
                  </a:lnTo>
                  <a:lnTo>
                    <a:pt x="38" y="96"/>
                  </a:lnTo>
                  <a:lnTo>
                    <a:pt x="47" y="96"/>
                  </a:lnTo>
                  <a:lnTo>
                    <a:pt x="53" y="96"/>
                  </a:lnTo>
                  <a:lnTo>
                    <a:pt x="56" y="96"/>
                  </a:lnTo>
                  <a:lnTo>
                    <a:pt x="63" y="93"/>
                  </a:lnTo>
                  <a:lnTo>
                    <a:pt x="67" y="93"/>
                  </a:lnTo>
                  <a:lnTo>
                    <a:pt x="77" y="90"/>
                  </a:lnTo>
                  <a:lnTo>
                    <a:pt x="83" y="83"/>
                  </a:lnTo>
                  <a:lnTo>
                    <a:pt x="89" y="80"/>
                  </a:lnTo>
                  <a:lnTo>
                    <a:pt x="93" y="77"/>
                  </a:lnTo>
                  <a:lnTo>
                    <a:pt x="93" y="75"/>
                  </a:lnTo>
                  <a:lnTo>
                    <a:pt x="93" y="71"/>
                  </a:lnTo>
                  <a:lnTo>
                    <a:pt x="89" y="66"/>
                  </a:lnTo>
                  <a:lnTo>
                    <a:pt x="93" y="63"/>
                  </a:lnTo>
                  <a:lnTo>
                    <a:pt x="94" y="59"/>
                  </a:lnTo>
                  <a:lnTo>
                    <a:pt x="89" y="61"/>
                  </a:lnTo>
                  <a:lnTo>
                    <a:pt x="87" y="59"/>
                  </a:lnTo>
                  <a:lnTo>
                    <a:pt x="85" y="55"/>
                  </a:lnTo>
                  <a:lnTo>
                    <a:pt x="90" y="51"/>
                  </a:lnTo>
                  <a:lnTo>
                    <a:pt x="98" y="44"/>
                  </a:lnTo>
                  <a:lnTo>
                    <a:pt x="101" y="38"/>
                  </a:lnTo>
                  <a:lnTo>
                    <a:pt x="102" y="33"/>
                  </a:lnTo>
                  <a:lnTo>
                    <a:pt x="110" y="23"/>
                  </a:lnTo>
                  <a:lnTo>
                    <a:pt x="116" y="15"/>
                  </a:lnTo>
                  <a:lnTo>
                    <a:pt x="123" y="10"/>
                  </a:lnTo>
                  <a:lnTo>
                    <a:pt x="130" y="8"/>
                  </a:lnTo>
                  <a:lnTo>
                    <a:pt x="141" y="5"/>
                  </a:lnTo>
                  <a:lnTo>
                    <a:pt x="147" y="2"/>
                  </a:lnTo>
                  <a:lnTo>
                    <a:pt x="163" y="0"/>
                  </a:lnTo>
                  <a:lnTo>
                    <a:pt x="163" y="5"/>
                  </a:lnTo>
                  <a:lnTo>
                    <a:pt x="163" y="11"/>
                  </a:lnTo>
                  <a:lnTo>
                    <a:pt x="165" y="16"/>
                  </a:lnTo>
                  <a:lnTo>
                    <a:pt x="168" y="23"/>
                  </a:lnTo>
                  <a:lnTo>
                    <a:pt x="171" y="24"/>
                  </a:lnTo>
                  <a:lnTo>
                    <a:pt x="174" y="32"/>
                  </a:lnTo>
                  <a:lnTo>
                    <a:pt x="171" y="34"/>
                  </a:lnTo>
                  <a:lnTo>
                    <a:pt x="170" y="41"/>
                  </a:lnTo>
                  <a:lnTo>
                    <a:pt x="174" y="48"/>
                  </a:lnTo>
                  <a:lnTo>
                    <a:pt x="177" y="56"/>
                  </a:lnTo>
                  <a:lnTo>
                    <a:pt x="181" y="59"/>
                  </a:lnTo>
                  <a:lnTo>
                    <a:pt x="182" y="70"/>
                  </a:lnTo>
                  <a:lnTo>
                    <a:pt x="184" y="79"/>
                  </a:lnTo>
                  <a:lnTo>
                    <a:pt x="188" y="88"/>
                  </a:lnTo>
                  <a:lnTo>
                    <a:pt x="188" y="89"/>
                  </a:lnTo>
                  <a:lnTo>
                    <a:pt x="188" y="102"/>
                  </a:lnTo>
                  <a:lnTo>
                    <a:pt x="188" y="120"/>
                  </a:lnTo>
                  <a:lnTo>
                    <a:pt x="192" y="139"/>
                  </a:lnTo>
                  <a:lnTo>
                    <a:pt x="192" y="146"/>
                  </a:lnTo>
                  <a:lnTo>
                    <a:pt x="196" y="152"/>
                  </a:lnTo>
                  <a:lnTo>
                    <a:pt x="192" y="158"/>
                  </a:lnTo>
                  <a:lnTo>
                    <a:pt x="193" y="161"/>
                  </a:lnTo>
                  <a:lnTo>
                    <a:pt x="186" y="171"/>
                  </a:lnTo>
                  <a:lnTo>
                    <a:pt x="193" y="168"/>
                  </a:lnTo>
                  <a:lnTo>
                    <a:pt x="198" y="166"/>
                  </a:lnTo>
                  <a:lnTo>
                    <a:pt x="204" y="162"/>
                  </a:lnTo>
                  <a:lnTo>
                    <a:pt x="206" y="160"/>
                  </a:lnTo>
                  <a:lnTo>
                    <a:pt x="212" y="159"/>
                  </a:lnTo>
                  <a:lnTo>
                    <a:pt x="217" y="158"/>
                  </a:lnTo>
                  <a:lnTo>
                    <a:pt x="219" y="156"/>
                  </a:lnTo>
                  <a:lnTo>
                    <a:pt x="225" y="153"/>
                  </a:lnTo>
                  <a:lnTo>
                    <a:pt x="230" y="147"/>
                  </a:lnTo>
                  <a:lnTo>
                    <a:pt x="225" y="157"/>
                  </a:lnTo>
                  <a:lnTo>
                    <a:pt x="230" y="155"/>
                  </a:lnTo>
                  <a:lnTo>
                    <a:pt x="233" y="151"/>
                  </a:lnTo>
                  <a:lnTo>
                    <a:pt x="236" y="150"/>
                  </a:lnTo>
                  <a:lnTo>
                    <a:pt x="240" y="149"/>
                  </a:lnTo>
                  <a:lnTo>
                    <a:pt x="242" y="149"/>
                  </a:lnTo>
                  <a:lnTo>
                    <a:pt x="233" y="157"/>
                  </a:lnTo>
                  <a:lnTo>
                    <a:pt x="225" y="163"/>
                  </a:lnTo>
                  <a:lnTo>
                    <a:pt x="219" y="166"/>
                  </a:lnTo>
                  <a:lnTo>
                    <a:pt x="214" y="171"/>
                  </a:lnTo>
                  <a:lnTo>
                    <a:pt x="206" y="173"/>
                  </a:lnTo>
                  <a:lnTo>
                    <a:pt x="197" y="176"/>
                  </a:lnTo>
                  <a:lnTo>
                    <a:pt x="189" y="178"/>
                  </a:lnTo>
                  <a:lnTo>
                    <a:pt x="184" y="175"/>
                  </a:lnTo>
                  <a:lnTo>
                    <a:pt x="182" y="171"/>
                  </a:lnTo>
                  <a:lnTo>
                    <a:pt x="182" y="167"/>
                  </a:lnTo>
                  <a:lnTo>
                    <a:pt x="180" y="165"/>
                  </a:lnTo>
                  <a:lnTo>
                    <a:pt x="167" y="161"/>
                  </a:lnTo>
                  <a:lnTo>
                    <a:pt x="155" y="158"/>
                  </a:lnTo>
                  <a:lnTo>
                    <a:pt x="157" y="153"/>
                  </a:lnTo>
                  <a:lnTo>
                    <a:pt x="154" y="151"/>
                  </a:lnTo>
                  <a:lnTo>
                    <a:pt x="151" y="151"/>
                  </a:lnTo>
                  <a:lnTo>
                    <a:pt x="148" y="150"/>
                  </a:lnTo>
                  <a:lnTo>
                    <a:pt x="144" y="143"/>
                  </a:lnTo>
                  <a:lnTo>
                    <a:pt x="140" y="138"/>
                  </a:lnTo>
                  <a:lnTo>
                    <a:pt x="132" y="133"/>
                  </a:lnTo>
                  <a:lnTo>
                    <a:pt x="2" y="156"/>
                  </a:lnTo>
                  <a:lnTo>
                    <a:pt x="0" y="14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42" name="Freeform 24"/>
            <p:cNvSpPr>
              <a:spLocks/>
            </p:cNvSpPr>
            <p:nvPr/>
          </p:nvSpPr>
          <p:spPr bwMode="auto">
            <a:xfrm>
              <a:off x="7792486" y="1982680"/>
              <a:ext cx="94441" cy="170331"/>
            </a:xfrm>
            <a:custGeom>
              <a:avLst/>
              <a:gdLst>
                <a:gd name="T0" fmla="*/ 0 w 56"/>
                <a:gd name="T1" fmla="*/ 23 h 101"/>
                <a:gd name="T2" fmla="*/ 2 w 56"/>
                <a:gd name="T3" fmla="*/ 28 h 101"/>
                <a:gd name="T4" fmla="*/ 5 w 56"/>
                <a:gd name="T5" fmla="*/ 35 h 101"/>
                <a:gd name="T6" fmla="*/ 8 w 56"/>
                <a:gd name="T7" fmla="*/ 36 h 101"/>
                <a:gd name="T8" fmla="*/ 11 w 56"/>
                <a:gd name="T9" fmla="*/ 44 h 101"/>
                <a:gd name="T10" fmla="*/ 8 w 56"/>
                <a:gd name="T11" fmla="*/ 46 h 101"/>
                <a:gd name="T12" fmla="*/ 7 w 56"/>
                <a:gd name="T13" fmla="*/ 53 h 101"/>
                <a:gd name="T14" fmla="*/ 11 w 56"/>
                <a:gd name="T15" fmla="*/ 60 h 101"/>
                <a:gd name="T16" fmla="*/ 14 w 56"/>
                <a:gd name="T17" fmla="*/ 68 h 101"/>
                <a:gd name="T18" fmla="*/ 18 w 56"/>
                <a:gd name="T19" fmla="*/ 71 h 101"/>
                <a:gd name="T20" fmla="*/ 19 w 56"/>
                <a:gd name="T21" fmla="*/ 82 h 101"/>
                <a:gd name="T22" fmla="*/ 21 w 56"/>
                <a:gd name="T23" fmla="*/ 91 h 101"/>
                <a:gd name="T24" fmla="*/ 25 w 56"/>
                <a:gd name="T25" fmla="*/ 100 h 101"/>
                <a:gd name="T26" fmla="*/ 25 w 56"/>
                <a:gd name="T27" fmla="*/ 101 h 101"/>
                <a:gd name="T28" fmla="*/ 47 w 56"/>
                <a:gd name="T29" fmla="*/ 98 h 101"/>
                <a:gd name="T30" fmla="*/ 45 w 56"/>
                <a:gd name="T31" fmla="*/ 91 h 101"/>
                <a:gd name="T32" fmla="*/ 46 w 56"/>
                <a:gd name="T33" fmla="*/ 82 h 101"/>
                <a:gd name="T34" fmla="*/ 45 w 56"/>
                <a:gd name="T35" fmla="*/ 71 h 101"/>
                <a:gd name="T36" fmla="*/ 44 w 56"/>
                <a:gd name="T37" fmla="*/ 60 h 101"/>
                <a:gd name="T38" fmla="*/ 47 w 56"/>
                <a:gd name="T39" fmla="*/ 45 h 101"/>
                <a:gd name="T40" fmla="*/ 47 w 56"/>
                <a:gd name="T41" fmla="*/ 32 h 101"/>
                <a:gd name="T42" fmla="*/ 56 w 56"/>
                <a:gd name="T43" fmla="*/ 25 h 101"/>
                <a:gd name="T44" fmla="*/ 56 w 56"/>
                <a:gd name="T45" fmla="*/ 21 h 101"/>
                <a:gd name="T46" fmla="*/ 53 w 56"/>
                <a:gd name="T47" fmla="*/ 17 h 101"/>
                <a:gd name="T48" fmla="*/ 53 w 56"/>
                <a:gd name="T49" fmla="*/ 12 h 101"/>
                <a:gd name="T50" fmla="*/ 53 w 56"/>
                <a:gd name="T51" fmla="*/ 4 h 101"/>
                <a:gd name="T52" fmla="*/ 50 w 56"/>
                <a:gd name="T53" fmla="*/ 0 h 101"/>
                <a:gd name="T54" fmla="*/ 43 w 56"/>
                <a:gd name="T55" fmla="*/ 2 h 101"/>
                <a:gd name="T56" fmla="*/ 36 w 56"/>
                <a:gd name="T57" fmla="*/ 4 h 101"/>
                <a:gd name="T58" fmla="*/ 22 w 56"/>
                <a:gd name="T59" fmla="*/ 6 h 101"/>
                <a:gd name="T60" fmla="*/ 15 w 56"/>
                <a:gd name="T61" fmla="*/ 8 h 101"/>
                <a:gd name="T62" fmla="*/ 5 w 56"/>
                <a:gd name="T63" fmla="*/ 12 h 101"/>
                <a:gd name="T64" fmla="*/ 0 w 56"/>
                <a:gd name="T65" fmla="*/ 12 h 101"/>
                <a:gd name="T66" fmla="*/ 0 w 56"/>
                <a:gd name="T67" fmla="*/ 17 h 101"/>
                <a:gd name="T68" fmla="*/ 0 w 56"/>
                <a:gd name="T69" fmla="*/ 2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" h="101">
                  <a:moveTo>
                    <a:pt x="0" y="23"/>
                  </a:moveTo>
                  <a:lnTo>
                    <a:pt x="2" y="28"/>
                  </a:lnTo>
                  <a:lnTo>
                    <a:pt x="5" y="35"/>
                  </a:lnTo>
                  <a:lnTo>
                    <a:pt x="8" y="36"/>
                  </a:lnTo>
                  <a:lnTo>
                    <a:pt x="11" y="44"/>
                  </a:lnTo>
                  <a:lnTo>
                    <a:pt x="8" y="46"/>
                  </a:lnTo>
                  <a:lnTo>
                    <a:pt x="7" y="53"/>
                  </a:lnTo>
                  <a:lnTo>
                    <a:pt x="11" y="60"/>
                  </a:lnTo>
                  <a:lnTo>
                    <a:pt x="14" y="68"/>
                  </a:lnTo>
                  <a:lnTo>
                    <a:pt x="18" y="71"/>
                  </a:lnTo>
                  <a:lnTo>
                    <a:pt x="19" y="82"/>
                  </a:lnTo>
                  <a:lnTo>
                    <a:pt x="21" y="91"/>
                  </a:lnTo>
                  <a:lnTo>
                    <a:pt x="25" y="100"/>
                  </a:lnTo>
                  <a:lnTo>
                    <a:pt x="25" y="101"/>
                  </a:lnTo>
                  <a:lnTo>
                    <a:pt x="47" y="98"/>
                  </a:lnTo>
                  <a:lnTo>
                    <a:pt x="45" y="91"/>
                  </a:lnTo>
                  <a:lnTo>
                    <a:pt x="46" y="82"/>
                  </a:lnTo>
                  <a:lnTo>
                    <a:pt x="45" y="71"/>
                  </a:lnTo>
                  <a:lnTo>
                    <a:pt x="44" y="60"/>
                  </a:lnTo>
                  <a:lnTo>
                    <a:pt x="47" y="45"/>
                  </a:lnTo>
                  <a:lnTo>
                    <a:pt x="47" y="32"/>
                  </a:lnTo>
                  <a:lnTo>
                    <a:pt x="56" y="25"/>
                  </a:lnTo>
                  <a:lnTo>
                    <a:pt x="56" y="21"/>
                  </a:lnTo>
                  <a:lnTo>
                    <a:pt x="53" y="17"/>
                  </a:lnTo>
                  <a:lnTo>
                    <a:pt x="53" y="12"/>
                  </a:lnTo>
                  <a:lnTo>
                    <a:pt x="53" y="4"/>
                  </a:lnTo>
                  <a:lnTo>
                    <a:pt x="50" y="0"/>
                  </a:lnTo>
                  <a:lnTo>
                    <a:pt x="43" y="2"/>
                  </a:lnTo>
                  <a:lnTo>
                    <a:pt x="36" y="4"/>
                  </a:lnTo>
                  <a:lnTo>
                    <a:pt x="22" y="6"/>
                  </a:lnTo>
                  <a:lnTo>
                    <a:pt x="15" y="8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43" name="Freeform 25"/>
            <p:cNvSpPr>
              <a:spLocks/>
            </p:cNvSpPr>
            <p:nvPr/>
          </p:nvSpPr>
          <p:spPr bwMode="auto">
            <a:xfrm>
              <a:off x="7866689" y="1960756"/>
              <a:ext cx="84322" cy="187195"/>
            </a:xfrm>
            <a:custGeom>
              <a:avLst/>
              <a:gdLst>
                <a:gd name="T0" fmla="*/ 18 w 50"/>
                <a:gd name="T1" fmla="*/ 0 h 111"/>
                <a:gd name="T2" fmla="*/ 14 w 50"/>
                <a:gd name="T3" fmla="*/ 1 h 111"/>
                <a:gd name="T4" fmla="*/ 9 w 50"/>
                <a:gd name="T5" fmla="*/ 1 h 111"/>
                <a:gd name="T6" fmla="*/ 9 w 50"/>
                <a:gd name="T7" fmla="*/ 6 h 111"/>
                <a:gd name="T8" fmla="*/ 8 w 50"/>
                <a:gd name="T9" fmla="*/ 9 h 111"/>
                <a:gd name="T10" fmla="*/ 6 w 50"/>
                <a:gd name="T11" fmla="*/ 13 h 111"/>
                <a:gd name="T12" fmla="*/ 9 w 50"/>
                <a:gd name="T13" fmla="*/ 17 h 111"/>
                <a:gd name="T14" fmla="*/ 9 w 50"/>
                <a:gd name="T15" fmla="*/ 25 h 111"/>
                <a:gd name="T16" fmla="*/ 9 w 50"/>
                <a:gd name="T17" fmla="*/ 30 h 111"/>
                <a:gd name="T18" fmla="*/ 12 w 50"/>
                <a:gd name="T19" fmla="*/ 34 h 111"/>
                <a:gd name="T20" fmla="*/ 12 w 50"/>
                <a:gd name="T21" fmla="*/ 38 h 111"/>
                <a:gd name="T22" fmla="*/ 3 w 50"/>
                <a:gd name="T23" fmla="*/ 45 h 111"/>
                <a:gd name="T24" fmla="*/ 3 w 50"/>
                <a:gd name="T25" fmla="*/ 58 h 111"/>
                <a:gd name="T26" fmla="*/ 0 w 50"/>
                <a:gd name="T27" fmla="*/ 73 h 111"/>
                <a:gd name="T28" fmla="*/ 1 w 50"/>
                <a:gd name="T29" fmla="*/ 84 h 111"/>
                <a:gd name="T30" fmla="*/ 2 w 50"/>
                <a:gd name="T31" fmla="*/ 95 h 111"/>
                <a:gd name="T32" fmla="*/ 1 w 50"/>
                <a:gd name="T33" fmla="*/ 104 h 111"/>
                <a:gd name="T34" fmla="*/ 3 w 50"/>
                <a:gd name="T35" fmla="*/ 111 h 111"/>
                <a:gd name="T36" fmla="*/ 40 w 50"/>
                <a:gd name="T37" fmla="*/ 102 h 111"/>
                <a:gd name="T38" fmla="*/ 41 w 50"/>
                <a:gd name="T39" fmla="*/ 97 h 111"/>
                <a:gd name="T40" fmla="*/ 49 w 50"/>
                <a:gd name="T41" fmla="*/ 94 h 111"/>
                <a:gd name="T42" fmla="*/ 48 w 50"/>
                <a:gd name="T43" fmla="*/ 91 h 111"/>
                <a:gd name="T44" fmla="*/ 50 w 50"/>
                <a:gd name="T45" fmla="*/ 83 h 111"/>
                <a:gd name="T46" fmla="*/ 50 w 50"/>
                <a:gd name="T47" fmla="*/ 83 h 111"/>
                <a:gd name="T48" fmla="*/ 41 w 50"/>
                <a:gd name="T49" fmla="*/ 75 h 111"/>
                <a:gd name="T50" fmla="*/ 18 w 50"/>
                <a:gd name="T5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111">
                  <a:moveTo>
                    <a:pt x="18" y="0"/>
                  </a:moveTo>
                  <a:lnTo>
                    <a:pt x="14" y="1"/>
                  </a:lnTo>
                  <a:lnTo>
                    <a:pt x="9" y="1"/>
                  </a:lnTo>
                  <a:lnTo>
                    <a:pt x="9" y="6"/>
                  </a:lnTo>
                  <a:lnTo>
                    <a:pt x="8" y="9"/>
                  </a:lnTo>
                  <a:lnTo>
                    <a:pt x="6" y="13"/>
                  </a:lnTo>
                  <a:lnTo>
                    <a:pt x="9" y="17"/>
                  </a:lnTo>
                  <a:lnTo>
                    <a:pt x="9" y="25"/>
                  </a:lnTo>
                  <a:lnTo>
                    <a:pt x="9" y="30"/>
                  </a:lnTo>
                  <a:lnTo>
                    <a:pt x="12" y="34"/>
                  </a:lnTo>
                  <a:lnTo>
                    <a:pt x="12" y="38"/>
                  </a:lnTo>
                  <a:lnTo>
                    <a:pt x="3" y="45"/>
                  </a:lnTo>
                  <a:lnTo>
                    <a:pt x="3" y="58"/>
                  </a:lnTo>
                  <a:lnTo>
                    <a:pt x="0" y="73"/>
                  </a:lnTo>
                  <a:lnTo>
                    <a:pt x="1" y="84"/>
                  </a:lnTo>
                  <a:lnTo>
                    <a:pt x="2" y="95"/>
                  </a:lnTo>
                  <a:lnTo>
                    <a:pt x="1" y="104"/>
                  </a:lnTo>
                  <a:lnTo>
                    <a:pt x="3" y="111"/>
                  </a:lnTo>
                  <a:lnTo>
                    <a:pt x="40" y="102"/>
                  </a:lnTo>
                  <a:lnTo>
                    <a:pt x="41" y="97"/>
                  </a:lnTo>
                  <a:lnTo>
                    <a:pt x="49" y="94"/>
                  </a:lnTo>
                  <a:lnTo>
                    <a:pt x="48" y="91"/>
                  </a:lnTo>
                  <a:lnTo>
                    <a:pt x="50" y="83"/>
                  </a:lnTo>
                  <a:lnTo>
                    <a:pt x="50" y="83"/>
                  </a:lnTo>
                  <a:lnTo>
                    <a:pt x="41" y="75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B4DC"/>
            </a:solidFill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44" name="Freeform 26"/>
            <p:cNvSpPr>
              <a:spLocks/>
            </p:cNvSpPr>
            <p:nvPr/>
          </p:nvSpPr>
          <p:spPr bwMode="auto">
            <a:xfrm>
              <a:off x="7834648" y="2188426"/>
              <a:ext cx="94441" cy="86009"/>
            </a:xfrm>
            <a:custGeom>
              <a:avLst/>
              <a:gdLst>
                <a:gd name="T0" fmla="*/ 4 w 56"/>
                <a:gd name="T1" fmla="*/ 29 h 51"/>
                <a:gd name="T2" fmla="*/ 4 w 56"/>
                <a:gd name="T3" fmla="*/ 36 h 51"/>
                <a:gd name="T4" fmla="*/ 8 w 56"/>
                <a:gd name="T5" fmla="*/ 42 h 51"/>
                <a:gd name="T6" fmla="*/ 4 w 56"/>
                <a:gd name="T7" fmla="*/ 48 h 51"/>
                <a:gd name="T8" fmla="*/ 5 w 56"/>
                <a:gd name="T9" fmla="*/ 51 h 51"/>
                <a:gd name="T10" fmla="*/ 9 w 56"/>
                <a:gd name="T11" fmla="*/ 50 h 51"/>
                <a:gd name="T12" fmla="*/ 13 w 56"/>
                <a:gd name="T13" fmla="*/ 45 h 51"/>
                <a:gd name="T14" fmla="*/ 15 w 56"/>
                <a:gd name="T15" fmla="*/ 44 h 51"/>
                <a:gd name="T16" fmla="*/ 20 w 56"/>
                <a:gd name="T17" fmla="*/ 39 h 51"/>
                <a:gd name="T18" fmla="*/ 25 w 56"/>
                <a:gd name="T19" fmla="*/ 36 h 51"/>
                <a:gd name="T20" fmla="*/ 33 w 56"/>
                <a:gd name="T21" fmla="*/ 36 h 51"/>
                <a:gd name="T22" fmla="*/ 37 w 56"/>
                <a:gd name="T23" fmla="*/ 34 h 51"/>
                <a:gd name="T24" fmla="*/ 39 w 56"/>
                <a:gd name="T25" fmla="*/ 32 h 51"/>
                <a:gd name="T26" fmla="*/ 44 w 56"/>
                <a:gd name="T27" fmla="*/ 30 h 51"/>
                <a:gd name="T28" fmla="*/ 49 w 56"/>
                <a:gd name="T29" fmla="*/ 28 h 51"/>
                <a:gd name="T30" fmla="*/ 55 w 56"/>
                <a:gd name="T31" fmla="*/ 28 h 51"/>
                <a:gd name="T32" fmla="*/ 56 w 56"/>
                <a:gd name="T33" fmla="*/ 26 h 51"/>
                <a:gd name="T34" fmla="*/ 50 w 56"/>
                <a:gd name="T35" fmla="*/ 0 h 51"/>
                <a:gd name="T36" fmla="*/ 24 w 56"/>
                <a:gd name="T37" fmla="*/ 5 h 51"/>
                <a:gd name="T38" fmla="*/ 0 w 56"/>
                <a:gd name="T39" fmla="*/ 9 h 51"/>
                <a:gd name="T40" fmla="*/ 0 w 56"/>
                <a:gd name="T41" fmla="*/ 10 h 51"/>
                <a:gd name="T42" fmla="*/ 4 w 56"/>
                <a:gd name="T43" fmla="*/ 2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1">
                  <a:moveTo>
                    <a:pt x="4" y="29"/>
                  </a:moveTo>
                  <a:lnTo>
                    <a:pt x="4" y="36"/>
                  </a:lnTo>
                  <a:lnTo>
                    <a:pt x="8" y="42"/>
                  </a:lnTo>
                  <a:lnTo>
                    <a:pt x="4" y="48"/>
                  </a:lnTo>
                  <a:lnTo>
                    <a:pt x="5" y="51"/>
                  </a:lnTo>
                  <a:lnTo>
                    <a:pt x="9" y="50"/>
                  </a:lnTo>
                  <a:lnTo>
                    <a:pt x="13" y="45"/>
                  </a:lnTo>
                  <a:lnTo>
                    <a:pt x="15" y="44"/>
                  </a:lnTo>
                  <a:lnTo>
                    <a:pt x="20" y="39"/>
                  </a:lnTo>
                  <a:lnTo>
                    <a:pt x="25" y="36"/>
                  </a:lnTo>
                  <a:lnTo>
                    <a:pt x="33" y="36"/>
                  </a:lnTo>
                  <a:lnTo>
                    <a:pt x="37" y="34"/>
                  </a:lnTo>
                  <a:lnTo>
                    <a:pt x="39" y="32"/>
                  </a:lnTo>
                  <a:lnTo>
                    <a:pt x="44" y="30"/>
                  </a:lnTo>
                  <a:lnTo>
                    <a:pt x="49" y="28"/>
                  </a:lnTo>
                  <a:lnTo>
                    <a:pt x="55" y="28"/>
                  </a:lnTo>
                  <a:lnTo>
                    <a:pt x="56" y="26"/>
                  </a:lnTo>
                  <a:lnTo>
                    <a:pt x="50" y="0"/>
                  </a:lnTo>
                  <a:lnTo>
                    <a:pt x="24" y="5"/>
                  </a:lnTo>
                  <a:lnTo>
                    <a:pt x="0" y="9"/>
                  </a:lnTo>
                  <a:lnTo>
                    <a:pt x="0" y="10"/>
                  </a:lnTo>
                  <a:lnTo>
                    <a:pt x="4" y="29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45" name="Freeform 27"/>
            <p:cNvSpPr>
              <a:spLocks/>
            </p:cNvSpPr>
            <p:nvPr/>
          </p:nvSpPr>
          <p:spPr bwMode="auto">
            <a:xfrm>
              <a:off x="7918970" y="2179993"/>
              <a:ext cx="40475" cy="52280"/>
            </a:xfrm>
            <a:custGeom>
              <a:avLst/>
              <a:gdLst>
                <a:gd name="T0" fmla="*/ 23 w 24"/>
                <a:gd name="T1" fmla="*/ 15 h 31"/>
                <a:gd name="T2" fmla="*/ 21 w 24"/>
                <a:gd name="T3" fmla="*/ 13 h 31"/>
                <a:gd name="T4" fmla="*/ 21 w 24"/>
                <a:gd name="T5" fmla="*/ 12 h 31"/>
                <a:gd name="T6" fmla="*/ 18 w 24"/>
                <a:gd name="T7" fmla="*/ 11 h 31"/>
                <a:gd name="T8" fmla="*/ 16 w 24"/>
                <a:gd name="T9" fmla="*/ 10 h 31"/>
                <a:gd name="T10" fmla="*/ 16 w 24"/>
                <a:gd name="T11" fmla="*/ 7 h 31"/>
                <a:gd name="T12" fmla="*/ 13 w 24"/>
                <a:gd name="T13" fmla="*/ 5 h 31"/>
                <a:gd name="T14" fmla="*/ 10 w 24"/>
                <a:gd name="T15" fmla="*/ 0 h 31"/>
                <a:gd name="T16" fmla="*/ 0 w 24"/>
                <a:gd name="T17" fmla="*/ 5 h 31"/>
                <a:gd name="T18" fmla="*/ 6 w 24"/>
                <a:gd name="T19" fmla="*/ 31 h 31"/>
                <a:gd name="T20" fmla="*/ 8 w 24"/>
                <a:gd name="T21" fmla="*/ 29 h 31"/>
                <a:gd name="T22" fmla="*/ 10 w 24"/>
                <a:gd name="T23" fmla="*/ 28 h 31"/>
                <a:gd name="T24" fmla="*/ 14 w 24"/>
                <a:gd name="T25" fmla="*/ 26 h 31"/>
                <a:gd name="T26" fmla="*/ 14 w 24"/>
                <a:gd name="T27" fmla="*/ 23 h 31"/>
                <a:gd name="T28" fmla="*/ 14 w 24"/>
                <a:gd name="T29" fmla="*/ 22 h 31"/>
                <a:gd name="T30" fmla="*/ 14 w 24"/>
                <a:gd name="T31" fmla="*/ 20 h 31"/>
                <a:gd name="T32" fmla="*/ 14 w 24"/>
                <a:gd name="T33" fmla="*/ 17 h 31"/>
                <a:gd name="T34" fmla="*/ 14 w 24"/>
                <a:gd name="T35" fmla="*/ 15 h 31"/>
                <a:gd name="T36" fmla="*/ 14 w 24"/>
                <a:gd name="T37" fmla="*/ 14 h 31"/>
                <a:gd name="T38" fmla="*/ 15 w 24"/>
                <a:gd name="T39" fmla="*/ 13 h 31"/>
                <a:gd name="T40" fmla="*/ 16 w 24"/>
                <a:gd name="T41" fmla="*/ 13 h 31"/>
                <a:gd name="T42" fmla="*/ 19 w 24"/>
                <a:gd name="T43" fmla="*/ 14 h 31"/>
                <a:gd name="T44" fmla="*/ 19 w 24"/>
                <a:gd name="T45" fmla="*/ 16 h 31"/>
                <a:gd name="T46" fmla="*/ 21 w 24"/>
                <a:gd name="T47" fmla="*/ 20 h 31"/>
                <a:gd name="T48" fmla="*/ 21 w 24"/>
                <a:gd name="T49" fmla="*/ 21 h 31"/>
                <a:gd name="T50" fmla="*/ 22 w 24"/>
                <a:gd name="T51" fmla="*/ 22 h 31"/>
                <a:gd name="T52" fmla="*/ 24 w 24"/>
                <a:gd name="T53" fmla="*/ 21 h 31"/>
                <a:gd name="T54" fmla="*/ 24 w 24"/>
                <a:gd name="T55" fmla="*/ 20 h 31"/>
                <a:gd name="T56" fmla="*/ 24 w 24"/>
                <a:gd name="T57" fmla="*/ 19 h 31"/>
                <a:gd name="T58" fmla="*/ 23 w 24"/>
                <a:gd name="T59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" h="31">
                  <a:moveTo>
                    <a:pt x="23" y="15"/>
                  </a:moveTo>
                  <a:lnTo>
                    <a:pt x="21" y="13"/>
                  </a:lnTo>
                  <a:lnTo>
                    <a:pt x="21" y="12"/>
                  </a:lnTo>
                  <a:lnTo>
                    <a:pt x="18" y="11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3" y="5"/>
                  </a:lnTo>
                  <a:lnTo>
                    <a:pt x="10" y="0"/>
                  </a:lnTo>
                  <a:lnTo>
                    <a:pt x="0" y="5"/>
                  </a:lnTo>
                  <a:lnTo>
                    <a:pt x="6" y="31"/>
                  </a:lnTo>
                  <a:lnTo>
                    <a:pt x="8" y="29"/>
                  </a:lnTo>
                  <a:lnTo>
                    <a:pt x="10" y="28"/>
                  </a:lnTo>
                  <a:lnTo>
                    <a:pt x="14" y="26"/>
                  </a:lnTo>
                  <a:lnTo>
                    <a:pt x="14" y="23"/>
                  </a:lnTo>
                  <a:lnTo>
                    <a:pt x="14" y="22"/>
                  </a:lnTo>
                  <a:lnTo>
                    <a:pt x="14" y="20"/>
                  </a:lnTo>
                  <a:lnTo>
                    <a:pt x="14" y="17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13"/>
                  </a:lnTo>
                  <a:lnTo>
                    <a:pt x="16" y="13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21" y="20"/>
                  </a:lnTo>
                  <a:lnTo>
                    <a:pt x="21" y="21"/>
                  </a:lnTo>
                  <a:lnTo>
                    <a:pt x="22" y="22"/>
                  </a:lnTo>
                  <a:lnTo>
                    <a:pt x="24" y="21"/>
                  </a:lnTo>
                  <a:lnTo>
                    <a:pt x="24" y="20"/>
                  </a:lnTo>
                  <a:lnTo>
                    <a:pt x="24" y="19"/>
                  </a:lnTo>
                  <a:lnTo>
                    <a:pt x="23" y="1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46" name="Freeform 28"/>
            <p:cNvSpPr>
              <a:spLocks/>
            </p:cNvSpPr>
            <p:nvPr/>
          </p:nvSpPr>
          <p:spPr bwMode="auto">
            <a:xfrm>
              <a:off x="7834648" y="2119281"/>
              <a:ext cx="183822" cy="92755"/>
            </a:xfrm>
            <a:custGeom>
              <a:avLst/>
              <a:gdLst>
                <a:gd name="T0" fmla="*/ 105 w 109"/>
                <a:gd name="T1" fmla="*/ 32 h 55"/>
                <a:gd name="T2" fmla="*/ 101 w 109"/>
                <a:gd name="T3" fmla="*/ 29 h 55"/>
                <a:gd name="T4" fmla="*/ 97 w 109"/>
                <a:gd name="T5" fmla="*/ 25 h 55"/>
                <a:gd name="T6" fmla="*/ 97 w 109"/>
                <a:gd name="T7" fmla="*/ 29 h 55"/>
                <a:gd name="T8" fmla="*/ 102 w 109"/>
                <a:gd name="T9" fmla="*/ 35 h 55"/>
                <a:gd name="T10" fmla="*/ 95 w 109"/>
                <a:gd name="T11" fmla="*/ 36 h 55"/>
                <a:gd name="T12" fmla="*/ 88 w 109"/>
                <a:gd name="T13" fmla="*/ 37 h 55"/>
                <a:gd name="T14" fmla="*/ 85 w 109"/>
                <a:gd name="T15" fmla="*/ 35 h 55"/>
                <a:gd name="T16" fmla="*/ 81 w 109"/>
                <a:gd name="T17" fmla="*/ 32 h 55"/>
                <a:gd name="T18" fmla="*/ 81 w 109"/>
                <a:gd name="T19" fmla="*/ 27 h 55"/>
                <a:gd name="T20" fmla="*/ 73 w 109"/>
                <a:gd name="T21" fmla="*/ 22 h 55"/>
                <a:gd name="T22" fmla="*/ 69 w 109"/>
                <a:gd name="T23" fmla="*/ 22 h 55"/>
                <a:gd name="T24" fmla="*/ 68 w 109"/>
                <a:gd name="T25" fmla="*/ 16 h 55"/>
                <a:gd name="T26" fmla="*/ 71 w 109"/>
                <a:gd name="T27" fmla="*/ 13 h 55"/>
                <a:gd name="T28" fmla="*/ 77 w 109"/>
                <a:gd name="T29" fmla="*/ 9 h 55"/>
                <a:gd name="T30" fmla="*/ 76 w 109"/>
                <a:gd name="T31" fmla="*/ 6 h 55"/>
                <a:gd name="T32" fmla="*/ 71 w 109"/>
                <a:gd name="T33" fmla="*/ 6 h 55"/>
                <a:gd name="T34" fmla="*/ 68 w 109"/>
                <a:gd name="T35" fmla="*/ 0 h 55"/>
                <a:gd name="T36" fmla="*/ 59 w 109"/>
                <a:gd name="T37" fmla="*/ 8 h 55"/>
                <a:gd name="T38" fmla="*/ 0 w 109"/>
                <a:gd name="T39" fmla="*/ 20 h 55"/>
                <a:gd name="T40" fmla="*/ 0 w 109"/>
                <a:gd name="T41" fmla="*/ 50 h 55"/>
                <a:gd name="T42" fmla="*/ 50 w 109"/>
                <a:gd name="T43" fmla="*/ 41 h 55"/>
                <a:gd name="T44" fmla="*/ 63 w 109"/>
                <a:gd name="T45" fmla="*/ 41 h 55"/>
                <a:gd name="T46" fmla="*/ 66 w 109"/>
                <a:gd name="T47" fmla="*/ 46 h 55"/>
                <a:gd name="T48" fmla="*/ 71 w 109"/>
                <a:gd name="T49" fmla="*/ 48 h 55"/>
                <a:gd name="T50" fmla="*/ 73 w 109"/>
                <a:gd name="T51" fmla="*/ 51 h 55"/>
                <a:gd name="T52" fmla="*/ 74 w 109"/>
                <a:gd name="T53" fmla="*/ 55 h 55"/>
                <a:gd name="T54" fmla="*/ 77 w 109"/>
                <a:gd name="T55" fmla="*/ 55 h 55"/>
                <a:gd name="T56" fmla="*/ 79 w 109"/>
                <a:gd name="T57" fmla="*/ 49 h 55"/>
                <a:gd name="T58" fmla="*/ 82 w 109"/>
                <a:gd name="T59" fmla="*/ 45 h 55"/>
                <a:gd name="T60" fmla="*/ 86 w 109"/>
                <a:gd name="T61" fmla="*/ 46 h 55"/>
                <a:gd name="T62" fmla="*/ 87 w 109"/>
                <a:gd name="T63" fmla="*/ 51 h 55"/>
                <a:gd name="T64" fmla="*/ 92 w 109"/>
                <a:gd name="T65" fmla="*/ 47 h 55"/>
                <a:gd name="T66" fmla="*/ 94 w 109"/>
                <a:gd name="T67" fmla="*/ 45 h 55"/>
                <a:gd name="T68" fmla="*/ 101 w 109"/>
                <a:gd name="T69" fmla="*/ 43 h 55"/>
                <a:gd name="T70" fmla="*/ 106 w 109"/>
                <a:gd name="T71" fmla="*/ 40 h 55"/>
                <a:gd name="T72" fmla="*/ 109 w 109"/>
                <a:gd name="T73" fmla="*/ 3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9" h="55">
                  <a:moveTo>
                    <a:pt x="107" y="35"/>
                  </a:moveTo>
                  <a:lnTo>
                    <a:pt x="105" y="32"/>
                  </a:lnTo>
                  <a:lnTo>
                    <a:pt x="104" y="31"/>
                  </a:lnTo>
                  <a:lnTo>
                    <a:pt x="101" y="29"/>
                  </a:lnTo>
                  <a:lnTo>
                    <a:pt x="98" y="27"/>
                  </a:lnTo>
                  <a:lnTo>
                    <a:pt x="97" y="25"/>
                  </a:lnTo>
                  <a:lnTo>
                    <a:pt x="96" y="27"/>
                  </a:lnTo>
                  <a:lnTo>
                    <a:pt x="97" y="29"/>
                  </a:lnTo>
                  <a:lnTo>
                    <a:pt x="100" y="32"/>
                  </a:lnTo>
                  <a:lnTo>
                    <a:pt x="102" y="35"/>
                  </a:lnTo>
                  <a:lnTo>
                    <a:pt x="99" y="36"/>
                  </a:lnTo>
                  <a:lnTo>
                    <a:pt x="95" y="36"/>
                  </a:lnTo>
                  <a:lnTo>
                    <a:pt x="89" y="39"/>
                  </a:lnTo>
                  <a:lnTo>
                    <a:pt x="88" y="37"/>
                  </a:lnTo>
                  <a:lnTo>
                    <a:pt x="87" y="36"/>
                  </a:lnTo>
                  <a:lnTo>
                    <a:pt x="85" y="35"/>
                  </a:lnTo>
                  <a:lnTo>
                    <a:pt x="82" y="33"/>
                  </a:lnTo>
                  <a:lnTo>
                    <a:pt x="81" y="32"/>
                  </a:lnTo>
                  <a:lnTo>
                    <a:pt x="82" y="30"/>
                  </a:lnTo>
                  <a:lnTo>
                    <a:pt x="81" y="27"/>
                  </a:lnTo>
                  <a:lnTo>
                    <a:pt x="77" y="24"/>
                  </a:lnTo>
                  <a:lnTo>
                    <a:pt x="73" y="22"/>
                  </a:lnTo>
                  <a:lnTo>
                    <a:pt x="71" y="22"/>
                  </a:lnTo>
                  <a:lnTo>
                    <a:pt x="69" y="22"/>
                  </a:lnTo>
                  <a:lnTo>
                    <a:pt x="68" y="20"/>
                  </a:lnTo>
                  <a:lnTo>
                    <a:pt x="68" y="16"/>
                  </a:lnTo>
                  <a:lnTo>
                    <a:pt x="70" y="14"/>
                  </a:lnTo>
                  <a:lnTo>
                    <a:pt x="71" y="13"/>
                  </a:lnTo>
                  <a:lnTo>
                    <a:pt x="73" y="11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6" y="6"/>
                  </a:lnTo>
                  <a:lnTo>
                    <a:pt x="73" y="6"/>
                  </a:lnTo>
                  <a:lnTo>
                    <a:pt x="71" y="6"/>
                  </a:lnTo>
                  <a:lnTo>
                    <a:pt x="70" y="3"/>
                  </a:lnTo>
                  <a:lnTo>
                    <a:pt x="68" y="0"/>
                  </a:lnTo>
                  <a:lnTo>
                    <a:pt x="60" y="3"/>
                  </a:lnTo>
                  <a:lnTo>
                    <a:pt x="59" y="8"/>
                  </a:lnTo>
                  <a:lnTo>
                    <a:pt x="22" y="17"/>
                  </a:lnTo>
                  <a:lnTo>
                    <a:pt x="0" y="20"/>
                  </a:lnTo>
                  <a:lnTo>
                    <a:pt x="0" y="33"/>
                  </a:lnTo>
                  <a:lnTo>
                    <a:pt x="0" y="50"/>
                  </a:lnTo>
                  <a:lnTo>
                    <a:pt x="24" y="46"/>
                  </a:lnTo>
                  <a:lnTo>
                    <a:pt x="50" y="41"/>
                  </a:lnTo>
                  <a:lnTo>
                    <a:pt x="60" y="36"/>
                  </a:lnTo>
                  <a:lnTo>
                    <a:pt x="63" y="41"/>
                  </a:lnTo>
                  <a:lnTo>
                    <a:pt x="66" y="43"/>
                  </a:lnTo>
                  <a:lnTo>
                    <a:pt x="66" y="46"/>
                  </a:lnTo>
                  <a:lnTo>
                    <a:pt x="68" y="47"/>
                  </a:lnTo>
                  <a:lnTo>
                    <a:pt x="71" y="48"/>
                  </a:lnTo>
                  <a:lnTo>
                    <a:pt x="71" y="49"/>
                  </a:lnTo>
                  <a:lnTo>
                    <a:pt x="73" y="51"/>
                  </a:lnTo>
                  <a:lnTo>
                    <a:pt x="74" y="55"/>
                  </a:lnTo>
                  <a:lnTo>
                    <a:pt x="74" y="55"/>
                  </a:lnTo>
                  <a:lnTo>
                    <a:pt x="76" y="55"/>
                  </a:lnTo>
                  <a:lnTo>
                    <a:pt x="77" y="55"/>
                  </a:lnTo>
                  <a:lnTo>
                    <a:pt x="79" y="53"/>
                  </a:lnTo>
                  <a:lnTo>
                    <a:pt x="79" y="49"/>
                  </a:lnTo>
                  <a:lnTo>
                    <a:pt x="82" y="47"/>
                  </a:lnTo>
                  <a:lnTo>
                    <a:pt x="82" y="45"/>
                  </a:lnTo>
                  <a:lnTo>
                    <a:pt x="85" y="43"/>
                  </a:lnTo>
                  <a:lnTo>
                    <a:pt x="86" y="46"/>
                  </a:lnTo>
                  <a:lnTo>
                    <a:pt x="87" y="49"/>
                  </a:lnTo>
                  <a:lnTo>
                    <a:pt x="87" y="51"/>
                  </a:lnTo>
                  <a:lnTo>
                    <a:pt x="90" y="49"/>
                  </a:lnTo>
                  <a:lnTo>
                    <a:pt x="92" y="47"/>
                  </a:lnTo>
                  <a:lnTo>
                    <a:pt x="92" y="45"/>
                  </a:lnTo>
                  <a:lnTo>
                    <a:pt x="94" y="45"/>
                  </a:lnTo>
                  <a:lnTo>
                    <a:pt x="97" y="43"/>
                  </a:lnTo>
                  <a:lnTo>
                    <a:pt x="101" y="43"/>
                  </a:lnTo>
                  <a:lnTo>
                    <a:pt x="103" y="41"/>
                  </a:lnTo>
                  <a:lnTo>
                    <a:pt x="106" y="40"/>
                  </a:lnTo>
                  <a:lnTo>
                    <a:pt x="108" y="38"/>
                  </a:lnTo>
                  <a:lnTo>
                    <a:pt x="109" y="36"/>
                  </a:lnTo>
                  <a:lnTo>
                    <a:pt x="107" y="3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47" name="Freeform 29"/>
            <p:cNvSpPr>
              <a:spLocks/>
            </p:cNvSpPr>
            <p:nvPr/>
          </p:nvSpPr>
          <p:spPr bwMode="auto">
            <a:xfrm>
              <a:off x="7976309" y="2205290"/>
              <a:ext cx="16864" cy="11806"/>
            </a:xfrm>
            <a:custGeom>
              <a:avLst/>
              <a:gdLst>
                <a:gd name="T0" fmla="*/ 3 w 12"/>
                <a:gd name="T1" fmla="*/ 9 h 9"/>
                <a:gd name="T2" fmla="*/ 7 w 12"/>
                <a:gd name="T3" fmla="*/ 9 h 9"/>
                <a:gd name="T4" fmla="*/ 10 w 12"/>
                <a:gd name="T5" fmla="*/ 6 h 9"/>
                <a:gd name="T6" fmla="*/ 12 w 12"/>
                <a:gd name="T7" fmla="*/ 4 h 9"/>
                <a:gd name="T8" fmla="*/ 8 w 12"/>
                <a:gd name="T9" fmla="*/ 2 h 9"/>
                <a:gd name="T10" fmla="*/ 4 w 12"/>
                <a:gd name="T11" fmla="*/ 1 h 9"/>
                <a:gd name="T12" fmla="*/ 0 w 12"/>
                <a:gd name="T13" fmla="*/ 7 h 9"/>
                <a:gd name="T14" fmla="*/ 3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3" y="9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5" y="0"/>
                    <a:pt x="4" y="1"/>
                  </a:cubicBezTo>
                  <a:cubicBezTo>
                    <a:pt x="4" y="2"/>
                    <a:pt x="0" y="7"/>
                    <a:pt x="0" y="7"/>
                  </a:cubicBezTo>
                  <a:lnTo>
                    <a:pt x="3" y="9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48" name="Freeform 30"/>
            <p:cNvSpPr>
              <a:spLocks/>
            </p:cNvSpPr>
            <p:nvPr/>
          </p:nvSpPr>
          <p:spPr bwMode="auto">
            <a:xfrm>
              <a:off x="7763817" y="2269376"/>
              <a:ext cx="70830" cy="158525"/>
            </a:xfrm>
            <a:custGeom>
              <a:avLst/>
              <a:gdLst>
                <a:gd name="T0" fmla="*/ 36 w 42"/>
                <a:gd name="T1" fmla="*/ 13 h 94"/>
                <a:gd name="T2" fmla="*/ 36 w 42"/>
                <a:gd name="T3" fmla="*/ 9 h 94"/>
                <a:gd name="T4" fmla="*/ 34 w 42"/>
                <a:gd name="T5" fmla="*/ 7 h 94"/>
                <a:gd name="T6" fmla="*/ 21 w 42"/>
                <a:gd name="T7" fmla="*/ 3 h 94"/>
                <a:gd name="T8" fmla="*/ 9 w 42"/>
                <a:gd name="T9" fmla="*/ 0 h 94"/>
                <a:gd name="T10" fmla="*/ 8 w 42"/>
                <a:gd name="T11" fmla="*/ 3 h 94"/>
                <a:gd name="T12" fmla="*/ 6 w 42"/>
                <a:gd name="T13" fmla="*/ 7 h 94"/>
                <a:gd name="T14" fmla="*/ 3 w 42"/>
                <a:gd name="T15" fmla="*/ 9 h 94"/>
                <a:gd name="T16" fmla="*/ 2 w 42"/>
                <a:gd name="T17" fmla="*/ 14 h 94"/>
                <a:gd name="T18" fmla="*/ 3 w 42"/>
                <a:gd name="T19" fmla="*/ 20 h 94"/>
                <a:gd name="T20" fmla="*/ 3 w 42"/>
                <a:gd name="T21" fmla="*/ 25 h 94"/>
                <a:gd name="T22" fmla="*/ 2 w 42"/>
                <a:gd name="T23" fmla="*/ 30 h 94"/>
                <a:gd name="T24" fmla="*/ 5 w 42"/>
                <a:gd name="T25" fmla="*/ 32 h 94"/>
                <a:gd name="T26" fmla="*/ 9 w 42"/>
                <a:gd name="T27" fmla="*/ 34 h 94"/>
                <a:gd name="T28" fmla="*/ 11 w 42"/>
                <a:gd name="T29" fmla="*/ 38 h 94"/>
                <a:gd name="T30" fmla="*/ 15 w 42"/>
                <a:gd name="T31" fmla="*/ 42 h 94"/>
                <a:gd name="T32" fmla="*/ 20 w 42"/>
                <a:gd name="T33" fmla="*/ 46 h 94"/>
                <a:gd name="T34" fmla="*/ 20 w 42"/>
                <a:gd name="T35" fmla="*/ 47 h 94"/>
                <a:gd name="T36" fmla="*/ 18 w 42"/>
                <a:gd name="T37" fmla="*/ 53 h 94"/>
                <a:gd name="T38" fmla="*/ 10 w 42"/>
                <a:gd name="T39" fmla="*/ 58 h 94"/>
                <a:gd name="T40" fmla="*/ 3 w 42"/>
                <a:gd name="T41" fmla="*/ 64 h 94"/>
                <a:gd name="T42" fmla="*/ 2 w 42"/>
                <a:gd name="T43" fmla="*/ 67 h 94"/>
                <a:gd name="T44" fmla="*/ 0 w 42"/>
                <a:gd name="T45" fmla="*/ 72 h 94"/>
                <a:gd name="T46" fmla="*/ 1 w 42"/>
                <a:gd name="T47" fmla="*/ 75 h 94"/>
                <a:gd name="T48" fmla="*/ 3 w 42"/>
                <a:gd name="T49" fmla="*/ 79 h 94"/>
                <a:gd name="T50" fmla="*/ 8 w 42"/>
                <a:gd name="T51" fmla="*/ 83 h 94"/>
                <a:gd name="T52" fmla="*/ 12 w 42"/>
                <a:gd name="T53" fmla="*/ 85 h 94"/>
                <a:gd name="T54" fmla="*/ 15 w 42"/>
                <a:gd name="T55" fmla="*/ 86 h 94"/>
                <a:gd name="T56" fmla="*/ 20 w 42"/>
                <a:gd name="T57" fmla="*/ 86 h 94"/>
                <a:gd name="T58" fmla="*/ 24 w 42"/>
                <a:gd name="T59" fmla="*/ 86 h 94"/>
                <a:gd name="T60" fmla="*/ 25 w 42"/>
                <a:gd name="T61" fmla="*/ 86 h 94"/>
                <a:gd name="T62" fmla="*/ 24 w 42"/>
                <a:gd name="T63" fmla="*/ 90 h 94"/>
                <a:gd name="T64" fmla="*/ 24 w 42"/>
                <a:gd name="T65" fmla="*/ 93 h 94"/>
                <a:gd name="T66" fmla="*/ 25 w 42"/>
                <a:gd name="T67" fmla="*/ 94 h 94"/>
                <a:gd name="T68" fmla="*/ 26 w 42"/>
                <a:gd name="T69" fmla="*/ 94 h 94"/>
                <a:gd name="T70" fmla="*/ 27 w 42"/>
                <a:gd name="T71" fmla="*/ 87 h 94"/>
                <a:gd name="T72" fmla="*/ 28 w 42"/>
                <a:gd name="T73" fmla="*/ 86 h 94"/>
                <a:gd name="T74" fmla="*/ 31 w 42"/>
                <a:gd name="T75" fmla="*/ 82 h 94"/>
                <a:gd name="T76" fmla="*/ 36 w 42"/>
                <a:gd name="T77" fmla="*/ 78 h 94"/>
                <a:gd name="T78" fmla="*/ 36 w 42"/>
                <a:gd name="T79" fmla="*/ 69 h 94"/>
                <a:gd name="T80" fmla="*/ 36 w 42"/>
                <a:gd name="T81" fmla="*/ 65 h 94"/>
                <a:gd name="T82" fmla="*/ 40 w 42"/>
                <a:gd name="T83" fmla="*/ 61 h 94"/>
                <a:gd name="T84" fmla="*/ 41 w 42"/>
                <a:gd name="T85" fmla="*/ 53 h 94"/>
                <a:gd name="T86" fmla="*/ 42 w 42"/>
                <a:gd name="T87" fmla="*/ 48 h 94"/>
                <a:gd name="T88" fmla="*/ 42 w 42"/>
                <a:gd name="T89" fmla="*/ 40 h 94"/>
                <a:gd name="T90" fmla="*/ 42 w 42"/>
                <a:gd name="T91" fmla="*/ 36 h 94"/>
                <a:gd name="T92" fmla="*/ 40 w 42"/>
                <a:gd name="T93" fmla="*/ 30 h 94"/>
                <a:gd name="T94" fmla="*/ 36 w 42"/>
                <a:gd name="T95" fmla="*/ 30 h 94"/>
                <a:gd name="T96" fmla="*/ 34 w 42"/>
                <a:gd name="T97" fmla="*/ 30 h 94"/>
                <a:gd name="T98" fmla="*/ 35 w 42"/>
                <a:gd name="T99" fmla="*/ 25 h 94"/>
                <a:gd name="T100" fmla="*/ 37 w 42"/>
                <a:gd name="T101" fmla="*/ 20 h 94"/>
                <a:gd name="T102" fmla="*/ 39 w 42"/>
                <a:gd name="T103" fmla="*/ 18 h 94"/>
                <a:gd name="T104" fmla="*/ 38 w 42"/>
                <a:gd name="T105" fmla="*/ 17 h 94"/>
                <a:gd name="T106" fmla="*/ 36 w 42"/>
                <a:gd name="T107" fmla="*/ 1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2" h="94">
                  <a:moveTo>
                    <a:pt x="36" y="13"/>
                  </a:moveTo>
                  <a:lnTo>
                    <a:pt x="36" y="9"/>
                  </a:lnTo>
                  <a:lnTo>
                    <a:pt x="34" y="7"/>
                  </a:lnTo>
                  <a:lnTo>
                    <a:pt x="21" y="3"/>
                  </a:lnTo>
                  <a:lnTo>
                    <a:pt x="9" y="0"/>
                  </a:lnTo>
                  <a:lnTo>
                    <a:pt x="8" y="3"/>
                  </a:lnTo>
                  <a:lnTo>
                    <a:pt x="6" y="7"/>
                  </a:lnTo>
                  <a:lnTo>
                    <a:pt x="3" y="9"/>
                  </a:lnTo>
                  <a:lnTo>
                    <a:pt x="2" y="14"/>
                  </a:lnTo>
                  <a:lnTo>
                    <a:pt x="3" y="20"/>
                  </a:lnTo>
                  <a:lnTo>
                    <a:pt x="3" y="25"/>
                  </a:lnTo>
                  <a:lnTo>
                    <a:pt x="2" y="30"/>
                  </a:lnTo>
                  <a:lnTo>
                    <a:pt x="5" y="32"/>
                  </a:lnTo>
                  <a:lnTo>
                    <a:pt x="9" y="34"/>
                  </a:lnTo>
                  <a:lnTo>
                    <a:pt x="11" y="38"/>
                  </a:lnTo>
                  <a:lnTo>
                    <a:pt x="15" y="42"/>
                  </a:lnTo>
                  <a:lnTo>
                    <a:pt x="20" y="46"/>
                  </a:lnTo>
                  <a:lnTo>
                    <a:pt x="20" y="47"/>
                  </a:lnTo>
                  <a:lnTo>
                    <a:pt x="18" y="53"/>
                  </a:lnTo>
                  <a:lnTo>
                    <a:pt x="10" y="58"/>
                  </a:lnTo>
                  <a:lnTo>
                    <a:pt x="3" y="64"/>
                  </a:lnTo>
                  <a:lnTo>
                    <a:pt x="2" y="67"/>
                  </a:lnTo>
                  <a:lnTo>
                    <a:pt x="0" y="72"/>
                  </a:lnTo>
                  <a:lnTo>
                    <a:pt x="1" y="75"/>
                  </a:lnTo>
                  <a:lnTo>
                    <a:pt x="3" y="79"/>
                  </a:lnTo>
                  <a:lnTo>
                    <a:pt x="8" y="83"/>
                  </a:lnTo>
                  <a:lnTo>
                    <a:pt x="12" y="85"/>
                  </a:lnTo>
                  <a:lnTo>
                    <a:pt x="15" y="86"/>
                  </a:lnTo>
                  <a:lnTo>
                    <a:pt x="20" y="86"/>
                  </a:lnTo>
                  <a:lnTo>
                    <a:pt x="24" y="86"/>
                  </a:lnTo>
                  <a:lnTo>
                    <a:pt x="25" y="86"/>
                  </a:lnTo>
                  <a:lnTo>
                    <a:pt x="24" y="90"/>
                  </a:lnTo>
                  <a:lnTo>
                    <a:pt x="24" y="93"/>
                  </a:lnTo>
                  <a:lnTo>
                    <a:pt x="25" y="94"/>
                  </a:lnTo>
                  <a:lnTo>
                    <a:pt x="26" y="94"/>
                  </a:lnTo>
                  <a:lnTo>
                    <a:pt x="27" y="87"/>
                  </a:lnTo>
                  <a:lnTo>
                    <a:pt x="28" y="86"/>
                  </a:lnTo>
                  <a:lnTo>
                    <a:pt x="31" y="82"/>
                  </a:lnTo>
                  <a:lnTo>
                    <a:pt x="36" y="78"/>
                  </a:lnTo>
                  <a:lnTo>
                    <a:pt x="36" y="69"/>
                  </a:lnTo>
                  <a:lnTo>
                    <a:pt x="36" y="65"/>
                  </a:lnTo>
                  <a:lnTo>
                    <a:pt x="40" y="61"/>
                  </a:lnTo>
                  <a:lnTo>
                    <a:pt x="41" y="53"/>
                  </a:lnTo>
                  <a:lnTo>
                    <a:pt x="42" y="48"/>
                  </a:lnTo>
                  <a:lnTo>
                    <a:pt x="42" y="40"/>
                  </a:lnTo>
                  <a:lnTo>
                    <a:pt x="42" y="36"/>
                  </a:lnTo>
                  <a:lnTo>
                    <a:pt x="40" y="30"/>
                  </a:lnTo>
                  <a:lnTo>
                    <a:pt x="36" y="30"/>
                  </a:lnTo>
                  <a:lnTo>
                    <a:pt x="34" y="30"/>
                  </a:lnTo>
                  <a:lnTo>
                    <a:pt x="35" y="25"/>
                  </a:lnTo>
                  <a:lnTo>
                    <a:pt x="37" y="20"/>
                  </a:lnTo>
                  <a:lnTo>
                    <a:pt x="39" y="18"/>
                  </a:lnTo>
                  <a:lnTo>
                    <a:pt x="38" y="17"/>
                  </a:lnTo>
                  <a:lnTo>
                    <a:pt x="36" y="13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49" name="Freeform 31"/>
            <p:cNvSpPr>
              <a:spLocks/>
            </p:cNvSpPr>
            <p:nvPr/>
          </p:nvSpPr>
          <p:spPr bwMode="auto">
            <a:xfrm>
              <a:off x="7750326" y="2378994"/>
              <a:ext cx="55652" cy="91068"/>
            </a:xfrm>
            <a:custGeom>
              <a:avLst/>
              <a:gdLst>
                <a:gd name="T0" fmla="*/ 9 w 33"/>
                <a:gd name="T1" fmla="*/ 10 h 54"/>
                <a:gd name="T2" fmla="*/ 8 w 33"/>
                <a:gd name="T3" fmla="*/ 7 h 54"/>
                <a:gd name="T4" fmla="*/ 10 w 33"/>
                <a:gd name="T5" fmla="*/ 2 h 54"/>
                <a:gd name="T6" fmla="*/ 11 w 33"/>
                <a:gd name="T7" fmla="*/ 1 h 54"/>
                <a:gd name="T8" fmla="*/ 9 w 33"/>
                <a:gd name="T9" fmla="*/ 0 h 54"/>
                <a:gd name="T10" fmla="*/ 6 w 33"/>
                <a:gd name="T11" fmla="*/ 0 h 54"/>
                <a:gd name="T12" fmla="*/ 5 w 33"/>
                <a:gd name="T13" fmla="*/ 0 h 54"/>
                <a:gd name="T14" fmla="*/ 2 w 33"/>
                <a:gd name="T15" fmla="*/ 2 h 54"/>
                <a:gd name="T16" fmla="*/ 0 w 33"/>
                <a:gd name="T17" fmla="*/ 5 h 54"/>
                <a:gd name="T18" fmla="*/ 12 w 33"/>
                <a:gd name="T19" fmla="*/ 54 h 54"/>
                <a:gd name="T20" fmla="*/ 33 w 33"/>
                <a:gd name="T21" fmla="*/ 51 h 54"/>
                <a:gd name="T22" fmla="*/ 32 w 33"/>
                <a:gd name="T23" fmla="*/ 43 h 54"/>
                <a:gd name="T24" fmla="*/ 29 w 33"/>
                <a:gd name="T25" fmla="*/ 40 h 54"/>
                <a:gd name="T26" fmla="*/ 28 w 33"/>
                <a:gd name="T27" fmla="*/ 38 h 54"/>
                <a:gd name="T28" fmla="*/ 26 w 33"/>
                <a:gd name="T29" fmla="*/ 37 h 54"/>
                <a:gd name="T30" fmla="*/ 23 w 33"/>
                <a:gd name="T31" fmla="*/ 34 h 54"/>
                <a:gd name="T32" fmla="*/ 20 w 33"/>
                <a:gd name="T33" fmla="*/ 32 h 54"/>
                <a:gd name="T34" fmla="*/ 18 w 33"/>
                <a:gd name="T35" fmla="*/ 28 h 54"/>
                <a:gd name="T36" fmla="*/ 16 w 33"/>
                <a:gd name="T37" fmla="*/ 24 h 54"/>
                <a:gd name="T38" fmla="*/ 14 w 33"/>
                <a:gd name="T39" fmla="*/ 20 h 54"/>
                <a:gd name="T40" fmla="*/ 16 w 33"/>
                <a:gd name="T41" fmla="*/ 17 h 54"/>
                <a:gd name="T42" fmla="*/ 11 w 33"/>
                <a:gd name="T43" fmla="*/ 14 h 54"/>
                <a:gd name="T44" fmla="*/ 9 w 33"/>
                <a:gd name="T45" fmla="*/ 1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54">
                  <a:moveTo>
                    <a:pt x="9" y="10"/>
                  </a:moveTo>
                  <a:lnTo>
                    <a:pt x="8" y="7"/>
                  </a:lnTo>
                  <a:lnTo>
                    <a:pt x="10" y="2"/>
                  </a:lnTo>
                  <a:lnTo>
                    <a:pt x="11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12" y="54"/>
                  </a:lnTo>
                  <a:lnTo>
                    <a:pt x="33" y="51"/>
                  </a:lnTo>
                  <a:lnTo>
                    <a:pt x="32" y="43"/>
                  </a:lnTo>
                  <a:lnTo>
                    <a:pt x="29" y="40"/>
                  </a:lnTo>
                  <a:lnTo>
                    <a:pt x="28" y="38"/>
                  </a:lnTo>
                  <a:lnTo>
                    <a:pt x="26" y="37"/>
                  </a:lnTo>
                  <a:lnTo>
                    <a:pt x="23" y="34"/>
                  </a:lnTo>
                  <a:lnTo>
                    <a:pt x="20" y="32"/>
                  </a:lnTo>
                  <a:lnTo>
                    <a:pt x="18" y="28"/>
                  </a:lnTo>
                  <a:lnTo>
                    <a:pt x="16" y="24"/>
                  </a:lnTo>
                  <a:lnTo>
                    <a:pt x="14" y="20"/>
                  </a:lnTo>
                  <a:lnTo>
                    <a:pt x="16" y="17"/>
                  </a:lnTo>
                  <a:lnTo>
                    <a:pt x="11" y="14"/>
                  </a:lnTo>
                  <a:lnTo>
                    <a:pt x="9" y="1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50" name="Freeform 32"/>
            <p:cNvSpPr>
              <a:spLocks/>
            </p:cNvSpPr>
            <p:nvPr/>
          </p:nvSpPr>
          <p:spPr bwMode="auto">
            <a:xfrm>
              <a:off x="7480495" y="2227213"/>
              <a:ext cx="317051" cy="205746"/>
            </a:xfrm>
            <a:custGeom>
              <a:avLst/>
              <a:gdLst>
                <a:gd name="T0" fmla="*/ 165 w 188"/>
                <a:gd name="T1" fmla="*/ 90 h 122"/>
                <a:gd name="T2" fmla="*/ 166 w 188"/>
                <a:gd name="T3" fmla="*/ 90 h 122"/>
                <a:gd name="T4" fmla="*/ 169 w 188"/>
                <a:gd name="T5" fmla="*/ 90 h 122"/>
                <a:gd name="T6" fmla="*/ 171 w 188"/>
                <a:gd name="T7" fmla="*/ 91 h 122"/>
                <a:gd name="T8" fmla="*/ 171 w 188"/>
                <a:gd name="T9" fmla="*/ 89 h 122"/>
                <a:gd name="T10" fmla="*/ 178 w 188"/>
                <a:gd name="T11" fmla="*/ 83 h 122"/>
                <a:gd name="T12" fmla="*/ 186 w 188"/>
                <a:gd name="T13" fmla="*/ 78 h 122"/>
                <a:gd name="T14" fmla="*/ 188 w 188"/>
                <a:gd name="T15" fmla="*/ 72 h 122"/>
                <a:gd name="T16" fmla="*/ 188 w 188"/>
                <a:gd name="T17" fmla="*/ 71 h 122"/>
                <a:gd name="T18" fmla="*/ 183 w 188"/>
                <a:gd name="T19" fmla="*/ 67 h 122"/>
                <a:gd name="T20" fmla="*/ 179 w 188"/>
                <a:gd name="T21" fmla="*/ 63 h 122"/>
                <a:gd name="T22" fmla="*/ 177 w 188"/>
                <a:gd name="T23" fmla="*/ 59 h 122"/>
                <a:gd name="T24" fmla="*/ 173 w 188"/>
                <a:gd name="T25" fmla="*/ 57 h 122"/>
                <a:gd name="T26" fmla="*/ 170 w 188"/>
                <a:gd name="T27" fmla="*/ 55 h 122"/>
                <a:gd name="T28" fmla="*/ 171 w 188"/>
                <a:gd name="T29" fmla="*/ 50 h 122"/>
                <a:gd name="T30" fmla="*/ 171 w 188"/>
                <a:gd name="T31" fmla="*/ 45 h 122"/>
                <a:gd name="T32" fmla="*/ 170 w 188"/>
                <a:gd name="T33" fmla="*/ 39 h 122"/>
                <a:gd name="T34" fmla="*/ 171 w 188"/>
                <a:gd name="T35" fmla="*/ 34 h 122"/>
                <a:gd name="T36" fmla="*/ 174 w 188"/>
                <a:gd name="T37" fmla="*/ 32 h 122"/>
                <a:gd name="T38" fmla="*/ 176 w 188"/>
                <a:gd name="T39" fmla="*/ 28 h 122"/>
                <a:gd name="T40" fmla="*/ 177 w 188"/>
                <a:gd name="T41" fmla="*/ 25 h 122"/>
                <a:gd name="T42" fmla="*/ 179 w 188"/>
                <a:gd name="T43" fmla="*/ 20 h 122"/>
                <a:gd name="T44" fmla="*/ 176 w 188"/>
                <a:gd name="T45" fmla="*/ 18 h 122"/>
                <a:gd name="T46" fmla="*/ 173 w 188"/>
                <a:gd name="T47" fmla="*/ 18 h 122"/>
                <a:gd name="T48" fmla="*/ 170 w 188"/>
                <a:gd name="T49" fmla="*/ 17 h 122"/>
                <a:gd name="T50" fmla="*/ 166 w 188"/>
                <a:gd name="T51" fmla="*/ 10 h 122"/>
                <a:gd name="T52" fmla="*/ 162 w 188"/>
                <a:gd name="T53" fmla="*/ 5 h 122"/>
                <a:gd name="T54" fmla="*/ 154 w 188"/>
                <a:gd name="T55" fmla="*/ 0 h 122"/>
                <a:gd name="T56" fmla="*/ 24 w 188"/>
                <a:gd name="T57" fmla="*/ 23 h 122"/>
                <a:gd name="T58" fmla="*/ 22 w 188"/>
                <a:gd name="T59" fmla="*/ 13 h 122"/>
                <a:gd name="T60" fmla="*/ 16 w 188"/>
                <a:gd name="T61" fmla="*/ 17 h 122"/>
                <a:gd name="T62" fmla="*/ 11 w 188"/>
                <a:gd name="T63" fmla="*/ 21 h 122"/>
                <a:gd name="T64" fmla="*/ 6 w 188"/>
                <a:gd name="T65" fmla="*/ 24 h 122"/>
                <a:gd name="T66" fmla="*/ 0 w 188"/>
                <a:gd name="T67" fmla="*/ 28 h 122"/>
                <a:gd name="T68" fmla="*/ 16 w 188"/>
                <a:gd name="T69" fmla="*/ 122 h 122"/>
                <a:gd name="T70" fmla="*/ 160 w 188"/>
                <a:gd name="T71" fmla="*/ 95 h 122"/>
                <a:gd name="T72" fmla="*/ 162 w 188"/>
                <a:gd name="T73" fmla="*/ 92 h 122"/>
                <a:gd name="T74" fmla="*/ 165 w 188"/>
                <a:gd name="T75" fmla="*/ 9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8" h="122">
                  <a:moveTo>
                    <a:pt x="165" y="90"/>
                  </a:moveTo>
                  <a:lnTo>
                    <a:pt x="166" y="90"/>
                  </a:lnTo>
                  <a:lnTo>
                    <a:pt x="169" y="90"/>
                  </a:lnTo>
                  <a:lnTo>
                    <a:pt x="171" y="91"/>
                  </a:lnTo>
                  <a:lnTo>
                    <a:pt x="171" y="89"/>
                  </a:lnTo>
                  <a:lnTo>
                    <a:pt x="178" y="83"/>
                  </a:lnTo>
                  <a:lnTo>
                    <a:pt x="186" y="78"/>
                  </a:lnTo>
                  <a:lnTo>
                    <a:pt x="188" y="72"/>
                  </a:lnTo>
                  <a:lnTo>
                    <a:pt x="188" y="71"/>
                  </a:lnTo>
                  <a:lnTo>
                    <a:pt x="183" y="67"/>
                  </a:lnTo>
                  <a:lnTo>
                    <a:pt x="179" y="63"/>
                  </a:lnTo>
                  <a:lnTo>
                    <a:pt x="177" y="59"/>
                  </a:lnTo>
                  <a:lnTo>
                    <a:pt x="173" y="57"/>
                  </a:lnTo>
                  <a:lnTo>
                    <a:pt x="170" y="55"/>
                  </a:lnTo>
                  <a:lnTo>
                    <a:pt x="171" y="50"/>
                  </a:lnTo>
                  <a:lnTo>
                    <a:pt x="171" y="45"/>
                  </a:lnTo>
                  <a:lnTo>
                    <a:pt x="170" y="39"/>
                  </a:lnTo>
                  <a:lnTo>
                    <a:pt x="171" y="34"/>
                  </a:lnTo>
                  <a:lnTo>
                    <a:pt x="174" y="32"/>
                  </a:lnTo>
                  <a:lnTo>
                    <a:pt x="176" y="28"/>
                  </a:lnTo>
                  <a:lnTo>
                    <a:pt x="177" y="25"/>
                  </a:lnTo>
                  <a:lnTo>
                    <a:pt x="179" y="20"/>
                  </a:lnTo>
                  <a:lnTo>
                    <a:pt x="176" y="18"/>
                  </a:lnTo>
                  <a:lnTo>
                    <a:pt x="173" y="18"/>
                  </a:lnTo>
                  <a:lnTo>
                    <a:pt x="170" y="17"/>
                  </a:lnTo>
                  <a:lnTo>
                    <a:pt x="166" y="10"/>
                  </a:lnTo>
                  <a:lnTo>
                    <a:pt x="162" y="5"/>
                  </a:lnTo>
                  <a:lnTo>
                    <a:pt x="154" y="0"/>
                  </a:lnTo>
                  <a:lnTo>
                    <a:pt x="24" y="23"/>
                  </a:lnTo>
                  <a:lnTo>
                    <a:pt x="22" y="13"/>
                  </a:lnTo>
                  <a:lnTo>
                    <a:pt x="16" y="17"/>
                  </a:lnTo>
                  <a:lnTo>
                    <a:pt x="11" y="21"/>
                  </a:lnTo>
                  <a:lnTo>
                    <a:pt x="6" y="24"/>
                  </a:lnTo>
                  <a:lnTo>
                    <a:pt x="0" y="28"/>
                  </a:lnTo>
                  <a:lnTo>
                    <a:pt x="16" y="122"/>
                  </a:lnTo>
                  <a:lnTo>
                    <a:pt x="160" y="95"/>
                  </a:lnTo>
                  <a:lnTo>
                    <a:pt x="162" y="92"/>
                  </a:lnTo>
                  <a:lnTo>
                    <a:pt x="165" y="9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51" name="Freeform 33"/>
            <p:cNvSpPr>
              <a:spLocks/>
            </p:cNvSpPr>
            <p:nvPr/>
          </p:nvSpPr>
          <p:spPr bwMode="auto">
            <a:xfrm>
              <a:off x="7183681" y="3051885"/>
              <a:ext cx="490754" cy="384509"/>
            </a:xfrm>
            <a:custGeom>
              <a:avLst/>
              <a:gdLst>
                <a:gd name="T0" fmla="*/ 200 w 291"/>
                <a:gd name="T1" fmla="*/ 0 h 228"/>
                <a:gd name="T2" fmla="*/ 211 w 291"/>
                <a:gd name="T3" fmla="*/ 10 h 228"/>
                <a:gd name="T4" fmla="*/ 223 w 291"/>
                <a:gd name="T5" fmla="*/ 30 h 228"/>
                <a:gd name="T6" fmla="*/ 241 w 291"/>
                <a:gd name="T7" fmla="*/ 62 h 228"/>
                <a:gd name="T8" fmla="*/ 259 w 291"/>
                <a:gd name="T9" fmla="*/ 84 h 228"/>
                <a:gd name="T10" fmla="*/ 256 w 291"/>
                <a:gd name="T11" fmla="*/ 86 h 228"/>
                <a:gd name="T12" fmla="*/ 268 w 291"/>
                <a:gd name="T13" fmla="*/ 116 h 228"/>
                <a:gd name="T14" fmla="*/ 286 w 291"/>
                <a:gd name="T15" fmla="*/ 144 h 228"/>
                <a:gd name="T16" fmla="*/ 291 w 291"/>
                <a:gd name="T17" fmla="*/ 176 h 228"/>
                <a:gd name="T18" fmla="*/ 288 w 291"/>
                <a:gd name="T19" fmla="*/ 196 h 228"/>
                <a:gd name="T20" fmla="*/ 287 w 291"/>
                <a:gd name="T21" fmla="*/ 211 h 228"/>
                <a:gd name="T22" fmla="*/ 280 w 291"/>
                <a:gd name="T23" fmla="*/ 227 h 228"/>
                <a:gd name="T24" fmla="*/ 281 w 291"/>
                <a:gd name="T25" fmla="*/ 222 h 228"/>
                <a:gd name="T26" fmla="*/ 274 w 291"/>
                <a:gd name="T27" fmla="*/ 221 h 228"/>
                <a:gd name="T28" fmla="*/ 264 w 291"/>
                <a:gd name="T29" fmla="*/ 222 h 228"/>
                <a:gd name="T30" fmla="*/ 255 w 291"/>
                <a:gd name="T31" fmla="*/ 222 h 228"/>
                <a:gd name="T32" fmla="*/ 255 w 291"/>
                <a:gd name="T33" fmla="*/ 217 h 228"/>
                <a:gd name="T34" fmla="*/ 263 w 291"/>
                <a:gd name="T35" fmla="*/ 216 h 228"/>
                <a:gd name="T36" fmla="*/ 253 w 291"/>
                <a:gd name="T37" fmla="*/ 212 h 228"/>
                <a:gd name="T38" fmla="*/ 245 w 291"/>
                <a:gd name="T39" fmla="*/ 200 h 228"/>
                <a:gd name="T40" fmla="*/ 233 w 291"/>
                <a:gd name="T41" fmla="*/ 193 h 228"/>
                <a:gd name="T42" fmla="*/ 223 w 291"/>
                <a:gd name="T43" fmla="*/ 177 h 228"/>
                <a:gd name="T44" fmla="*/ 216 w 291"/>
                <a:gd name="T45" fmla="*/ 169 h 228"/>
                <a:gd name="T46" fmla="*/ 215 w 291"/>
                <a:gd name="T47" fmla="*/ 161 h 228"/>
                <a:gd name="T48" fmla="*/ 209 w 291"/>
                <a:gd name="T49" fmla="*/ 158 h 228"/>
                <a:gd name="T50" fmla="*/ 205 w 291"/>
                <a:gd name="T51" fmla="*/ 161 h 228"/>
                <a:gd name="T52" fmla="*/ 194 w 291"/>
                <a:gd name="T53" fmla="*/ 147 h 228"/>
                <a:gd name="T54" fmla="*/ 192 w 291"/>
                <a:gd name="T55" fmla="*/ 140 h 228"/>
                <a:gd name="T56" fmla="*/ 194 w 291"/>
                <a:gd name="T57" fmla="*/ 130 h 228"/>
                <a:gd name="T58" fmla="*/ 194 w 291"/>
                <a:gd name="T59" fmla="*/ 121 h 228"/>
                <a:gd name="T60" fmla="*/ 191 w 291"/>
                <a:gd name="T61" fmla="*/ 122 h 228"/>
                <a:gd name="T62" fmla="*/ 187 w 291"/>
                <a:gd name="T63" fmla="*/ 119 h 228"/>
                <a:gd name="T64" fmla="*/ 189 w 291"/>
                <a:gd name="T65" fmla="*/ 127 h 228"/>
                <a:gd name="T66" fmla="*/ 186 w 291"/>
                <a:gd name="T67" fmla="*/ 129 h 228"/>
                <a:gd name="T68" fmla="*/ 180 w 291"/>
                <a:gd name="T69" fmla="*/ 120 h 228"/>
                <a:gd name="T70" fmla="*/ 182 w 291"/>
                <a:gd name="T71" fmla="*/ 106 h 228"/>
                <a:gd name="T72" fmla="*/ 182 w 291"/>
                <a:gd name="T73" fmla="*/ 86 h 228"/>
                <a:gd name="T74" fmla="*/ 174 w 291"/>
                <a:gd name="T75" fmla="*/ 72 h 228"/>
                <a:gd name="T76" fmla="*/ 163 w 291"/>
                <a:gd name="T77" fmla="*/ 67 h 228"/>
                <a:gd name="T78" fmla="*/ 152 w 291"/>
                <a:gd name="T79" fmla="*/ 60 h 228"/>
                <a:gd name="T80" fmla="*/ 143 w 291"/>
                <a:gd name="T81" fmla="*/ 48 h 228"/>
                <a:gd name="T82" fmla="*/ 130 w 291"/>
                <a:gd name="T83" fmla="*/ 39 h 228"/>
                <a:gd name="T84" fmla="*/ 117 w 291"/>
                <a:gd name="T85" fmla="*/ 39 h 228"/>
                <a:gd name="T86" fmla="*/ 116 w 291"/>
                <a:gd name="T87" fmla="*/ 47 h 228"/>
                <a:gd name="T88" fmla="*/ 107 w 291"/>
                <a:gd name="T89" fmla="*/ 49 h 228"/>
                <a:gd name="T90" fmla="*/ 83 w 291"/>
                <a:gd name="T91" fmla="*/ 59 h 228"/>
                <a:gd name="T92" fmla="*/ 77 w 291"/>
                <a:gd name="T93" fmla="*/ 49 h 228"/>
                <a:gd name="T94" fmla="*/ 77 w 291"/>
                <a:gd name="T95" fmla="*/ 43 h 228"/>
                <a:gd name="T96" fmla="*/ 72 w 291"/>
                <a:gd name="T97" fmla="*/ 39 h 228"/>
                <a:gd name="T98" fmla="*/ 72 w 291"/>
                <a:gd name="T99" fmla="*/ 35 h 228"/>
                <a:gd name="T100" fmla="*/ 69 w 291"/>
                <a:gd name="T101" fmla="*/ 38 h 228"/>
                <a:gd name="T102" fmla="*/ 64 w 291"/>
                <a:gd name="T103" fmla="*/ 39 h 228"/>
                <a:gd name="T104" fmla="*/ 65 w 291"/>
                <a:gd name="T105" fmla="*/ 43 h 228"/>
                <a:gd name="T106" fmla="*/ 53 w 291"/>
                <a:gd name="T107" fmla="*/ 37 h 228"/>
                <a:gd name="T108" fmla="*/ 39 w 291"/>
                <a:gd name="T109" fmla="*/ 33 h 228"/>
                <a:gd name="T110" fmla="*/ 19 w 291"/>
                <a:gd name="T111" fmla="*/ 35 h 228"/>
                <a:gd name="T112" fmla="*/ 7 w 291"/>
                <a:gd name="T113" fmla="*/ 32 h 228"/>
                <a:gd name="T114" fmla="*/ 0 w 291"/>
                <a:gd name="T115" fmla="*/ 20 h 228"/>
                <a:gd name="T116" fmla="*/ 10 w 291"/>
                <a:gd name="T117" fmla="*/ 14 h 228"/>
                <a:gd name="T118" fmla="*/ 98 w 291"/>
                <a:gd name="T119" fmla="*/ 16 h 228"/>
                <a:gd name="T120" fmla="*/ 197 w 291"/>
                <a:gd name="T121" fmla="*/ 1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1" h="228">
                  <a:moveTo>
                    <a:pt x="194" y="0"/>
                  </a:moveTo>
                  <a:lnTo>
                    <a:pt x="194" y="0"/>
                  </a:lnTo>
                  <a:lnTo>
                    <a:pt x="200" y="0"/>
                  </a:lnTo>
                  <a:lnTo>
                    <a:pt x="209" y="2"/>
                  </a:lnTo>
                  <a:lnTo>
                    <a:pt x="210" y="7"/>
                  </a:lnTo>
                  <a:lnTo>
                    <a:pt x="211" y="10"/>
                  </a:lnTo>
                  <a:lnTo>
                    <a:pt x="215" y="12"/>
                  </a:lnTo>
                  <a:lnTo>
                    <a:pt x="218" y="17"/>
                  </a:lnTo>
                  <a:lnTo>
                    <a:pt x="223" y="30"/>
                  </a:lnTo>
                  <a:lnTo>
                    <a:pt x="229" y="40"/>
                  </a:lnTo>
                  <a:lnTo>
                    <a:pt x="237" y="55"/>
                  </a:lnTo>
                  <a:lnTo>
                    <a:pt x="241" y="62"/>
                  </a:lnTo>
                  <a:lnTo>
                    <a:pt x="251" y="77"/>
                  </a:lnTo>
                  <a:lnTo>
                    <a:pt x="256" y="81"/>
                  </a:lnTo>
                  <a:lnTo>
                    <a:pt x="259" y="84"/>
                  </a:lnTo>
                  <a:lnTo>
                    <a:pt x="259" y="87"/>
                  </a:lnTo>
                  <a:lnTo>
                    <a:pt x="259" y="96"/>
                  </a:lnTo>
                  <a:lnTo>
                    <a:pt x="256" y="86"/>
                  </a:lnTo>
                  <a:lnTo>
                    <a:pt x="255" y="96"/>
                  </a:lnTo>
                  <a:lnTo>
                    <a:pt x="261" y="106"/>
                  </a:lnTo>
                  <a:lnTo>
                    <a:pt x="268" y="116"/>
                  </a:lnTo>
                  <a:lnTo>
                    <a:pt x="275" y="129"/>
                  </a:lnTo>
                  <a:lnTo>
                    <a:pt x="280" y="137"/>
                  </a:lnTo>
                  <a:lnTo>
                    <a:pt x="286" y="144"/>
                  </a:lnTo>
                  <a:lnTo>
                    <a:pt x="289" y="153"/>
                  </a:lnTo>
                  <a:lnTo>
                    <a:pt x="291" y="168"/>
                  </a:lnTo>
                  <a:lnTo>
                    <a:pt x="291" y="176"/>
                  </a:lnTo>
                  <a:lnTo>
                    <a:pt x="291" y="185"/>
                  </a:lnTo>
                  <a:lnTo>
                    <a:pt x="291" y="193"/>
                  </a:lnTo>
                  <a:lnTo>
                    <a:pt x="288" y="196"/>
                  </a:lnTo>
                  <a:lnTo>
                    <a:pt x="286" y="200"/>
                  </a:lnTo>
                  <a:lnTo>
                    <a:pt x="286" y="205"/>
                  </a:lnTo>
                  <a:lnTo>
                    <a:pt x="287" y="211"/>
                  </a:lnTo>
                  <a:lnTo>
                    <a:pt x="286" y="218"/>
                  </a:lnTo>
                  <a:lnTo>
                    <a:pt x="283" y="225"/>
                  </a:lnTo>
                  <a:lnTo>
                    <a:pt x="280" y="227"/>
                  </a:lnTo>
                  <a:lnTo>
                    <a:pt x="277" y="228"/>
                  </a:lnTo>
                  <a:lnTo>
                    <a:pt x="279" y="224"/>
                  </a:lnTo>
                  <a:lnTo>
                    <a:pt x="281" y="222"/>
                  </a:lnTo>
                  <a:lnTo>
                    <a:pt x="281" y="217"/>
                  </a:lnTo>
                  <a:lnTo>
                    <a:pt x="280" y="217"/>
                  </a:lnTo>
                  <a:lnTo>
                    <a:pt x="274" y="221"/>
                  </a:lnTo>
                  <a:lnTo>
                    <a:pt x="270" y="222"/>
                  </a:lnTo>
                  <a:lnTo>
                    <a:pt x="267" y="221"/>
                  </a:lnTo>
                  <a:lnTo>
                    <a:pt x="264" y="222"/>
                  </a:lnTo>
                  <a:lnTo>
                    <a:pt x="261" y="224"/>
                  </a:lnTo>
                  <a:lnTo>
                    <a:pt x="259" y="223"/>
                  </a:lnTo>
                  <a:lnTo>
                    <a:pt x="255" y="222"/>
                  </a:lnTo>
                  <a:lnTo>
                    <a:pt x="253" y="219"/>
                  </a:lnTo>
                  <a:lnTo>
                    <a:pt x="254" y="217"/>
                  </a:lnTo>
                  <a:lnTo>
                    <a:pt x="255" y="217"/>
                  </a:lnTo>
                  <a:lnTo>
                    <a:pt x="262" y="218"/>
                  </a:lnTo>
                  <a:lnTo>
                    <a:pt x="264" y="217"/>
                  </a:lnTo>
                  <a:lnTo>
                    <a:pt x="263" y="216"/>
                  </a:lnTo>
                  <a:lnTo>
                    <a:pt x="260" y="214"/>
                  </a:lnTo>
                  <a:lnTo>
                    <a:pt x="256" y="215"/>
                  </a:lnTo>
                  <a:lnTo>
                    <a:pt x="253" y="212"/>
                  </a:lnTo>
                  <a:lnTo>
                    <a:pt x="250" y="207"/>
                  </a:lnTo>
                  <a:lnTo>
                    <a:pt x="246" y="203"/>
                  </a:lnTo>
                  <a:lnTo>
                    <a:pt x="245" y="200"/>
                  </a:lnTo>
                  <a:lnTo>
                    <a:pt x="242" y="196"/>
                  </a:lnTo>
                  <a:lnTo>
                    <a:pt x="237" y="195"/>
                  </a:lnTo>
                  <a:lnTo>
                    <a:pt x="233" y="193"/>
                  </a:lnTo>
                  <a:lnTo>
                    <a:pt x="229" y="192"/>
                  </a:lnTo>
                  <a:lnTo>
                    <a:pt x="225" y="181"/>
                  </a:lnTo>
                  <a:lnTo>
                    <a:pt x="223" y="177"/>
                  </a:lnTo>
                  <a:lnTo>
                    <a:pt x="220" y="174"/>
                  </a:lnTo>
                  <a:lnTo>
                    <a:pt x="219" y="172"/>
                  </a:lnTo>
                  <a:lnTo>
                    <a:pt x="216" y="169"/>
                  </a:lnTo>
                  <a:lnTo>
                    <a:pt x="213" y="167"/>
                  </a:lnTo>
                  <a:lnTo>
                    <a:pt x="214" y="163"/>
                  </a:lnTo>
                  <a:lnTo>
                    <a:pt x="215" y="161"/>
                  </a:lnTo>
                  <a:lnTo>
                    <a:pt x="212" y="155"/>
                  </a:lnTo>
                  <a:lnTo>
                    <a:pt x="209" y="156"/>
                  </a:lnTo>
                  <a:lnTo>
                    <a:pt x="209" y="158"/>
                  </a:lnTo>
                  <a:lnTo>
                    <a:pt x="209" y="163"/>
                  </a:lnTo>
                  <a:lnTo>
                    <a:pt x="207" y="163"/>
                  </a:lnTo>
                  <a:lnTo>
                    <a:pt x="205" y="161"/>
                  </a:lnTo>
                  <a:lnTo>
                    <a:pt x="202" y="158"/>
                  </a:lnTo>
                  <a:lnTo>
                    <a:pt x="197" y="150"/>
                  </a:lnTo>
                  <a:lnTo>
                    <a:pt x="194" y="147"/>
                  </a:lnTo>
                  <a:lnTo>
                    <a:pt x="193" y="146"/>
                  </a:lnTo>
                  <a:lnTo>
                    <a:pt x="194" y="144"/>
                  </a:lnTo>
                  <a:lnTo>
                    <a:pt x="192" y="140"/>
                  </a:lnTo>
                  <a:lnTo>
                    <a:pt x="189" y="139"/>
                  </a:lnTo>
                  <a:lnTo>
                    <a:pt x="192" y="133"/>
                  </a:lnTo>
                  <a:lnTo>
                    <a:pt x="194" y="130"/>
                  </a:lnTo>
                  <a:lnTo>
                    <a:pt x="195" y="127"/>
                  </a:lnTo>
                  <a:lnTo>
                    <a:pt x="196" y="124"/>
                  </a:lnTo>
                  <a:lnTo>
                    <a:pt x="194" y="121"/>
                  </a:lnTo>
                  <a:lnTo>
                    <a:pt x="193" y="125"/>
                  </a:lnTo>
                  <a:lnTo>
                    <a:pt x="191" y="124"/>
                  </a:lnTo>
                  <a:lnTo>
                    <a:pt x="191" y="122"/>
                  </a:lnTo>
                  <a:lnTo>
                    <a:pt x="188" y="118"/>
                  </a:lnTo>
                  <a:lnTo>
                    <a:pt x="187" y="118"/>
                  </a:lnTo>
                  <a:lnTo>
                    <a:pt x="187" y="119"/>
                  </a:lnTo>
                  <a:lnTo>
                    <a:pt x="188" y="121"/>
                  </a:lnTo>
                  <a:lnTo>
                    <a:pt x="189" y="124"/>
                  </a:lnTo>
                  <a:lnTo>
                    <a:pt x="189" y="127"/>
                  </a:lnTo>
                  <a:lnTo>
                    <a:pt x="189" y="128"/>
                  </a:lnTo>
                  <a:lnTo>
                    <a:pt x="187" y="130"/>
                  </a:lnTo>
                  <a:lnTo>
                    <a:pt x="186" y="129"/>
                  </a:lnTo>
                  <a:lnTo>
                    <a:pt x="184" y="127"/>
                  </a:lnTo>
                  <a:lnTo>
                    <a:pt x="181" y="122"/>
                  </a:lnTo>
                  <a:lnTo>
                    <a:pt x="180" y="120"/>
                  </a:lnTo>
                  <a:lnTo>
                    <a:pt x="180" y="116"/>
                  </a:lnTo>
                  <a:lnTo>
                    <a:pt x="180" y="110"/>
                  </a:lnTo>
                  <a:lnTo>
                    <a:pt x="182" y="106"/>
                  </a:lnTo>
                  <a:lnTo>
                    <a:pt x="183" y="98"/>
                  </a:lnTo>
                  <a:lnTo>
                    <a:pt x="183" y="93"/>
                  </a:lnTo>
                  <a:lnTo>
                    <a:pt x="182" y="86"/>
                  </a:lnTo>
                  <a:lnTo>
                    <a:pt x="180" y="79"/>
                  </a:lnTo>
                  <a:lnTo>
                    <a:pt x="177" y="77"/>
                  </a:lnTo>
                  <a:lnTo>
                    <a:pt x="174" y="72"/>
                  </a:lnTo>
                  <a:lnTo>
                    <a:pt x="168" y="71"/>
                  </a:lnTo>
                  <a:lnTo>
                    <a:pt x="165" y="71"/>
                  </a:lnTo>
                  <a:lnTo>
                    <a:pt x="163" y="67"/>
                  </a:lnTo>
                  <a:lnTo>
                    <a:pt x="160" y="66"/>
                  </a:lnTo>
                  <a:lnTo>
                    <a:pt x="156" y="61"/>
                  </a:lnTo>
                  <a:lnTo>
                    <a:pt x="152" y="60"/>
                  </a:lnTo>
                  <a:lnTo>
                    <a:pt x="151" y="55"/>
                  </a:lnTo>
                  <a:lnTo>
                    <a:pt x="149" y="53"/>
                  </a:lnTo>
                  <a:lnTo>
                    <a:pt x="143" y="48"/>
                  </a:lnTo>
                  <a:lnTo>
                    <a:pt x="138" y="44"/>
                  </a:lnTo>
                  <a:lnTo>
                    <a:pt x="134" y="42"/>
                  </a:lnTo>
                  <a:lnTo>
                    <a:pt x="130" y="39"/>
                  </a:lnTo>
                  <a:lnTo>
                    <a:pt x="127" y="38"/>
                  </a:lnTo>
                  <a:lnTo>
                    <a:pt x="122" y="38"/>
                  </a:lnTo>
                  <a:lnTo>
                    <a:pt x="117" y="39"/>
                  </a:lnTo>
                  <a:lnTo>
                    <a:pt x="116" y="42"/>
                  </a:lnTo>
                  <a:lnTo>
                    <a:pt x="117" y="45"/>
                  </a:lnTo>
                  <a:lnTo>
                    <a:pt x="116" y="47"/>
                  </a:lnTo>
                  <a:lnTo>
                    <a:pt x="114" y="47"/>
                  </a:lnTo>
                  <a:lnTo>
                    <a:pt x="112" y="45"/>
                  </a:lnTo>
                  <a:lnTo>
                    <a:pt x="107" y="49"/>
                  </a:lnTo>
                  <a:lnTo>
                    <a:pt x="101" y="54"/>
                  </a:lnTo>
                  <a:lnTo>
                    <a:pt x="94" y="56"/>
                  </a:lnTo>
                  <a:lnTo>
                    <a:pt x="83" y="59"/>
                  </a:lnTo>
                  <a:lnTo>
                    <a:pt x="83" y="53"/>
                  </a:lnTo>
                  <a:lnTo>
                    <a:pt x="80" y="50"/>
                  </a:lnTo>
                  <a:lnTo>
                    <a:pt x="77" y="49"/>
                  </a:lnTo>
                  <a:lnTo>
                    <a:pt x="72" y="46"/>
                  </a:lnTo>
                  <a:lnTo>
                    <a:pt x="76" y="44"/>
                  </a:lnTo>
                  <a:lnTo>
                    <a:pt x="77" y="43"/>
                  </a:lnTo>
                  <a:lnTo>
                    <a:pt x="70" y="42"/>
                  </a:lnTo>
                  <a:lnTo>
                    <a:pt x="70" y="39"/>
                  </a:lnTo>
                  <a:lnTo>
                    <a:pt x="72" y="39"/>
                  </a:lnTo>
                  <a:lnTo>
                    <a:pt x="73" y="37"/>
                  </a:lnTo>
                  <a:lnTo>
                    <a:pt x="73" y="35"/>
                  </a:lnTo>
                  <a:lnTo>
                    <a:pt x="72" y="35"/>
                  </a:lnTo>
                  <a:lnTo>
                    <a:pt x="70" y="36"/>
                  </a:lnTo>
                  <a:lnTo>
                    <a:pt x="70" y="37"/>
                  </a:lnTo>
                  <a:lnTo>
                    <a:pt x="69" y="38"/>
                  </a:lnTo>
                  <a:lnTo>
                    <a:pt x="67" y="36"/>
                  </a:lnTo>
                  <a:lnTo>
                    <a:pt x="62" y="36"/>
                  </a:lnTo>
                  <a:lnTo>
                    <a:pt x="64" y="39"/>
                  </a:lnTo>
                  <a:lnTo>
                    <a:pt x="65" y="39"/>
                  </a:lnTo>
                  <a:lnTo>
                    <a:pt x="66" y="43"/>
                  </a:lnTo>
                  <a:lnTo>
                    <a:pt x="65" y="43"/>
                  </a:lnTo>
                  <a:lnTo>
                    <a:pt x="61" y="41"/>
                  </a:lnTo>
                  <a:lnTo>
                    <a:pt x="57" y="38"/>
                  </a:lnTo>
                  <a:lnTo>
                    <a:pt x="53" y="37"/>
                  </a:lnTo>
                  <a:lnTo>
                    <a:pt x="44" y="37"/>
                  </a:lnTo>
                  <a:lnTo>
                    <a:pt x="41" y="35"/>
                  </a:lnTo>
                  <a:lnTo>
                    <a:pt x="39" y="33"/>
                  </a:lnTo>
                  <a:lnTo>
                    <a:pt x="36" y="33"/>
                  </a:lnTo>
                  <a:lnTo>
                    <a:pt x="26" y="35"/>
                  </a:lnTo>
                  <a:lnTo>
                    <a:pt x="19" y="35"/>
                  </a:lnTo>
                  <a:lnTo>
                    <a:pt x="14" y="38"/>
                  </a:lnTo>
                  <a:lnTo>
                    <a:pt x="11" y="39"/>
                  </a:lnTo>
                  <a:lnTo>
                    <a:pt x="7" y="32"/>
                  </a:lnTo>
                  <a:lnTo>
                    <a:pt x="6" y="27"/>
                  </a:lnTo>
                  <a:lnTo>
                    <a:pt x="2" y="22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3" y="16"/>
                  </a:lnTo>
                  <a:lnTo>
                    <a:pt x="10" y="14"/>
                  </a:lnTo>
                  <a:lnTo>
                    <a:pt x="18" y="12"/>
                  </a:lnTo>
                  <a:lnTo>
                    <a:pt x="93" y="6"/>
                  </a:lnTo>
                  <a:lnTo>
                    <a:pt x="98" y="16"/>
                  </a:lnTo>
                  <a:lnTo>
                    <a:pt x="189" y="11"/>
                  </a:lnTo>
                  <a:lnTo>
                    <a:pt x="190" y="19"/>
                  </a:lnTo>
                  <a:lnTo>
                    <a:pt x="197" y="19"/>
                  </a:lnTo>
                  <a:lnTo>
                    <a:pt x="194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52" name="Freeform 34"/>
            <p:cNvSpPr>
              <a:spLocks/>
            </p:cNvSpPr>
            <p:nvPr/>
          </p:nvSpPr>
          <p:spPr bwMode="auto">
            <a:xfrm>
              <a:off x="6802545" y="2950697"/>
              <a:ext cx="306933" cy="271518"/>
            </a:xfrm>
            <a:custGeom>
              <a:avLst/>
              <a:gdLst>
                <a:gd name="T0" fmla="*/ 176 w 182"/>
                <a:gd name="T1" fmla="*/ 147 h 161"/>
                <a:gd name="T2" fmla="*/ 171 w 182"/>
                <a:gd name="T3" fmla="*/ 146 h 161"/>
                <a:gd name="T4" fmla="*/ 160 w 182"/>
                <a:gd name="T5" fmla="*/ 139 h 161"/>
                <a:gd name="T6" fmla="*/ 152 w 182"/>
                <a:gd name="T7" fmla="*/ 134 h 161"/>
                <a:gd name="T8" fmla="*/ 155 w 182"/>
                <a:gd name="T9" fmla="*/ 130 h 161"/>
                <a:gd name="T10" fmla="*/ 166 w 182"/>
                <a:gd name="T11" fmla="*/ 128 h 161"/>
                <a:gd name="T12" fmla="*/ 162 w 182"/>
                <a:gd name="T13" fmla="*/ 118 h 161"/>
                <a:gd name="T14" fmla="*/ 148 w 182"/>
                <a:gd name="T15" fmla="*/ 122 h 161"/>
                <a:gd name="T16" fmla="*/ 148 w 182"/>
                <a:gd name="T17" fmla="*/ 119 h 161"/>
                <a:gd name="T18" fmla="*/ 154 w 182"/>
                <a:gd name="T19" fmla="*/ 114 h 161"/>
                <a:gd name="T20" fmla="*/ 150 w 182"/>
                <a:gd name="T21" fmla="*/ 99 h 161"/>
                <a:gd name="T22" fmla="*/ 84 w 182"/>
                <a:gd name="T23" fmla="*/ 82 h 161"/>
                <a:gd name="T24" fmla="*/ 84 w 182"/>
                <a:gd name="T25" fmla="*/ 73 h 161"/>
                <a:gd name="T26" fmla="*/ 87 w 182"/>
                <a:gd name="T27" fmla="*/ 64 h 161"/>
                <a:gd name="T28" fmla="*/ 90 w 182"/>
                <a:gd name="T29" fmla="*/ 58 h 161"/>
                <a:gd name="T30" fmla="*/ 97 w 182"/>
                <a:gd name="T31" fmla="*/ 43 h 161"/>
                <a:gd name="T32" fmla="*/ 99 w 182"/>
                <a:gd name="T33" fmla="*/ 37 h 161"/>
                <a:gd name="T34" fmla="*/ 102 w 182"/>
                <a:gd name="T35" fmla="*/ 23 h 161"/>
                <a:gd name="T36" fmla="*/ 98 w 182"/>
                <a:gd name="T37" fmla="*/ 14 h 161"/>
                <a:gd name="T38" fmla="*/ 94 w 182"/>
                <a:gd name="T39" fmla="*/ 9 h 161"/>
                <a:gd name="T40" fmla="*/ 97 w 182"/>
                <a:gd name="T41" fmla="*/ 2 h 161"/>
                <a:gd name="T42" fmla="*/ 0 w 182"/>
                <a:gd name="T43" fmla="*/ 47 h 161"/>
                <a:gd name="T44" fmla="*/ 11 w 182"/>
                <a:gd name="T45" fmla="*/ 64 h 161"/>
                <a:gd name="T46" fmla="*/ 13 w 182"/>
                <a:gd name="T47" fmla="*/ 75 h 161"/>
                <a:gd name="T48" fmla="*/ 13 w 182"/>
                <a:gd name="T49" fmla="*/ 94 h 161"/>
                <a:gd name="T50" fmla="*/ 9 w 182"/>
                <a:gd name="T51" fmla="*/ 110 h 161"/>
                <a:gd name="T52" fmla="*/ 9 w 182"/>
                <a:gd name="T53" fmla="*/ 131 h 161"/>
                <a:gd name="T54" fmla="*/ 15 w 182"/>
                <a:gd name="T55" fmla="*/ 136 h 161"/>
                <a:gd name="T56" fmla="*/ 25 w 182"/>
                <a:gd name="T57" fmla="*/ 134 h 161"/>
                <a:gd name="T58" fmla="*/ 44 w 182"/>
                <a:gd name="T59" fmla="*/ 139 h 161"/>
                <a:gd name="T60" fmla="*/ 72 w 182"/>
                <a:gd name="T61" fmla="*/ 142 h 161"/>
                <a:gd name="T62" fmla="*/ 78 w 182"/>
                <a:gd name="T63" fmla="*/ 138 h 161"/>
                <a:gd name="T64" fmla="*/ 70 w 182"/>
                <a:gd name="T65" fmla="*/ 137 h 161"/>
                <a:gd name="T66" fmla="*/ 77 w 182"/>
                <a:gd name="T67" fmla="*/ 132 h 161"/>
                <a:gd name="T68" fmla="*/ 97 w 182"/>
                <a:gd name="T69" fmla="*/ 142 h 161"/>
                <a:gd name="T70" fmla="*/ 98 w 182"/>
                <a:gd name="T71" fmla="*/ 150 h 161"/>
                <a:gd name="T72" fmla="*/ 111 w 182"/>
                <a:gd name="T73" fmla="*/ 155 h 161"/>
                <a:gd name="T74" fmla="*/ 121 w 182"/>
                <a:gd name="T75" fmla="*/ 154 h 161"/>
                <a:gd name="T76" fmla="*/ 132 w 182"/>
                <a:gd name="T77" fmla="*/ 150 h 161"/>
                <a:gd name="T78" fmla="*/ 142 w 182"/>
                <a:gd name="T79" fmla="*/ 153 h 161"/>
                <a:gd name="T80" fmla="*/ 142 w 182"/>
                <a:gd name="T81" fmla="*/ 141 h 161"/>
                <a:gd name="T82" fmla="*/ 150 w 182"/>
                <a:gd name="T83" fmla="*/ 147 h 161"/>
                <a:gd name="T84" fmla="*/ 168 w 182"/>
                <a:gd name="T85" fmla="*/ 154 h 161"/>
                <a:gd name="T86" fmla="*/ 169 w 182"/>
                <a:gd name="T87" fmla="*/ 161 h 161"/>
                <a:gd name="T88" fmla="*/ 176 w 182"/>
                <a:gd name="T89" fmla="*/ 158 h 161"/>
                <a:gd name="T90" fmla="*/ 181 w 182"/>
                <a:gd name="T91" fmla="*/ 154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2" h="161">
                  <a:moveTo>
                    <a:pt x="181" y="149"/>
                  </a:moveTo>
                  <a:lnTo>
                    <a:pt x="179" y="149"/>
                  </a:lnTo>
                  <a:lnTo>
                    <a:pt x="176" y="147"/>
                  </a:lnTo>
                  <a:lnTo>
                    <a:pt x="175" y="147"/>
                  </a:lnTo>
                  <a:lnTo>
                    <a:pt x="173" y="147"/>
                  </a:lnTo>
                  <a:lnTo>
                    <a:pt x="171" y="146"/>
                  </a:lnTo>
                  <a:lnTo>
                    <a:pt x="166" y="143"/>
                  </a:lnTo>
                  <a:lnTo>
                    <a:pt x="165" y="143"/>
                  </a:lnTo>
                  <a:lnTo>
                    <a:pt x="160" y="139"/>
                  </a:lnTo>
                  <a:lnTo>
                    <a:pt x="158" y="137"/>
                  </a:lnTo>
                  <a:lnTo>
                    <a:pt x="155" y="136"/>
                  </a:lnTo>
                  <a:lnTo>
                    <a:pt x="152" y="134"/>
                  </a:lnTo>
                  <a:lnTo>
                    <a:pt x="150" y="132"/>
                  </a:lnTo>
                  <a:lnTo>
                    <a:pt x="153" y="132"/>
                  </a:lnTo>
                  <a:lnTo>
                    <a:pt x="155" y="130"/>
                  </a:lnTo>
                  <a:lnTo>
                    <a:pt x="160" y="130"/>
                  </a:lnTo>
                  <a:lnTo>
                    <a:pt x="161" y="128"/>
                  </a:lnTo>
                  <a:lnTo>
                    <a:pt x="166" y="128"/>
                  </a:lnTo>
                  <a:lnTo>
                    <a:pt x="168" y="126"/>
                  </a:lnTo>
                  <a:lnTo>
                    <a:pt x="165" y="121"/>
                  </a:lnTo>
                  <a:lnTo>
                    <a:pt x="162" y="118"/>
                  </a:lnTo>
                  <a:lnTo>
                    <a:pt x="161" y="118"/>
                  </a:lnTo>
                  <a:lnTo>
                    <a:pt x="151" y="121"/>
                  </a:lnTo>
                  <a:lnTo>
                    <a:pt x="148" y="122"/>
                  </a:lnTo>
                  <a:lnTo>
                    <a:pt x="145" y="122"/>
                  </a:lnTo>
                  <a:lnTo>
                    <a:pt x="145" y="121"/>
                  </a:lnTo>
                  <a:lnTo>
                    <a:pt x="148" y="119"/>
                  </a:lnTo>
                  <a:lnTo>
                    <a:pt x="151" y="118"/>
                  </a:lnTo>
                  <a:lnTo>
                    <a:pt x="154" y="116"/>
                  </a:lnTo>
                  <a:lnTo>
                    <a:pt x="154" y="114"/>
                  </a:lnTo>
                  <a:lnTo>
                    <a:pt x="154" y="110"/>
                  </a:lnTo>
                  <a:lnTo>
                    <a:pt x="153" y="103"/>
                  </a:lnTo>
                  <a:lnTo>
                    <a:pt x="150" y="99"/>
                  </a:lnTo>
                  <a:lnTo>
                    <a:pt x="148" y="95"/>
                  </a:lnTo>
                  <a:lnTo>
                    <a:pt x="149" y="79"/>
                  </a:lnTo>
                  <a:lnTo>
                    <a:pt x="84" y="82"/>
                  </a:lnTo>
                  <a:lnTo>
                    <a:pt x="83" y="78"/>
                  </a:lnTo>
                  <a:lnTo>
                    <a:pt x="83" y="75"/>
                  </a:lnTo>
                  <a:lnTo>
                    <a:pt x="84" y="73"/>
                  </a:lnTo>
                  <a:lnTo>
                    <a:pt x="87" y="71"/>
                  </a:lnTo>
                  <a:lnTo>
                    <a:pt x="87" y="66"/>
                  </a:lnTo>
                  <a:lnTo>
                    <a:pt x="87" y="64"/>
                  </a:lnTo>
                  <a:lnTo>
                    <a:pt x="88" y="61"/>
                  </a:lnTo>
                  <a:lnTo>
                    <a:pt x="89" y="60"/>
                  </a:lnTo>
                  <a:lnTo>
                    <a:pt x="90" y="58"/>
                  </a:lnTo>
                  <a:lnTo>
                    <a:pt x="91" y="51"/>
                  </a:lnTo>
                  <a:lnTo>
                    <a:pt x="93" y="49"/>
                  </a:lnTo>
                  <a:lnTo>
                    <a:pt x="97" y="43"/>
                  </a:lnTo>
                  <a:lnTo>
                    <a:pt x="98" y="41"/>
                  </a:lnTo>
                  <a:lnTo>
                    <a:pt x="98" y="37"/>
                  </a:lnTo>
                  <a:lnTo>
                    <a:pt x="99" y="37"/>
                  </a:lnTo>
                  <a:lnTo>
                    <a:pt x="102" y="34"/>
                  </a:lnTo>
                  <a:lnTo>
                    <a:pt x="103" y="26"/>
                  </a:lnTo>
                  <a:lnTo>
                    <a:pt x="102" y="23"/>
                  </a:lnTo>
                  <a:lnTo>
                    <a:pt x="99" y="21"/>
                  </a:lnTo>
                  <a:lnTo>
                    <a:pt x="99" y="19"/>
                  </a:lnTo>
                  <a:lnTo>
                    <a:pt x="98" y="14"/>
                  </a:lnTo>
                  <a:lnTo>
                    <a:pt x="98" y="13"/>
                  </a:lnTo>
                  <a:lnTo>
                    <a:pt x="97" y="11"/>
                  </a:lnTo>
                  <a:lnTo>
                    <a:pt x="94" y="9"/>
                  </a:lnTo>
                  <a:lnTo>
                    <a:pt x="98" y="7"/>
                  </a:lnTo>
                  <a:lnTo>
                    <a:pt x="98" y="5"/>
                  </a:lnTo>
                  <a:lnTo>
                    <a:pt x="97" y="2"/>
                  </a:lnTo>
                  <a:lnTo>
                    <a:pt x="94" y="0"/>
                  </a:lnTo>
                  <a:lnTo>
                    <a:pt x="0" y="3"/>
                  </a:lnTo>
                  <a:lnTo>
                    <a:pt x="0" y="47"/>
                  </a:lnTo>
                  <a:lnTo>
                    <a:pt x="7" y="53"/>
                  </a:lnTo>
                  <a:lnTo>
                    <a:pt x="7" y="55"/>
                  </a:lnTo>
                  <a:lnTo>
                    <a:pt x="11" y="64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3" y="75"/>
                  </a:lnTo>
                  <a:lnTo>
                    <a:pt x="15" y="83"/>
                  </a:lnTo>
                  <a:lnTo>
                    <a:pt x="17" y="89"/>
                  </a:lnTo>
                  <a:lnTo>
                    <a:pt x="13" y="94"/>
                  </a:lnTo>
                  <a:lnTo>
                    <a:pt x="11" y="102"/>
                  </a:lnTo>
                  <a:lnTo>
                    <a:pt x="11" y="105"/>
                  </a:lnTo>
                  <a:lnTo>
                    <a:pt x="9" y="110"/>
                  </a:lnTo>
                  <a:lnTo>
                    <a:pt x="12" y="117"/>
                  </a:lnTo>
                  <a:lnTo>
                    <a:pt x="12" y="121"/>
                  </a:lnTo>
                  <a:lnTo>
                    <a:pt x="9" y="131"/>
                  </a:lnTo>
                  <a:lnTo>
                    <a:pt x="6" y="136"/>
                  </a:lnTo>
                  <a:lnTo>
                    <a:pt x="10" y="136"/>
                  </a:lnTo>
                  <a:lnTo>
                    <a:pt x="15" y="136"/>
                  </a:lnTo>
                  <a:lnTo>
                    <a:pt x="18" y="134"/>
                  </a:lnTo>
                  <a:lnTo>
                    <a:pt x="22" y="134"/>
                  </a:lnTo>
                  <a:lnTo>
                    <a:pt x="25" y="134"/>
                  </a:lnTo>
                  <a:lnTo>
                    <a:pt x="34" y="136"/>
                  </a:lnTo>
                  <a:lnTo>
                    <a:pt x="39" y="137"/>
                  </a:lnTo>
                  <a:lnTo>
                    <a:pt x="44" y="139"/>
                  </a:lnTo>
                  <a:lnTo>
                    <a:pt x="51" y="142"/>
                  </a:lnTo>
                  <a:lnTo>
                    <a:pt x="64" y="142"/>
                  </a:lnTo>
                  <a:lnTo>
                    <a:pt x="72" y="142"/>
                  </a:lnTo>
                  <a:lnTo>
                    <a:pt x="79" y="142"/>
                  </a:lnTo>
                  <a:lnTo>
                    <a:pt x="80" y="141"/>
                  </a:lnTo>
                  <a:lnTo>
                    <a:pt x="78" y="138"/>
                  </a:lnTo>
                  <a:lnTo>
                    <a:pt x="73" y="138"/>
                  </a:lnTo>
                  <a:lnTo>
                    <a:pt x="72" y="138"/>
                  </a:lnTo>
                  <a:lnTo>
                    <a:pt x="70" y="137"/>
                  </a:lnTo>
                  <a:lnTo>
                    <a:pt x="71" y="134"/>
                  </a:lnTo>
                  <a:lnTo>
                    <a:pt x="72" y="132"/>
                  </a:lnTo>
                  <a:lnTo>
                    <a:pt x="77" y="132"/>
                  </a:lnTo>
                  <a:lnTo>
                    <a:pt x="84" y="135"/>
                  </a:lnTo>
                  <a:lnTo>
                    <a:pt x="91" y="141"/>
                  </a:lnTo>
                  <a:lnTo>
                    <a:pt x="97" y="142"/>
                  </a:lnTo>
                  <a:lnTo>
                    <a:pt x="101" y="140"/>
                  </a:lnTo>
                  <a:lnTo>
                    <a:pt x="100" y="144"/>
                  </a:lnTo>
                  <a:lnTo>
                    <a:pt x="98" y="150"/>
                  </a:lnTo>
                  <a:lnTo>
                    <a:pt x="100" y="153"/>
                  </a:lnTo>
                  <a:lnTo>
                    <a:pt x="106" y="155"/>
                  </a:lnTo>
                  <a:lnTo>
                    <a:pt x="111" y="155"/>
                  </a:lnTo>
                  <a:lnTo>
                    <a:pt x="115" y="158"/>
                  </a:lnTo>
                  <a:lnTo>
                    <a:pt x="119" y="158"/>
                  </a:lnTo>
                  <a:lnTo>
                    <a:pt x="121" y="154"/>
                  </a:lnTo>
                  <a:lnTo>
                    <a:pt x="125" y="150"/>
                  </a:lnTo>
                  <a:lnTo>
                    <a:pt x="128" y="149"/>
                  </a:lnTo>
                  <a:lnTo>
                    <a:pt x="132" y="150"/>
                  </a:lnTo>
                  <a:lnTo>
                    <a:pt x="136" y="155"/>
                  </a:lnTo>
                  <a:lnTo>
                    <a:pt x="140" y="155"/>
                  </a:lnTo>
                  <a:lnTo>
                    <a:pt x="142" y="153"/>
                  </a:lnTo>
                  <a:lnTo>
                    <a:pt x="140" y="145"/>
                  </a:lnTo>
                  <a:lnTo>
                    <a:pt x="140" y="143"/>
                  </a:lnTo>
                  <a:lnTo>
                    <a:pt x="142" y="141"/>
                  </a:lnTo>
                  <a:lnTo>
                    <a:pt x="146" y="141"/>
                  </a:lnTo>
                  <a:lnTo>
                    <a:pt x="150" y="143"/>
                  </a:lnTo>
                  <a:lnTo>
                    <a:pt x="150" y="147"/>
                  </a:lnTo>
                  <a:lnTo>
                    <a:pt x="158" y="148"/>
                  </a:lnTo>
                  <a:lnTo>
                    <a:pt x="165" y="151"/>
                  </a:lnTo>
                  <a:lnTo>
                    <a:pt x="168" y="154"/>
                  </a:lnTo>
                  <a:lnTo>
                    <a:pt x="166" y="157"/>
                  </a:lnTo>
                  <a:lnTo>
                    <a:pt x="165" y="161"/>
                  </a:lnTo>
                  <a:lnTo>
                    <a:pt x="169" y="161"/>
                  </a:lnTo>
                  <a:lnTo>
                    <a:pt x="171" y="158"/>
                  </a:lnTo>
                  <a:lnTo>
                    <a:pt x="173" y="156"/>
                  </a:lnTo>
                  <a:lnTo>
                    <a:pt x="176" y="158"/>
                  </a:lnTo>
                  <a:lnTo>
                    <a:pt x="176" y="160"/>
                  </a:lnTo>
                  <a:lnTo>
                    <a:pt x="178" y="157"/>
                  </a:lnTo>
                  <a:lnTo>
                    <a:pt x="181" y="154"/>
                  </a:lnTo>
                  <a:lnTo>
                    <a:pt x="182" y="153"/>
                  </a:lnTo>
                  <a:lnTo>
                    <a:pt x="181" y="149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53" name="Freeform 35"/>
            <p:cNvSpPr>
              <a:spLocks/>
            </p:cNvSpPr>
            <p:nvPr/>
          </p:nvSpPr>
          <p:spPr bwMode="auto">
            <a:xfrm>
              <a:off x="6765443" y="2707850"/>
              <a:ext cx="274890" cy="247908"/>
            </a:xfrm>
            <a:custGeom>
              <a:avLst/>
              <a:gdLst>
                <a:gd name="T0" fmla="*/ 6 w 163"/>
                <a:gd name="T1" fmla="*/ 123 h 147"/>
                <a:gd name="T2" fmla="*/ 4 w 163"/>
                <a:gd name="T3" fmla="*/ 121 h 147"/>
                <a:gd name="T4" fmla="*/ 7 w 163"/>
                <a:gd name="T5" fmla="*/ 124 h 147"/>
                <a:gd name="T6" fmla="*/ 10 w 163"/>
                <a:gd name="T7" fmla="*/ 125 h 147"/>
                <a:gd name="T8" fmla="*/ 12 w 163"/>
                <a:gd name="T9" fmla="*/ 123 h 147"/>
                <a:gd name="T10" fmla="*/ 22 w 163"/>
                <a:gd name="T11" fmla="*/ 124 h 147"/>
                <a:gd name="T12" fmla="*/ 22 w 163"/>
                <a:gd name="T13" fmla="*/ 147 h 147"/>
                <a:gd name="T14" fmla="*/ 116 w 163"/>
                <a:gd name="T15" fmla="*/ 144 h 147"/>
                <a:gd name="T16" fmla="*/ 117 w 163"/>
                <a:gd name="T17" fmla="*/ 144 h 147"/>
                <a:gd name="T18" fmla="*/ 119 w 163"/>
                <a:gd name="T19" fmla="*/ 139 h 147"/>
                <a:gd name="T20" fmla="*/ 120 w 163"/>
                <a:gd name="T21" fmla="*/ 136 h 147"/>
                <a:gd name="T22" fmla="*/ 119 w 163"/>
                <a:gd name="T23" fmla="*/ 133 h 147"/>
                <a:gd name="T24" fmla="*/ 119 w 163"/>
                <a:gd name="T25" fmla="*/ 127 h 147"/>
                <a:gd name="T26" fmla="*/ 119 w 163"/>
                <a:gd name="T27" fmla="*/ 125 h 147"/>
                <a:gd name="T28" fmla="*/ 117 w 163"/>
                <a:gd name="T29" fmla="*/ 122 h 147"/>
                <a:gd name="T30" fmla="*/ 116 w 163"/>
                <a:gd name="T31" fmla="*/ 121 h 147"/>
                <a:gd name="T32" fmla="*/ 116 w 163"/>
                <a:gd name="T33" fmla="*/ 119 h 147"/>
                <a:gd name="T34" fmla="*/ 117 w 163"/>
                <a:gd name="T35" fmla="*/ 117 h 147"/>
                <a:gd name="T36" fmla="*/ 116 w 163"/>
                <a:gd name="T37" fmla="*/ 116 h 147"/>
                <a:gd name="T38" fmla="*/ 118 w 163"/>
                <a:gd name="T39" fmla="*/ 113 h 147"/>
                <a:gd name="T40" fmla="*/ 121 w 163"/>
                <a:gd name="T41" fmla="*/ 109 h 147"/>
                <a:gd name="T42" fmla="*/ 122 w 163"/>
                <a:gd name="T43" fmla="*/ 109 h 147"/>
                <a:gd name="T44" fmla="*/ 121 w 163"/>
                <a:gd name="T45" fmla="*/ 107 h 147"/>
                <a:gd name="T46" fmla="*/ 123 w 163"/>
                <a:gd name="T47" fmla="*/ 103 h 147"/>
                <a:gd name="T48" fmla="*/ 125 w 163"/>
                <a:gd name="T49" fmla="*/ 100 h 147"/>
                <a:gd name="T50" fmla="*/ 123 w 163"/>
                <a:gd name="T51" fmla="*/ 99 h 147"/>
                <a:gd name="T52" fmla="*/ 124 w 163"/>
                <a:gd name="T53" fmla="*/ 95 h 147"/>
                <a:gd name="T54" fmla="*/ 127 w 163"/>
                <a:gd name="T55" fmla="*/ 92 h 147"/>
                <a:gd name="T56" fmla="*/ 132 w 163"/>
                <a:gd name="T57" fmla="*/ 86 h 147"/>
                <a:gd name="T58" fmla="*/ 135 w 163"/>
                <a:gd name="T59" fmla="*/ 81 h 147"/>
                <a:gd name="T60" fmla="*/ 135 w 163"/>
                <a:gd name="T61" fmla="*/ 77 h 147"/>
                <a:gd name="T62" fmla="*/ 137 w 163"/>
                <a:gd name="T63" fmla="*/ 72 h 147"/>
                <a:gd name="T64" fmla="*/ 138 w 163"/>
                <a:gd name="T65" fmla="*/ 72 h 147"/>
                <a:gd name="T66" fmla="*/ 140 w 163"/>
                <a:gd name="T67" fmla="*/ 70 h 147"/>
                <a:gd name="T68" fmla="*/ 141 w 163"/>
                <a:gd name="T69" fmla="*/ 67 h 147"/>
                <a:gd name="T70" fmla="*/ 143 w 163"/>
                <a:gd name="T71" fmla="*/ 65 h 147"/>
                <a:gd name="T72" fmla="*/ 147 w 163"/>
                <a:gd name="T73" fmla="*/ 63 h 147"/>
                <a:gd name="T74" fmla="*/ 146 w 163"/>
                <a:gd name="T75" fmla="*/ 60 h 147"/>
                <a:gd name="T76" fmla="*/ 148 w 163"/>
                <a:gd name="T77" fmla="*/ 58 h 147"/>
                <a:gd name="T78" fmla="*/ 150 w 163"/>
                <a:gd name="T79" fmla="*/ 54 h 147"/>
                <a:gd name="T80" fmla="*/ 150 w 163"/>
                <a:gd name="T81" fmla="*/ 48 h 147"/>
                <a:gd name="T82" fmla="*/ 150 w 163"/>
                <a:gd name="T83" fmla="*/ 43 h 147"/>
                <a:gd name="T84" fmla="*/ 153 w 163"/>
                <a:gd name="T85" fmla="*/ 39 h 147"/>
                <a:gd name="T86" fmla="*/ 156 w 163"/>
                <a:gd name="T87" fmla="*/ 37 h 147"/>
                <a:gd name="T88" fmla="*/ 156 w 163"/>
                <a:gd name="T89" fmla="*/ 35 h 147"/>
                <a:gd name="T90" fmla="*/ 157 w 163"/>
                <a:gd name="T91" fmla="*/ 33 h 147"/>
                <a:gd name="T92" fmla="*/ 157 w 163"/>
                <a:gd name="T93" fmla="*/ 29 h 147"/>
                <a:gd name="T94" fmla="*/ 160 w 163"/>
                <a:gd name="T95" fmla="*/ 28 h 147"/>
                <a:gd name="T96" fmla="*/ 161 w 163"/>
                <a:gd name="T97" fmla="*/ 26 h 147"/>
                <a:gd name="T98" fmla="*/ 162 w 163"/>
                <a:gd name="T99" fmla="*/ 24 h 147"/>
                <a:gd name="T100" fmla="*/ 163 w 163"/>
                <a:gd name="T101" fmla="*/ 22 h 147"/>
                <a:gd name="T102" fmla="*/ 163 w 163"/>
                <a:gd name="T103" fmla="*/ 19 h 147"/>
                <a:gd name="T104" fmla="*/ 138 w 163"/>
                <a:gd name="T105" fmla="*/ 20 h 147"/>
                <a:gd name="T106" fmla="*/ 148 w 163"/>
                <a:gd name="T107" fmla="*/ 5 h 147"/>
                <a:gd name="T108" fmla="*/ 147 w 163"/>
                <a:gd name="T109" fmla="*/ 0 h 147"/>
                <a:gd name="T110" fmla="*/ 0 w 163"/>
                <a:gd name="T111" fmla="*/ 4 h 147"/>
                <a:gd name="T112" fmla="*/ 7 w 163"/>
                <a:gd name="T113" fmla="*/ 47 h 147"/>
                <a:gd name="T114" fmla="*/ 6 w 163"/>
                <a:gd name="T115" fmla="*/ 123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3" h="147">
                  <a:moveTo>
                    <a:pt x="6" y="123"/>
                  </a:moveTo>
                  <a:lnTo>
                    <a:pt x="4" y="121"/>
                  </a:lnTo>
                  <a:lnTo>
                    <a:pt x="7" y="124"/>
                  </a:lnTo>
                  <a:lnTo>
                    <a:pt x="10" y="125"/>
                  </a:lnTo>
                  <a:lnTo>
                    <a:pt x="12" y="123"/>
                  </a:lnTo>
                  <a:lnTo>
                    <a:pt x="22" y="124"/>
                  </a:lnTo>
                  <a:lnTo>
                    <a:pt x="22" y="147"/>
                  </a:lnTo>
                  <a:lnTo>
                    <a:pt x="116" y="144"/>
                  </a:lnTo>
                  <a:lnTo>
                    <a:pt x="117" y="144"/>
                  </a:lnTo>
                  <a:lnTo>
                    <a:pt x="119" y="139"/>
                  </a:lnTo>
                  <a:lnTo>
                    <a:pt x="120" y="136"/>
                  </a:lnTo>
                  <a:lnTo>
                    <a:pt x="119" y="133"/>
                  </a:lnTo>
                  <a:lnTo>
                    <a:pt x="119" y="127"/>
                  </a:lnTo>
                  <a:lnTo>
                    <a:pt x="119" y="125"/>
                  </a:lnTo>
                  <a:lnTo>
                    <a:pt x="117" y="122"/>
                  </a:lnTo>
                  <a:lnTo>
                    <a:pt x="116" y="121"/>
                  </a:lnTo>
                  <a:lnTo>
                    <a:pt x="116" y="119"/>
                  </a:lnTo>
                  <a:lnTo>
                    <a:pt x="117" y="117"/>
                  </a:lnTo>
                  <a:lnTo>
                    <a:pt x="116" y="116"/>
                  </a:lnTo>
                  <a:lnTo>
                    <a:pt x="118" y="113"/>
                  </a:lnTo>
                  <a:lnTo>
                    <a:pt x="121" y="109"/>
                  </a:lnTo>
                  <a:lnTo>
                    <a:pt x="122" y="109"/>
                  </a:lnTo>
                  <a:lnTo>
                    <a:pt x="121" y="107"/>
                  </a:lnTo>
                  <a:lnTo>
                    <a:pt x="123" y="103"/>
                  </a:lnTo>
                  <a:lnTo>
                    <a:pt x="125" y="100"/>
                  </a:lnTo>
                  <a:lnTo>
                    <a:pt x="123" y="99"/>
                  </a:lnTo>
                  <a:lnTo>
                    <a:pt x="124" y="95"/>
                  </a:lnTo>
                  <a:lnTo>
                    <a:pt x="127" y="92"/>
                  </a:lnTo>
                  <a:lnTo>
                    <a:pt x="132" y="86"/>
                  </a:lnTo>
                  <a:lnTo>
                    <a:pt x="135" y="81"/>
                  </a:lnTo>
                  <a:lnTo>
                    <a:pt x="135" y="77"/>
                  </a:lnTo>
                  <a:lnTo>
                    <a:pt x="137" y="72"/>
                  </a:lnTo>
                  <a:lnTo>
                    <a:pt x="138" y="72"/>
                  </a:lnTo>
                  <a:lnTo>
                    <a:pt x="140" y="70"/>
                  </a:lnTo>
                  <a:lnTo>
                    <a:pt x="141" y="67"/>
                  </a:lnTo>
                  <a:lnTo>
                    <a:pt x="143" y="65"/>
                  </a:lnTo>
                  <a:lnTo>
                    <a:pt x="147" y="63"/>
                  </a:lnTo>
                  <a:lnTo>
                    <a:pt x="146" y="60"/>
                  </a:lnTo>
                  <a:lnTo>
                    <a:pt x="148" y="58"/>
                  </a:lnTo>
                  <a:lnTo>
                    <a:pt x="150" y="54"/>
                  </a:lnTo>
                  <a:lnTo>
                    <a:pt x="150" y="48"/>
                  </a:lnTo>
                  <a:lnTo>
                    <a:pt x="150" y="43"/>
                  </a:lnTo>
                  <a:lnTo>
                    <a:pt x="153" y="39"/>
                  </a:lnTo>
                  <a:lnTo>
                    <a:pt x="156" y="37"/>
                  </a:lnTo>
                  <a:lnTo>
                    <a:pt x="156" y="35"/>
                  </a:lnTo>
                  <a:lnTo>
                    <a:pt x="157" y="33"/>
                  </a:lnTo>
                  <a:lnTo>
                    <a:pt x="157" y="29"/>
                  </a:lnTo>
                  <a:lnTo>
                    <a:pt x="160" y="28"/>
                  </a:lnTo>
                  <a:lnTo>
                    <a:pt x="161" y="26"/>
                  </a:lnTo>
                  <a:lnTo>
                    <a:pt x="162" y="24"/>
                  </a:lnTo>
                  <a:lnTo>
                    <a:pt x="163" y="22"/>
                  </a:lnTo>
                  <a:lnTo>
                    <a:pt x="163" y="19"/>
                  </a:lnTo>
                  <a:lnTo>
                    <a:pt x="138" y="20"/>
                  </a:lnTo>
                  <a:lnTo>
                    <a:pt x="148" y="5"/>
                  </a:lnTo>
                  <a:lnTo>
                    <a:pt x="147" y="0"/>
                  </a:lnTo>
                  <a:lnTo>
                    <a:pt x="0" y="4"/>
                  </a:lnTo>
                  <a:lnTo>
                    <a:pt x="7" y="47"/>
                  </a:lnTo>
                  <a:lnTo>
                    <a:pt x="6" y="123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54" name="Freeform 36"/>
            <p:cNvSpPr>
              <a:spLocks/>
            </p:cNvSpPr>
            <p:nvPr/>
          </p:nvSpPr>
          <p:spPr bwMode="auto">
            <a:xfrm>
              <a:off x="7011664" y="2657257"/>
              <a:ext cx="465458" cy="151779"/>
            </a:xfrm>
            <a:custGeom>
              <a:avLst/>
              <a:gdLst>
                <a:gd name="T0" fmla="*/ 193 w 326"/>
                <a:gd name="T1" fmla="*/ 14 h 107"/>
                <a:gd name="T2" fmla="*/ 83 w 326"/>
                <a:gd name="T3" fmla="*/ 21 h 107"/>
                <a:gd name="T4" fmla="*/ 85 w 326"/>
                <a:gd name="T5" fmla="*/ 31 h 107"/>
                <a:gd name="T6" fmla="*/ 26 w 326"/>
                <a:gd name="T7" fmla="*/ 32 h 107"/>
                <a:gd name="T8" fmla="*/ 24 w 326"/>
                <a:gd name="T9" fmla="*/ 33 h 107"/>
                <a:gd name="T10" fmla="*/ 24 w 326"/>
                <a:gd name="T11" fmla="*/ 36 h 107"/>
                <a:gd name="T12" fmla="*/ 24 w 326"/>
                <a:gd name="T13" fmla="*/ 39 h 107"/>
                <a:gd name="T14" fmla="*/ 23 w 326"/>
                <a:gd name="T15" fmla="*/ 42 h 107"/>
                <a:gd name="T16" fmla="*/ 21 w 326"/>
                <a:gd name="T17" fmla="*/ 43 h 107"/>
                <a:gd name="T18" fmla="*/ 20 w 326"/>
                <a:gd name="T19" fmla="*/ 45 h 107"/>
                <a:gd name="T20" fmla="*/ 21 w 326"/>
                <a:gd name="T21" fmla="*/ 46 h 107"/>
                <a:gd name="T22" fmla="*/ 23 w 326"/>
                <a:gd name="T23" fmla="*/ 50 h 107"/>
                <a:gd name="T24" fmla="*/ 22 w 326"/>
                <a:gd name="T25" fmla="*/ 52 h 107"/>
                <a:gd name="T26" fmla="*/ 20 w 326"/>
                <a:gd name="T27" fmla="*/ 55 h 107"/>
                <a:gd name="T28" fmla="*/ 19 w 326"/>
                <a:gd name="T29" fmla="*/ 58 h 107"/>
                <a:gd name="T30" fmla="*/ 20 w 326"/>
                <a:gd name="T31" fmla="*/ 58 h 107"/>
                <a:gd name="T32" fmla="*/ 20 w 326"/>
                <a:gd name="T33" fmla="*/ 62 h 107"/>
                <a:gd name="T34" fmla="*/ 19 w 326"/>
                <a:gd name="T35" fmla="*/ 64 h 107"/>
                <a:gd name="T36" fmla="*/ 18 w 326"/>
                <a:gd name="T37" fmla="*/ 66 h 107"/>
                <a:gd name="T38" fmla="*/ 16 w 326"/>
                <a:gd name="T39" fmla="*/ 69 h 107"/>
                <a:gd name="T40" fmla="*/ 13 w 326"/>
                <a:gd name="T41" fmla="*/ 70 h 107"/>
                <a:gd name="T42" fmla="*/ 13 w 326"/>
                <a:gd name="T43" fmla="*/ 75 h 107"/>
                <a:gd name="T44" fmla="*/ 12 w 326"/>
                <a:gd name="T45" fmla="*/ 77 h 107"/>
                <a:gd name="T46" fmla="*/ 12 w 326"/>
                <a:gd name="T47" fmla="*/ 79 h 107"/>
                <a:gd name="T48" fmla="*/ 8 w 326"/>
                <a:gd name="T49" fmla="*/ 82 h 107"/>
                <a:gd name="T50" fmla="*/ 5 w 326"/>
                <a:gd name="T51" fmla="*/ 87 h 107"/>
                <a:gd name="T52" fmla="*/ 5 w 326"/>
                <a:gd name="T53" fmla="*/ 92 h 107"/>
                <a:gd name="T54" fmla="*/ 5 w 326"/>
                <a:gd name="T55" fmla="*/ 99 h 107"/>
                <a:gd name="T56" fmla="*/ 2 w 326"/>
                <a:gd name="T57" fmla="*/ 104 h 107"/>
                <a:gd name="T58" fmla="*/ 0 w 326"/>
                <a:gd name="T59" fmla="*/ 107 h 107"/>
                <a:gd name="T60" fmla="*/ 0 w 326"/>
                <a:gd name="T61" fmla="*/ 107 h 107"/>
                <a:gd name="T62" fmla="*/ 232 w 326"/>
                <a:gd name="T63" fmla="*/ 89 h 107"/>
                <a:gd name="T64" fmla="*/ 232 w 326"/>
                <a:gd name="T65" fmla="*/ 89 h 107"/>
                <a:gd name="T66" fmla="*/ 232 w 326"/>
                <a:gd name="T67" fmla="*/ 88 h 107"/>
                <a:gd name="T68" fmla="*/ 233 w 326"/>
                <a:gd name="T69" fmla="*/ 82 h 107"/>
                <a:gd name="T70" fmla="*/ 233 w 326"/>
                <a:gd name="T71" fmla="*/ 79 h 107"/>
                <a:gd name="T72" fmla="*/ 237 w 326"/>
                <a:gd name="T73" fmla="*/ 75 h 107"/>
                <a:gd name="T74" fmla="*/ 240 w 326"/>
                <a:gd name="T75" fmla="*/ 75 h 107"/>
                <a:gd name="T76" fmla="*/ 244 w 326"/>
                <a:gd name="T77" fmla="*/ 72 h 107"/>
                <a:gd name="T78" fmla="*/ 243 w 326"/>
                <a:gd name="T79" fmla="*/ 68 h 107"/>
                <a:gd name="T80" fmla="*/ 246 w 326"/>
                <a:gd name="T81" fmla="*/ 64 h 107"/>
                <a:gd name="T82" fmla="*/ 280 w 326"/>
                <a:gd name="T83" fmla="*/ 44 h 107"/>
                <a:gd name="T84" fmla="*/ 285 w 326"/>
                <a:gd name="T85" fmla="*/ 41 h 107"/>
                <a:gd name="T86" fmla="*/ 287 w 326"/>
                <a:gd name="T87" fmla="*/ 37 h 107"/>
                <a:gd name="T88" fmla="*/ 291 w 326"/>
                <a:gd name="T89" fmla="*/ 31 h 107"/>
                <a:gd name="T90" fmla="*/ 294 w 326"/>
                <a:gd name="T91" fmla="*/ 31 h 107"/>
                <a:gd name="T92" fmla="*/ 297 w 326"/>
                <a:gd name="T93" fmla="*/ 35 h 107"/>
                <a:gd name="T94" fmla="*/ 301 w 326"/>
                <a:gd name="T95" fmla="*/ 31 h 107"/>
                <a:gd name="T96" fmla="*/ 306 w 326"/>
                <a:gd name="T97" fmla="*/ 25 h 107"/>
                <a:gd name="T98" fmla="*/ 317 w 326"/>
                <a:gd name="T99" fmla="*/ 23 h 107"/>
                <a:gd name="T100" fmla="*/ 318 w 326"/>
                <a:gd name="T101" fmla="*/ 19 h 107"/>
                <a:gd name="T102" fmla="*/ 321 w 326"/>
                <a:gd name="T103" fmla="*/ 14 h 107"/>
                <a:gd name="T104" fmla="*/ 325 w 326"/>
                <a:gd name="T105" fmla="*/ 12 h 107"/>
                <a:gd name="T106" fmla="*/ 326 w 326"/>
                <a:gd name="T107" fmla="*/ 12 h 107"/>
                <a:gd name="T108" fmla="*/ 326 w 326"/>
                <a:gd name="T109" fmla="*/ 0 h 107"/>
                <a:gd name="T110" fmla="*/ 193 w 326"/>
                <a:gd name="T111" fmla="*/ 1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26" h="107">
                  <a:moveTo>
                    <a:pt x="193" y="14"/>
                  </a:moveTo>
                  <a:cubicBezTo>
                    <a:pt x="83" y="21"/>
                    <a:pt x="83" y="21"/>
                    <a:pt x="83" y="21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3" y="49"/>
                    <a:pt x="23" y="50"/>
                  </a:cubicBezTo>
                  <a:cubicBezTo>
                    <a:pt x="24" y="51"/>
                    <a:pt x="22" y="52"/>
                    <a:pt x="22" y="52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92"/>
                    <a:pt x="5" y="92"/>
                    <a:pt x="5" y="92"/>
                  </a:cubicBezTo>
                  <a:cubicBezTo>
                    <a:pt x="5" y="99"/>
                    <a:pt x="5" y="99"/>
                    <a:pt x="5" y="99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232" y="89"/>
                    <a:pt x="232" y="89"/>
                    <a:pt x="232" y="89"/>
                  </a:cubicBezTo>
                  <a:cubicBezTo>
                    <a:pt x="232" y="89"/>
                    <a:pt x="232" y="89"/>
                    <a:pt x="232" y="89"/>
                  </a:cubicBezTo>
                  <a:cubicBezTo>
                    <a:pt x="232" y="88"/>
                    <a:pt x="232" y="88"/>
                    <a:pt x="232" y="88"/>
                  </a:cubicBezTo>
                  <a:cubicBezTo>
                    <a:pt x="233" y="82"/>
                    <a:pt x="233" y="82"/>
                    <a:pt x="233" y="82"/>
                  </a:cubicBezTo>
                  <a:cubicBezTo>
                    <a:pt x="233" y="79"/>
                    <a:pt x="233" y="79"/>
                    <a:pt x="233" y="79"/>
                  </a:cubicBezTo>
                  <a:cubicBezTo>
                    <a:pt x="237" y="75"/>
                    <a:pt x="237" y="75"/>
                    <a:pt x="237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4" y="72"/>
                    <a:pt x="244" y="72"/>
                    <a:pt x="244" y="72"/>
                  </a:cubicBezTo>
                  <a:cubicBezTo>
                    <a:pt x="243" y="68"/>
                    <a:pt x="243" y="68"/>
                    <a:pt x="243" y="68"/>
                  </a:cubicBezTo>
                  <a:cubicBezTo>
                    <a:pt x="246" y="64"/>
                    <a:pt x="246" y="64"/>
                    <a:pt x="246" y="64"/>
                  </a:cubicBezTo>
                  <a:cubicBezTo>
                    <a:pt x="280" y="44"/>
                    <a:pt x="280" y="44"/>
                    <a:pt x="280" y="44"/>
                  </a:cubicBezTo>
                  <a:cubicBezTo>
                    <a:pt x="285" y="41"/>
                    <a:pt x="285" y="41"/>
                    <a:pt x="285" y="41"/>
                  </a:cubicBezTo>
                  <a:cubicBezTo>
                    <a:pt x="287" y="37"/>
                    <a:pt x="287" y="37"/>
                    <a:pt x="287" y="37"/>
                  </a:cubicBezTo>
                  <a:cubicBezTo>
                    <a:pt x="291" y="31"/>
                    <a:pt x="291" y="31"/>
                    <a:pt x="291" y="31"/>
                  </a:cubicBezTo>
                  <a:cubicBezTo>
                    <a:pt x="294" y="31"/>
                    <a:pt x="294" y="31"/>
                    <a:pt x="294" y="31"/>
                  </a:cubicBezTo>
                  <a:cubicBezTo>
                    <a:pt x="297" y="35"/>
                    <a:pt x="297" y="35"/>
                    <a:pt x="297" y="35"/>
                  </a:cubicBezTo>
                  <a:cubicBezTo>
                    <a:pt x="301" y="31"/>
                    <a:pt x="301" y="31"/>
                    <a:pt x="301" y="31"/>
                  </a:cubicBezTo>
                  <a:cubicBezTo>
                    <a:pt x="306" y="25"/>
                    <a:pt x="306" y="25"/>
                    <a:pt x="306" y="25"/>
                  </a:cubicBezTo>
                  <a:cubicBezTo>
                    <a:pt x="317" y="23"/>
                    <a:pt x="317" y="23"/>
                    <a:pt x="317" y="23"/>
                  </a:cubicBezTo>
                  <a:cubicBezTo>
                    <a:pt x="318" y="19"/>
                    <a:pt x="318" y="19"/>
                    <a:pt x="318" y="19"/>
                  </a:cubicBezTo>
                  <a:cubicBezTo>
                    <a:pt x="321" y="14"/>
                    <a:pt x="321" y="14"/>
                    <a:pt x="321" y="14"/>
                  </a:cubicBezTo>
                  <a:cubicBezTo>
                    <a:pt x="325" y="12"/>
                    <a:pt x="325" y="12"/>
                    <a:pt x="325" y="12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26" y="0"/>
                    <a:pt x="326" y="0"/>
                    <a:pt x="326" y="0"/>
                  </a:cubicBezTo>
                  <a:lnTo>
                    <a:pt x="193" y="14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55" name="Freeform 37"/>
            <p:cNvSpPr>
              <a:spLocks/>
            </p:cNvSpPr>
            <p:nvPr/>
          </p:nvSpPr>
          <p:spPr bwMode="auto">
            <a:xfrm>
              <a:off x="7342207" y="2606663"/>
              <a:ext cx="465458" cy="205746"/>
            </a:xfrm>
            <a:custGeom>
              <a:avLst/>
              <a:gdLst>
                <a:gd name="T0" fmla="*/ 320 w 326"/>
                <a:gd name="T1" fmla="*/ 28 h 144"/>
                <a:gd name="T2" fmla="*/ 315 w 326"/>
                <a:gd name="T3" fmla="*/ 38 h 144"/>
                <a:gd name="T4" fmla="*/ 311 w 326"/>
                <a:gd name="T5" fmla="*/ 32 h 144"/>
                <a:gd name="T6" fmla="*/ 300 w 326"/>
                <a:gd name="T7" fmla="*/ 30 h 144"/>
                <a:gd name="T8" fmla="*/ 289 w 326"/>
                <a:gd name="T9" fmla="*/ 35 h 144"/>
                <a:gd name="T10" fmla="*/ 285 w 326"/>
                <a:gd name="T11" fmla="*/ 32 h 144"/>
                <a:gd name="T12" fmla="*/ 282 w 326"/>
                <a:gd name="T13" fmla="*/ 25 h 144"/>
                <a:gd name="T14" fmla="*/ 281 w 326"/>
                <a:gd name="T15" fmla="*/ 18 h 144"/>
                <a:gd name="T16" fmla="*/ 284 w 326"/>
                <a:gd name="T17" fmla="*/ 20 h 144"/>
                <a:gd name="T18" fmla="*/ 290 w 326"/>
                <a:gd name="T19" fmla="*/ 29 h 144"/>
                <a:gd name="T20" fmla="*/ 295 w 326"/>
                <a:gd name="T21" fmla="*/ 26 h 144"/>
                <a:gd name="T22" fmla="*/ 305 w 326"/>
                <a:gd name="T23" fmla="*/ 22 h 144"/>
                <a:gd name="T24" fmla="*/ 306 w 326"/>
                <a:gd name="T25" fmla="*/ 16 h 144"/>
                <a:gd name="T26" fmla="*/ 303 w 326"/>
                <a:gd name="T27" fmla="*/ 12 h 144"/>
                <a:gd name="T28" fmla="*/ 312 w 326"/>
                <a:gd name="T29" fmla="*/ 14 h 144"/>
                <a:gd name="T30" fmla="*/ 308 w 326"/>
                <a:gd name="T31" fmla="*/ 4 h 144"/>
                <a:gd name="T32" fmla="*/ 155 w 326"/>
                <a:gd name="T33" fmla="*/ 28 h 144"/>
                <a:gd name="T34" fmla="*/ 93 w 326"/>
                <a:gd name="T35" fmla="*/ 47 h 144"/>
                <a:gd name="T36" fmla="*/ 85 w 326"/>
                <a:gd name="T37" fmla="*/ 58 h 144"/>
                <a:gd name="T38" fmla="*/ 65 w 326"/>
                <a:gd name="T39" fmla="*/ 70 h 144"/>
                <a:gd name="T40" fmla="*/ 55 w 326"/>
                <a:gd name="T41" fmla="*/ 72 h 144"/>
                <a:gd name="T42" fmla="*/ 14 w 326"/>
                <a:gd name="T43" fmla="*/ 99 h 144"/>
                <a:gd name="T44" fmla="*/ 8 w 326"/>
                <a:gd name="T45" fmla="*/ 110 h 144"/>
                <a:gd name="T46" fmla="*/ 1 w 326"/>
                <a:gd name="T47" fmla="*/ 117 h 144"/>
                <a:gd name="T48" fmla="*/ 0 w 326"/>
                <a:gd name="T49" fmla="*/ 124 h 144"/>
                <a:gd name="T50" fmla="*/ 83 w 326"/>
                <a:gd name="T51" fmla="*/ 104 h 144"/>
                <a:gd name="T52" fmla="*/ 108 w 326"/>
                <a:gd name="T53" fmla="*/ 105 h 144"/>
                <a:gd name="T54" fmla="*/ 123 w 326"/>
                <a:gd name="T55" fmla="*/ 100 h 144"/>
                <a:gd name="T56" fmla="*/ 142 w 326"/>
                <a:gd name="T57" fmla="*/ 114 h 144"/>
                <a:gd name="T58" fmla="*/ 243 w 326"/>
                <a:gd name="T59" fmla="*/ 140 h 144"/>
                <a:gd name="T60" fmla="*/ 256 w 326"/>
                <a:gd name="T61" fmla="*/ 136 h 144"/>
                <a:gd name="T62" fmla="*/ 263 w 326"/>
                <a:gd name="T63" fmla="*/ 117 h 144"/>
                <a:gd name="T64" fmla="*/ 271 w 326"/>
                <a:gd name="T65" fmla="*/ 106 h 144"/>
                <a:gd name="T66" fmla="*/ 270 w 326"/>
                <a:gd name="T67" fmla="*/ 100 h 144"/>
                <a:gd name="T68" fmla="*/ 272 w 326"/>
                <a:gd name="T69" fmla="*/ 97 h 144"/>
                <a:gd name="T70" fmla="*/ 278 w 326"/>
                <a:gd name="T71" fmla="*/ 100 h 144"/>
                <a:gd name="T72" fmla="*/ 281 w 326"/>
                <a:gd name="T73" fmla="*/ 95 h 144"/>
                <a:gd name="T74" fmla="*/ 285 w 326"/>
                <a:gd name="T75" fmla="*/ 95 h 144"/>
                <a:gd name="T76" fmla="*/ 296 w 326"/>
                <a:gd name="T77" fmla="*/ 91 h 144"/>
                <a:gd name="T78" fmla="*/ 301 w 326"/>
                <a:gd name="T79" fmla="*/ 87 h 144"/>
                <a:gd name="T80" fmla="*/ 308 w 326"/>
                <a:gd name="T81" fmla="*/ 81 h 144"/>
                <a:gd name="T82" fmla="*/ 308 w 326"/>
                <a:gd name="T83" fmla="*/ 75 h 144"/>
                <a:gd name="T84" fmla="*/ 301 w 326"/>
                <a:gd name="T85" fmla="*/ 78 h 144"/>
                <a:gd name="T86" fmla="*/ 291 w 326"/>
                <a:gd name="T87" fmla="*/ 83 h 144"/>
                <a:gd name="T88" fmla="*/ 283 w 326"/>
                <a:gd name="T89" fmla="*/ 77 h 144"/>
                <a:gd name="T90" fmla="*/ 288 w 326"/>
                <a:gd name="T91" fmla="*/ 77 h 144"/>
                <a:gd name="T92" fmla="*/ 296 w 326"/>
                <a:gd name="T93" fmla="*/ 73 h 144"/>
                <a:gd name="T94" fmla="*/ 297 w 326"/>
                <a:gd name="T95" fmla="*/ 68 h 144"/>
                <a:gd name="T96" fmla="*/ 296 w 326"/>
                <a:gd name="T97" fmla="*/ 64 h 144"/>
                <a:gd name="T98" fmla="*/ 280 w 326"/>
                <a:gd name="T99" fmla="*/ 58 h 144"/>
                <a:gd name="T100" fmla="*/ 290 w 326"/>
                <a:gd name="T101" fmla="*/ 57 h 144"/>
                <a:gd name="T102" fmla="*/ 294 w 326"/>
                <a:gd name="T103" fmla="*/ 55 h 144"/>
                <a:gd name="T104" fmla="*/ 294 w 326"/>
                <a:gd name="T105" fmla="*/ 51 h 144"/>
                <a:gd name="T106" fmla="*/ 300 w 326"/>
                <a:gd name="T107" fmla="*/ 58 h 144"/>
                <a:gd name="T108" fmla="*/ 306 w 326"/>
                <a:gd name="T109" fmla="*/ 58 h 144"/>
                <a:gd name="T110" fmla="*/ 317 w 326"/>
                <a:gd name="T111" fmla="*/ 57 h 144"/>
                <a:gd name="T112" fmla="*/ 319 w 326"/>
                <a:gd name="T113" fmla="*/ 48 h 144"/>
                <a:gd name="T114" fmla="*/ 322 w 326"/>
                <a:gd name="T115" fmla="*/ 42 h 144"/>
                <a:gd name="T116" fmla="*/ 325 w 326"/>
                <a:gd name="T117" fmla="*/ 3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6" h="144">
                  <a:moveTo>
                    <a:pt x="324" y="34"/>
                  </a:moveTo>
                  <a:cubicBezTo>
                    <a:pt x="322" y="31"/>
                    <a:pt x="322" y="31"/>
                    <a:pt x="322" y="31"/>
                  </a:cubicBezTo>
                  <a:cubicBezTo>
                    <a:pt x="320" y="28"/>
                    <a:pt x="320" y="28"/>
                    <a:pt x="320" y="28"/>
                  </a:cubicBezTo>
                  <a:cubicBezTo>
                    <a:pt x="317" y="28"/>
                    <a:pt x="317" y="28"/>
                    <a:pt x="317" y="28"/>
                  </a:cubicBezTo>
                  <a:cubicBezTo>
                    <a:pt x="316" y="29"/>
                    <a:pt x="316" y="29"/>
                    <a:pt x="316" y="29"/>
                  </a:cubicBezTo>
                  <a:cubicBezTo>
                    <a:pt x="315" y="38"/>
                    <a:pt x="315" y="38"/>
                    <a:pt x="315" y="38"/>
                  </a:cubicBezTo>
                  <a:cubicBezTo>
                    <a:pt x="315" y="40"/>
                    <a:pt x="315" y="40"/>
                    <a:pt x="315" y="40"/>
                  </a:cubicBezTo>
                  <a:cubicBezTo>
                    <a:pt x="312" y="38"/>
                    <a:pt x="312" y="38"/>
                    <a:pt x="312" y="38"/>
                  </a:cubicBezTo>
                  <a:cubicBezTo>
                    <a:pt x="311" y="32"/>
                    <a:pt x="311" y="32"/>
                    <a:pt x="311" y="32"/>
                  </a:cubicBezTo>
                  <a:cubicBezTo>
                    <a:pt x="309" y="28"/>
                    <a:pt x="309" y="28"/>
                    <a:pt x="309" y="28"/>
                  </a:cubicBezTo>
                  <a:cubicBezTo>
                    <a:pt x="306" y="27"/>
                    <a:pt x="306" y="27"/>
                    <a:pt x="306" y="27"/>
                  </a:cubicBezTo>
                  <a:cubicBezTo>
                    <a:pt x="300" y="30"/>
                    <a:pt x="300" y="30"/>
                    <a:pt x="300" y="30"/>
                  </a:cubicBezTo>
                  <a:cubicBezTo>
                    <a:pt x="298" y="30"/>
                    <a:pt x="298" y="30"/>
                    <a:pt x="298" y="30"/>
                  </a:cubicBezTo>
                  <a:cubicBezTo>
                    <a:pt x="292" y="32"/>
                    <a:pt x="292" y="32"/>
                    <a:pt x="292" y="32"/>
                  </a:cubicBezTo>
                  <a:cubicBezTo>
                    <a:pt x="289" y="35"/>
                    <a:pt x="289" y="35"/>
                    <a:pt x="289" y="35"/>
                  </a:cubicBezTo>
                  <a:cubicBezTo>
                    <a:pt x="286" y="39"/>
                    <a:pt x="286" y="39"/>
                    <a:pt x="286" y="3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85" y="32"/>
                    <a:pt x="285" y="32"/>
                    <a:pt x="285" y="32"/>
                  </a:cubicBezTo>
                  <a:cubicBezTo>
                    <a:pt x="285" y="30"/>
                    <a:pt x="285" y="30"/>
                    <a:pt x="285" y="30"/>
                  </a:cubicBezTo>
                  <a:cubicBezTo>
                    <a:pt x="283" y="27"/>
                    <a:pt x="283" y="27"/>
                    <a:pt x="283" y="27"/>
                  </a:cubicBezTo>
                  <a:cubicBezTo>
                    <a:pt x="282" y="25"/>
                    <a:pt x="282" y="25"/>
                    <a:pt x="282" y="25"/>
                  </a:cubicBezTo>
                  <a:cubicBezTo>
                    <a:pt x="281" y="23"/>
                    <a:pt x="281" y="23"/>
                    <a:pt x="281" y="23"/>
                  </a:cubicBezTo>
                  <a:cubicBezTo>
                    <a:pt x="281" y="20"/>
                    <a:pt x="281" y="20"/>
                    <a:pt x="281" y="20"/>
                  </a:cubicBezTo>
                  <a:cubicBezTo>
                    <a:pt x="281" y="18"/>
                    <a:pt x="281" y="18"/>
                    <a:pt x="281" y="18"/>
                  </a:cubicBezTo>
                  <a:cubicBezTo>
                    <a:pt x="283" y="16"/>
                    <a:pt x="283" y="16"/>
                    <a:pt x="283" y="16"/>
                  </a:cubicBezTo>
                  <a:cubicBezTo>
                    <a:pt x="283" y="16"/>
                    <a:pt x="283" y="16"/>
                    <a:pt x="283" y="16"/>
                  </a:cubicBezTo>
                  <a:cubicBezTo>
                    <a:pt x="284" y="20"/>
                    <a:pt x="284" y="20"/>
                    <a:pt x="284" y="20"/>
                  </a:cubicBezTo>
                  <a:cubicBezTo>
                    <a:pt x="285" y="26"/>
                    <a:pt x="285" y="26"/>
                    <a:pt x="285" y="26"/>
                  </a:cubicBezTo>
                  <a:cubicBezTo>
                    <a:pt x="287" y="31"/>
                    <a:pt x="287" y="31"/>
                    <a:pt x="287" y="31"/>
                  </a:cubicBezTo>
                  <a:cubicBezTo>
                    <a:pt x="290" y="29"/>
                    <a:pt x="290" y="29"/>
                    <a:pt x="290" y="29"/>
                  </a:cubicBezTo>
                  <a:cubicBezTo>
                    <a:pt x="291" y="28"/>
                    <a:pt x="291" y="28"/>
                    <a:pt x="291" y="28"/>
                  </a:cubicBezTo>
                  <a:cubicBezTo>
                    <a:pt x="294" y="26"/>
                    <a:pt x="294" y="26"/>
                    <a:pt x="294" y="26"/>
                  </a:cubicBezTo>
                  <a:cubicBezTo>
                    <a:pt x="295" y="26"/>
                    <a:pt x="295" y="26"/>
                    <a:pt x="295" y="26"/>
                  </a:cubicBezTo>
                  <a:cubicBezTo>
                    <a:pt x="299" y="24"/>
                    <a:pt x="299" y="24"/>
                    <a:pt x="299" y="24"/>
                  </a:cubicBezTo>
                  <a:cubicBezTo>
                    <a:pt x="300" y="22"/>
                    <a:pt x="300" y="22"/>
                    <a:pt x="300" y="22"/>
                  </a:cubicBezTo>
                  <a:cubicBezTo>
                    <a:pt x="305" y="22"/>
                    <a:pt x="305" y="22"/>
                    <a:pt x="305" y="22"/>
                  </a:cubicBezTo>
                  <a:cubicBezTo>
                    <a:pt x="306" y="19"/>
                    <a:pt x="306" y="19"/>
                    <a:pt x="306" y="19"/>
                  </a:cubicBezTo>
                  <a:cubicBezTo>
                    <a:pt x="307" y="18"/>
                    <a:pt x="307" y="18"/>
                    <a:pt x="307" y="18"/>
                  </a:cubicBezTo>
                  <a:cubicBezTo>
                    <a:pt x="307" y="18"/>
                    <a:pt x="306" y="17"/>
                    <a:pt x="306" y="16"/>
                  </a:cubicBezTo>
                  <a:cubicBezTo>
                    <a:pt x="305" y="16"/>
                    <a:pt x="305" y="16"/>
                    <a:pt x="305" y="16"/>
                  </a:cubicBezTo>
                  <a:cubicBezTo>
                    <a:pt x="303" y="13"/>
                    <a:pt x="303" y="13"/>
                    <a:pt x="303" y="13"/>
                  </a:cubicBezTo>
                  <a:cubicBezTo>
                    <a:pt x="303" y="12"/>
                    <a:pt x="303" y="12"/>
                    <a:pt x="303" y="12"/>
                  </a:cubicBezTo>
                  <a:cubicBezTo>
                    <a:pt x="304" y="12"/>
                    <a:pt x="304" y="12"/>
                    <a:pt x="304" y="12"/>
                  </a:cubicBezTo>
                  <a:cubicBezTo>
                    <a:pt x="309" y="14"/>
                    <a:pt x="309" y="14"/>
                    <a:pt x="309" y="14"/>
                  </a:cubicBezTo>
                  <a:cubicBezTo>
                    <a:pt x="312" y="14"/>
                    <a:pt x="312" y="14"/>
                    <a:pt x="312" y="14"/>
                  </a:cubicBezTo>
                  <a:cubicBezTo>
                    <a:pt x="312" y="11"/>
                    <a:pt x="312" y="11"/>
                    <a:pt x="312" y="11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8" y="4"/>
                    <a:pt x="308" y="4"/>
                    <a:pt x="308" y="4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218" y="18"/>
                    <a:pt x="218" y="18"/>
                    <a:pt x="218" y="18"/>
                  </a:cubicBezTo>
                  <a:cubicBezTo>
                    <a:pt x="155" y="28"/>
                    <a:pt x="155" y="28"/>
                    <a:pt x="155" y="28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3" y="47"/>
                    <a:pt x="93" y="47"/>
                    <a:pt x="93" y="47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6" y="54"/>
                    <a:pt x="86" y="54"/>
                    <a:pt x="86" y="54"/>
                  </a:cubicBezTo>
                  <a:cubicBezTo>
                    <a:pt x="85" y="58"/>
                    <a:pt x="85" y="58"/>
                    <a:pt x="85" y="5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2" y="66"/>
                    <a:pt x="62" y="66"/>
                    <a:pt x="62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14" y="99"/>
                    <a:pt x="14" y="99"/>
                    <a:pt x="14" y="99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2" y="107"/>
                    <a:pt x="12" y="107"/>
                    <a:pt x="12" y="107"/>
                  </a:cubicBezTo>
                  <a:cubicBezTo>
                    <a:pt x="8" y="110"/>
                    <a:pt x="8" y="110"/>
                    <a:pt x="8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7"/>
                    <a:pt x="1" y="117"/>
                    <a:pt x="1" y="117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6" y="118"/>
                    <a:pt x="56" y="118"/>
                    <a:pt x="56" y="118"/>
                  </a:cubicBezTo>
                  <a:cubicBezTo>
                    <a:pt x="73" y="105"/>
                    <a:pt x="73" y="105"/>
                    <a:pt x="73" y="105"/>
                  </a:cubicBezTo>
                  <a:cubicBezTo>
                    <a:pt x="83" y="104"/>
                    <a:pt x="83" y="104"/>
                    <a:pt x="83" y="104"/>
                  </a:cubicBezTo>
                  <a:cubicBezTo>
                    <a:pt x="90" y="104"/>
                    <a:pt x="90" y="104"/>
                    <a:pt x="90" y="104"/>
                  </a:cubicBezTo>
                  <a:cubicBezTo>
                    <a:pt x="102" y="106"/>
                    <a:pt x="102" y="106"/>
                    <a:pt x="102" y="106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11" y="104"/>
                    <a:pt x="111" y="104"/>
                    <a:pt x="111" y="104"/>
                  </a:cubicBezTo>
                  <a:cubicBezTo>
                    <a:pt x="116" y="101"/>
                    <a:pt x="116" y="101"/>
                    <a:pt x="116" y="101"/>
                  </a:cubicBezTo>
                  <a:cubicBezTo>
                    <a:pt x="123" y="100"/>
                    <a:pt x="123" y="100"/>
                    <a:pt x="123" y="100"/>
                  </a:cubicBezTo>
                  <a:cubicBezTo>
                    <a:pt x="132" y="101"/>
                    <a:pt x="132" y="101"/>
                    <a:pt x="132" y="101"/>
                  </a:cubicBezTo>
                  <a:cubicBezTo>
                    <a:pt x="138" y="104"/>
                    <a:pt x="138" y="104"/>
                    <a:pt x="138" y="104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82" y="106"/>
                    <a:pt x="182" y="106"/>
                    <a:pt x="182" y="106"/>
                  </a:cubicBezTo>
                  <a:cubicBezTo>
                    <a:pt x="234" y="144"/>
                    <a:pt x="234" y="144"/>
                    <a:pt x="234" y="144"/>
                  </a:cubicBezTo>
                  <a:cubicBezTo>
                    <a:pt x="243" y="140"/>
                    <a:pt x="243" y="140"/>
                    <a:pt x="243" y="140"/>
                  </a:cubicBezTo>
                  <a:cubicBezTo>
                    <a:pt x="245" y="140"/>
                    <a:pt x="245" y="140"/>
                    <a:pt x="245" y="140"/>
                  </a:cubicBezTo>
                  <a:cubicBezTo>
                    <a:pt x="254" y="139"/>
                    <a:pt x="254" y="139"/>
                    <a:pt x="254" y="139"/>
                  </a:cubicBezTo>
                  <a:cubicBezTo>
                    <a:pt x="256" y="136"/>
                    <a:pt x="256" y="136"/>
                    <a:pt x="256" y="136"/>
                  </a:cubicBezTo>
                  <a:cubicBezTo>
                    <a:pt x="259" y="133"/>
                    <a:pt x="259" y="133"/>
                    <a:pt x="259" y="133"/>
                  </a:cubicBezTo>
                  <a:cubicBezTo>
                    <a:pt x="260" y="124"/>
                    <a:pt x="260" y="124"/>
                    <a:pt x="260" y="124"/>
                  </a:cubicBezTo>
                  <a:cubicBezTo>
                    <a:pt x="263" y="117"/>
                    <a:pt x="263" y="117"/>
                    <a:pt x="263" y="117"/>
                  </a:cubicBezTo>
                  <a:cubicBezTo>
                    <a:pt x="267" y="111"/>
                    <a:pt x="267" y="111"/>
                    <a:pt x="267" y="111"/>
                  </a:cubicBezTo>
                  <a:cubicBezTo>
                    <a:pt x="271" y="108"/>
                    <a:pt x="271" y="108"/>
                    <a:pt x="271" y="108"/>
                  </a:cubicBezTo>
                  <a:cubicBezTo>
                    <a:pt x="271" y="106"/>
                    <a:pt x="271" y="106"/>
                    <a:pt x="271" y="106"/>
                  </a:cubicBezTo>
                  <a:cubicBezTo>
                    <a:pt x="270" y="103"/>
                    <a:pt x="270" y="103"/>
                    <a:pt x="270" y="103"/>
                  </a:cubicBezTo>
                  <a:cubicBezTo>
                    <a:pt x="269" y="101"/>
                    <a:pt x="269" y="101"/>
                    <a:pt x="269" y="101"/>
                  </a:cubicBezTo>
                  <a:cubicBezTo>
                    <a:pt x="270" y="100"/>
                    <a:pt x="270" y="100"/>
                    <a:pt x="270" y="100"/>
                  </a:cubicBezTo>
                  <a:cubicBezTo>
                    <a:pt x="270" y="98"/>
                    <a:pt x="270" y="98"/>
                    <a:pt x="270" y="98"/>
                  </a:cubicBezTo>
                  <a:cubicBezTo>
                    <a:pt x="271" y="97"/>
                    <a:pt x="271" y="97"/>
                    <a:pt x="271" y="97"/>
                  </a:cubicBezTo>
                  <a:cubicBezTo>
                    <a:pt x="272" y="97"/>
                    <a:pt x="272" y="97"/>
                    <a:pt x="272" y="97"/>
                  </a:cubicBezTo>
                  <a:cubicBezTo>
                    <a:pt x="273" y="98"/>
                    <a:pt x="273" y="98"/>
                    <a:pt x="273" y="98"/>
                  </a:cubicBezTo>
                  <a:cubicBezTo>
                    <a:pt x="274" y="102"/>
                    <a:pt x="274" y="102"/>
                    <a:pt x="274" y="102"/>
                  </a:cubicBezTo>
                  <a:cubicBezTo>
                    <a:pt x="278" y="100"/>
                    <a:pt x="278" y="100"/>
                    <a:pt x="278" y="100"/>
                  </a:cubicBezTo>
                  <a:cubicBezTo>
                    <a:pt x="281" y="99"/>
                    <a:pt x="281" y="99"/>
                    <a:pt x="281" y="99"/>
                  </a:cubicBezTo>
                  <a:cubicBezTo>
                    <a:pt x="281" y="97"/>
                    <a:pt x="281" y="97"/>
                    <a:pt x="281" y="97"/>
                  </a:cubicBezTo>
                  <a:cubicBezTo>
                    <a:pt x="281" y="95"/>
                    <a:pt x="281" y="95"/>
                    <a:pt x="281" y="95"/>
                  </a:cubicBezTo>
                  <a:cubicBezTo>
                    <a:pt x="283" y="94"/>
                    <a:pt x="283" y="94"/>
                    <a:pt x="283" y="94"/>
                  </a:cubicBezTo>
                  <a:cubicBezTo>
                    <a:pt x="283" y="93"/>
                    <a:pt x="283" y="93"/>
                    <a:pt x="283" y="93"/>
                  </a:cubicBezTo>
                  <a:cubicBezTo>
                    <a:pt x="285" y="95"/>
                    <a:pt x="285" y="95"/>
                    <a:pt x="285" y="95"/>
                  </a:cubicBezTo>
                  <a:cubicBezTo>
                    <a:pt x="290" y="93"/>
                    <a:pt x="290" y="93"/>
                    <a:pt x="290" y="93"/>
                  </a:cubicBezTo>
                  <a:cubicBezTo>
                    <a:pt x="294" y="91"/>
                    <a:pt x="294" y="91"/>
                    <a:pt x="294" y="91"/>
                  </a:cubicBezTo>
                  <a:cubicBezTo>
                    <a:pt x="296" y="91"/>
                    <a:pt x="296" y="91"/>
                    <a:pt x="296" y="91"/>
                  </a:cubicBezTo>
                  <a:cubicBezTo>
                    <a:pt x="299" y="89"/>
                    <a:pt x="299" y="89"/>
                    <a:pt x="299" y="89"/>
                  </a:cubicBezTo>
                  <a:cubicBezTo>
                    <a:pt x="301" y="88"/>
                    <a:pt x="301" y="88"/>
                    <a:pt x="301" y="88"/>
                  </a:cubicBezTo>
                  <a:cubicBezTo>
                    <a:pt x="301" y="87"/>
                    <a:pt x="301" y="87"/>
                    <a:pt x="301" y="87"/>
                  </a:cubicBezTo>
                  <a:cubicBezTo>
                    <a:pt x="305" y="90"/>
                    <a:pt x="305" y="90"/>
                    <a:pt x="305" y="90"/>
                  </a:cubicBezTo>
                  <a:cubicBezTo>
                    <a:pt x="307" y="86"/>
                    <a:pt x="307" y="86"/>
                    <a:pt x="307" y="86"/>
                  </a:cubicBezTo>
                  <a:cubicBezTo>
                    <a:pt x="308" y="81"/>
                    <a:pt x="308" y="81"/>
                    <a:pt x="308" y="81"/>
                  </a:cubicBezTo>
                  <a:cubicBezTo>
                    <a:pt x="309" y="79"/>
                    <a:pt x="309" y="79"/>
                    <a:pt x="309" y="79"/>
                  </a:cubicBezTo>
                  <a:cubicBezTo>
                    <a:pt x="310" y="77"/>
                    <a:pt x="310" y="77"/>
                    <a:pt x="310" y="77"/>
                  </a:cubicBezTo>
                  <a:cubicBezTo>
                    <a:pt x="310" y="77"/>
                    <a:pt x="309" y="74"/>
                    <a:pt x="308" y="75"/>
                  </a:cubicBezTo>
                  <a:cubicBezTo>
                    <a:pt x="307" y="75"/>
                    <a:pt x="304" y="76"/>
                    <a:pt x="304" y="76"/>
                  </a:cubicBezTo>
                  <a:cubicBezTo>
                    <a:pt x="303" y="78"/>
                    <a:pt x="303" y="78"/>
                    <a:pt x="303" y="78"/>
                  </a:cubicBezTo>
                  <a:cubicBezTo>
                    <a:pt x="301" y="78"/>
                    <a:pt x="301" y="78"/>
                    <a:pt x="301" y="78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4" y="83"/>
                    <a:pt x="294" y="83"/>
                    <a:pt x="294" y="83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83" y="81"/>
                    <a:pt x="283" y="81"/>
                    <a:pt x="283" y="81"/>
                  </a:cubicBezTo>
                  <a:cubicBezTo>
                    <a:pt x="283" y="79"/>
                    <a:pt x="283" y="79"/>
                    <a:pt x="283" y="79"/>
                  </a:cubicBezTo>
                  <a:cubicBezTo>
                    <a:pt x="283" y="77"/>
                    <a:pt x="283" y="77"/>
                    <a:pt x="283" y="77"/>
                  </a:cubicBezTo>
                  <a:cubicBezTo>
                    <a:pt x="284" y="76"/>
                    <a:pt x="284" y="76"/>
                    <a:pt x="284" y="76"/>
                  </a:cubicBezTo>
                  <a:cubicBezTo>
                    <a:pt x="286" y="76"/>
                    <a:pt x="286" y="76"/>
                    <a:pt x="286" y="76"/>
                  </a:cubicBezTo>
                  <a:cubicBezTo>
                    <a:pt x="288" y="77"/>
                    <a:pt x="288" y="77"/>
                    <a:pt x="288" y="77"/>
                  </a:cubicBezTo>
                  <a:cubicBezTo>
                    <a:pt x="293" y="77"/>
                    <a:pt x="293" y="77"/>
                    <a:pt x="293" y="77"/>
                  </a:cubicBezTo>
                  <a:cubicBezTo>
                    <a:pt x="296" y="75"/>
                    <a:pt x="296" y="75"/>
                    <a:pt x="296" y="75"/>
                  </a:cubicBezTo>
                  <a:cubicBezTo>
                    <a:pt x="296" y="73"/>
                    <a:pt x="296" y="73"/>
                    <a:pt x="296" y="73"/>
                  </a:cubicBezTo>
                  <a:cubicBezTo>
                    <a:pt x="295" y="71"/>
                    <a:pt x="295" y="71"/>
                    <a:pt x="295" y="71"/>
                  </a:cubicBezTo>
                  <a:cubicBezTo>
                    <a:pt x="296" y="68"/>
                    <a:pt x="296" y="68"/>
                    <a:pt x="296" y="68"/>
                  </a:cubicBezTo>
                  <a:cubicBezTo>
                    <a:pt x="297" y="68"/>
                    <a:pt x="297" y="68"/>
                    <a:pt x="297" y="68"/>
                  </a:cubicBezTo>
                  <a:cubicBezTo>
                    <a:pt x="299" y="66"/>
                    <a:pt x="299" y="66"/>
                    <a:pt x="299" y="66"/>
                  </a:cubicBezTo>
                  <a:cubicBezTo>
                    <a:pt x="299" y="64"/>
                    <a:pt x="299" y="64"/>
                    <a:pt x="299" y="64"/>
                  </a:cubicBezTo>
                  <a:cubicBezTo>
                    <a:pt x="296" y="64"/>
                    <a:pt x="296" y="64"/>
                    <a:pt x="296" y="64"/>
                  </a:cubicBezTo>
                  <a:cubicBezTo>
                    <a:pt x="290" y="61"/>
                    <a:pt x="290" y="61"/>
                    <a:pt x="290" y="61"/>
                  </a:cubicBezTo>
                  <a:cubicBezTo>
                    <a:pt x="283" y="60"/>
                    <a:pt x="283" y="60"/>
                    <a:pt x="283" y="60"/>
                  </a:cubicBezTo>
                  <a:cubicBezTo>
                    <a:pt x="280" y="58"/>
                    <a:pt x="280" y="58"/>
                    <a:pt x="280" y="58"/>
                  </a:cubicBezTo>
                  <a:cubicBezTo>
                    <a:pt x="280" y="57"/>
                    <a:pt x="280" y="57"/>
                    <a:pt x="280" y="57"/>
                  </a:cubicBezTo>
                  <a:cubicBezTo>
                    <a:pt x="284" y="57"/>
                    <a:pt x="284" y="57"/>
                    <a:pt x="284" y="57"/>
                  </a:cubicBezTo>
                  <a:cubicBezTo>
                    <a:pt x="290" y="57"/>
                    <a:pt x="290" y="57"/>
                    <a:pt x="290" y="57"/>
                  </a:cubicBezTo>
                  <a:cubicBezTo>
                    <a:pt x="294" y="59"/>
                    <a:pt x="294" y="59"/>
                    <a:pt x="294" y="59"/>
                  </a:cubicBezTo>
                  <a:cubicBezTo>
                    <a:pt x="295" y="57"/>
                    <a:pt x="295" y="57"/>
                    <a:pt x="295" y="57"/>
                  </a:cubicBezTo>
                  <a:cubicBezTo>
                    <a:pt x="294" y="55"/>
                    <a:pt x="294" y="55"/>
                    <a:pt x="294" y="55"/>
                  </a:cubicBezTo>
                  <a:cubicBezTo>
                    <a:pt x="293" y="54"/>
                    <a:pt x="293" y="54"/>
                    <a:pt x="293" y="54"/>
                  </a:cubicBezTo>
                  <a:cubicBezTo>
                    <a:pt x="292" y="52"/>
                    <a:pt x="292" y="52"/>
                    <a:pt x="292" y="52"/>
                  </a:cubicBezTo>
                  <a:cubicBezTo>
                    <a:pt x="294" y="51"/>
                    <a:pt x="294" y="51"/>
                    <a:pt x="294" y="51"/>
                  </a:cubicBezTo>
                  <a:cubicBezTo>
                    <a:pt x="297" y="51"/>
                    <a:pt x="297" y="51"/>
                    <a:pt x="297" y="51"/>
                  </a:cubicBezTo>
                  <a:cubicBezTo>
                    <a:pt x="298" y="56"/>
                    <a:pt x="298" y="56"/>
                    <a:pt x="298" y="56"/>
                  </a:cubicBezTo>
                  <a:cubicBezTo>
                    <a:pt x="300" y="58"/>
                    <a:pt x="300" y="58"/>
                    <a:pt x="300" y="58"/>
                  </a:cubicBezTo>
                  <a:cubicBezTo>
                    <a:pt x="303" y="58"/>
                    <a:pt x="303" y="58"/>
                    <a:pt x="303" y="58"/>
                  </a:cubicBezTo>
                  <a:cubicBezTo>
                    <a:pt x="304" y="57"/>
                    <a:pt x="304" y="57"/>
                    <a:pt x="304" y="57"/>
                  </a:cubicBezTo>
                  <a:cubicBezTo>
                    <a:pt x="306" y="58"/>
                    <a:pt x="306" y="58"/>
                    <a:pt x="306" y="58"/>
                  </a:cubicBezTo>
                  <a:cubicBezTo>
                    <a:pt x="310" y="58"/>
                    <a:pt x="310" y="58"/>
                    <a:pt x="310" y="58"/>
                  </a:cubicBezTo>
                  <a:cubicBezTo>
                    <a:pt x="316" y="58"/>
                    <a:pt x="316" y="58"/>
                    <a:pt x="316" y="58"/>
                  </a:cubicBezTo>
                  <a:cubicBezTo>
                    <a:pt x="317" y="57"/>
                    <a:pt x="317" y="57"/>
                    <a:pt x="317" y="57"/>
                  </a:cubicBezTo>
                  <a:cubicBezTo>
                    <a:pt x="317" y="53"/>
                    <a:pt x="317" y="53"/>
                    <a:pt x="317" y="53"/>
                  </a:cubicBezTo>
                  <a:cubicBezTo>
                    <a:pt x="318" y="51"/>
                    <a:pt x="318" y="51"/>
                    <a:pt x="318" y="51"/>
                  </a:cubicBezTo>
                  <a:cubicBezTo>
                    <a:pt x="319" y="48"/>
                    <a:pt x="319" y="48"/>
                    <a:pt x="319" y="48"/>
                  </a:cubicBezTo>
                  <a:cubicBezTo>
                    <a:pt x="319" y="46"/>
                    <a:pt x="319" y="46"/>
                    <a:pt x="319" y="46"/>
                  </a:cubicBezTo>
                  <a:cubicBezTo>
                    <a:pt x="320" y="42"/>
                    <a:pt x="320" y="42"/>
                    <a:pt x="320" y="42"/>
                  </a:cubicBezTo>
                  <a:cubicBezTo>
                    <a:pt x="322" y="42"/>
                    <a:pt x="322" y="42"/>
                    <a:pt x="322" y="42"/>
                  </a:cubicBezTo>
                  <a:cubicBezTo>
                    <a:pt x="323" y="44"/>
                    <a:pt x="323" y="44"/>
                    <a:pt x="323" y="44"/>
                  </a:cubicBezTo>
                  <a:cubicBezTo>
                    <a:pt x="325" y="42"/>
                    <a:pt x="325" y="42"/>
                    <a:pt x="325" y="42"/>
                  </a:cubicBezTo>
                  <a:cubicBezTo>
                    <a:pt x="325" y="39"/>
                    <a:pt x="325" y="39"/>
                    <a:pt x="325" y="39"/>
                  </a:cubicBezTo>
                  <a:cubicBezTo>
                    <a:pt x="326" y="37"/>
                    <a:pt x="326" y="37"/>
                    <a:pt x="326" y="37"/>
                  </a:cubicBezTo>
                  <a:lnTo>
                    <a:pt x="324" y="34"/>
                  </a:lnTo>
                  <a:close/>
                </a:path>
              </a:pathLst>
            </a:custGeom>
            <a:solidFill>
              <a:srgbClr val="00B4DC"/>
            </a:solidFill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56" name="Freeform 38"/>
            <p:cNvSpPr>
              <a:spLocks/>
            </p:cNvSpPr>
            <p:nvPr/>
          </p:nvSpPr>
          <p:spPr bwMode="auto">
            <a:xfrm>
              <a:off x="7274749" y="2775308"/>
              <a:ext cx="286695" cy="308620"/>
            </a:xfrm>
            <a:custGeom>
              <a:avLst/>
              <a:gdLst>
                <a:gd name="T0" fmla="*/ 196 w 201"/>
                <a:gd name="T1" fmla="*/ 127 h 216"/>
                <a:gd name="T2" fmla="*/ 195 w 201"/>
                <a:gd name="T3" fmla="*/ 120 h 216"/>
                <a:gd name="T4" fmla="*/ 191 w 201"/>
                <a:gd name="T5" fmla="*/ 115 h 216"/>
                <a:gd name="T6" fmla="*/ 190 w 201"/>
                <a:gd name="T7" fmla="*/ 110 h 216"/>
                <a:gd name="T8" fmla="*/ 187 w 201"/>
                <a:gd name="T9" fmla="*/ 107 h 216"/>
                <a:gd name="T10" fmla="*/ 183 w 201"/>
                <a:gd name="T11" fmla="*/ 106 h 216"/>
                <a:gd name="T12" fmla="*/ 181 w 201"/>
                <a:gd name="T13" fmla="*/ 101 h 216"/>
                <a:gd name="T14" fmla="*/ 179 w 201"/>
                <a:gd name="T15" fmla="*/ 96 h 216"/>
                <a:gd name="T16" fmla="*/ 174 w 201"/>
                <a:gd name="T17" fmla="*/ 89 h 216"/>
                <a:gd name="T18" fmla="*/ 168 w 201"/>
                <a:gd name="T19" fmla="*/ 84 h 216"/>
                <a:gd name="T20" fmla="*/ 158 w 201"/>
                <a:gd name="T21" fmla="*/ 78 h 216"/>
                <a:gd name="T22" fmla="*/ 147 w 201"/>
                <a:gd name="T23" fmla="*/ 63 h 216"/>
                <a:gd name="T24" fmla="*/ 126 w 201"/>
                <a:gd name="T25" fmla="*/ 46 h 216"/>
                <a:gd name="T26" fmla="*/ 116 w 201"/>
                <a:gd name="T27" fmla="*/ 35 h 216"/>
                <a:gd name="T28" fmla="*/ 111 w 201"/>
                <a:gd name="T29" fmla="*/ 27 h 216"/>
                <a:gd name="T30" fmla="*/ 96 w 201"/>
                <a:gd name="T31" fmla="*/ 19 h 216"/>
                <a:gd name="T32" fmla="*/ 92 w 201"/>
                <a:gd name="T33" fmla="*/ 14 h 216"/>
                <a:gd name="T34" fmla="*/ 97 w 201"/>
                <a:gd name="T35" fmla="*/ 8 h 216"/>
                <a:gd name="T36" fmla="*/ 103 w 201"/>
                <a:gd name="T37" fmla="*/ 4 h 216"/>
                <a:gd name="T38" fmla="*/ 104 w 201"/>
                <a:gd name="T39" fmla="*/ 0 h 216"/>
                <a:gd name="T40" fmla="*/ 48 w 201"/>
                <a:gd name="T41" fmla="*/ 6 h 216"/>
                <a:gd name="T42" fmla="*/ 0 w 201"/>
                <a:gd name="T43" fmla="*/ 10 h 216"/>
                <a:gd name="T44" fmla="*/ 11 w 201"/>
                <a:gd name="T45" fmla="*/ 58 h 216"/>
                <a:gd name="T46" fmla="*/ 25 w 201"/>
                <a:gd name="T47" fmla="*/ 107 h 216"/>
                <a:gd name="T48" fmla="*/ 38 w 201"/>
                <a:gd name="T49" fmla="*/ 128 h 216"/>
                <a:gd name="T50" fmla="*/ 39 w 201"/>
                <a:gd name="T51" fmla="*/ 137 h 216"/>
                <a:gd name="T52" fmla="*/ 40 w 201"/>
                <a:gd name="T53" fmla="*/ 144 h 216"/>
                <a:gd name="T54" fmla="*/ 39 w 201"/>
                <a:gd name="T55" fmla="*/ 150 h 216"/>
                <a:gd name="T56" fmla="*/ 35 w 201"/>
                <a:gd name="T57" fmla="*/ 157 h 216"/>
                <a:gd name="T58" fmla="*/ 37 w 201"/>
                <a:gd name="T59" fmla="*/ 172 h 216"/>
                <a:gd name="T60" fmla="*/ 40 w 201"/>
                <a:gd name="T61" fmla="*/ 182 h 216"/>
                <a:gd name="T62" fmla="*/ 37 w 201"/>
                <a:gd name="T63" fmla="*/ 186 h 216"/>
                <a:gd name="T64" fmla="*/ 41 w 201"/>
                <a:gd name="T65" fmla="*/ 193 h 216"/>
                <a:gd name="T66" fmla="*/ 46 w 201"/>
                <a:gd name="T67" fmla="*/ 201 h 216"/>
                <a:gd name="T68" fmla="*/ 160 w 201"/>
                <a:gd name="T69" fmla="*/ 207 h 216"/>
                <a:gd name="T70" fmla="*/ 169 w 201"/>
                <a:gd name="T71" fmla="*/ 216 h 216"/>
                <a:gd name="T72" fmla="*/ 166 w 201"/>
                <a:gd name="T73" fmla="*/ 193 h 216"/>
                <a:gd name="T74" fmla="*/ 183 w 201"/>
                <a:gd name="T75" fmla="*/ 196 h 216"/>
                <a:gd name="T76" fmla="*/ 185 w 201"/>
                <a:gd name="T77" fmla="*/ 189 h 216"/>
                <a:gd name="T78" fmla="*/ 182 w 201"/>
                <a:gd name="T79" fmla="*/ 187 h 216"/>
                <a:gd name="T80" fmla="*/ 180 w 201"/>
                <a:gd name="T81" fmla="*/ 183 h 216"/>
                <a:gd name="T82" fmla="*/ 185 w 201"/>
                <a:gd name="T83" fmla="*/ 183 h 216"/>
                <a:gd name="T84" fmla="*/ 183 w 201"/>
                <a:gd name="T85" fmla="*/ 177 h 216"/>
                <a:gd name="T86" fmla="*/ 188 w 201"/>
                <a:gd name="T87" fmla="*/ 174 h 216"/>
                <a:gd name="T88" fmla="*/ 187 w 201"/>
                <a:gd name="T89" fmla="*/ 168 h 216"/>
                <a:gd name="T90" fmla="*/ 188 w 201"/>
                <a:gd name="T91" fmla="*/ 165 h 216"/>
                <a:gd name="T92" fmla="*/ 189 w 201"/>
                <a:gd name="T93" fmla="*/ 161 h 216"/>
                <a:gd name="T94" fmla="*/ 189 w 201"/>
                <a:gd name="T95" fmla="*/ 151 h 216"/>
                <a:gd name="T96" fmla="*/ 194 w 201"/>
                <a:gd name="T97" fmla="*/ 152 h 216"/>
                <a:gd name="T98" fmla="*/ 193 w 201"/>
                <a:gd name="T99" fmla="*/ 149 h 216"/>
                <a:gd name="T100" fmla="*/ 189 w 201"/>
                <a:gd name="T101" fmla="*/ 144 h 216"/>
                <a:gd name="T102" fmla="*/ 196 w 201"/>
                <a:gd name="T103" fmla="*/ 144 h 216"/>
                <a:gd name="T104" fmla="*/ 193 w 201"/>
                <a:gd name="T105" fmla="*/ 141 h 216"/>
                <a:gd name="T106" fmla="*/ 192 w 201"/>
                <a:gd name="T107" fmla="*/ 137 h 216"/>
                <a:gd name="T108" fmla="*/ 197 w 201"/>
                <a:gd name="T109" fmla="*/ 138 h 216"/>
                <a:gd name="T110" fmla="*/ 199 w 201"/>
                <a:gd name="T111" fmla="*/ 134 h 216"/>
                <a:gd name="T112" fmla="*/ 201 w 201"/>
                <a:gd name="T113" fmla="*/ 130 h 216"/>
                <a:gd name="T114" fmla="*/ 198 w 201"/>
                <a:gd name="T115" fmla="*/ 12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1" h="216">
                  <a:moveTo>
                    <a:pt x="198" y="128"/>
                  </a:moveTo>
                  <a:cubicBezTo>
                    <a:pt x="196" y="127"/>
                    <a:pt x="196" y="127"/>
                    <a:pt x="196" y="127"/>
                  </a:cubicBezTo>
                  <a:cubicBezTo>
                    <a:pt x="195" y="124"/>
                    <a:pt x="195" y="124"/>
                    <a:pt x="195" y="124"/>
                  </a:cubicBezTo>
                  <a:cubicBezTo>
                    <a:pt x="195" y="120"/>
                    <a:pt x="195" y="120"/>
                    <a:pt x="195" y="120"/>
                  </a:cubicBezTo>
                  <a:cubicBezTo>
                    <a:pt x="195" y="119"/>
                    <a:pt x="195" y="119"/>
                    <a:pt x="195" y="119"/>
                  </a:cubicBezTo>
                  <a:cubicBezTo>
                    <a:pt x="191" y="115"/>
                    <a:pt x="191" y="115"/>
                    <a:pt x="191" y="115"/>
                  </a:cubicBezTo>
                  <a:cubicBezTo>
                    <a:pt x="190" y="112"/>
                    <a:pt x="190" y="112"/>
                    <a:pt x="190" y="112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90" y="109"/>
                    <a:pt x="190" y="109"/>
                    <a:pt x="190" y="109"/>
                  </a:cubicBezTo>
                  <a:cubicBezTo>
                    <a:pt x="187" y="107"/>
                    <a:pt x="187" y="107"/>
                    <a:pt x="187" y="107"/>
                  </a:cubicBezTo>
                  <a:cubicBezTo>
                    <a:pt x="184" y="106"/>
                    <a:pt x="184" y="106"/>
                    <a:pt x="184" y="106"/>
                  </a:cubicBezTo>
                  <a:cubicBezTo>
                    <a:pt x="183" y="106"/>
                    <a:pt x="183" y="106"/>
                    <a:pt x="183" y="106"/>
                  </a:cubicBezTo>
                  <a:cubicBezTo>
                    <a:pt x="182" y="104"/>
                    <a:pt x="182" y="104"/>
                    <a:pt x="182" y="104"/>
                  </a:cubicBezTo>
                  <a:cubicBezTo>
                    <a:pt x="181" y="101"/>
                    <a:pt x="181" y="101"/>
                    <a:pt x="181" y="101"/>
                  </a:cubicBezTo>
                  <a:cubicBezTo>
                    <a:pt x="181" y="99"/>
                    <a:pt x="181" y="99"/>
                    <a:pt x="181" y="99"/>
                  </a:cubicBezTo>
                  <a:cubicBezTo>
                    <a:pt x="179" y="96"/>
                    <a:pt x="179" y="96"/>
                    <a:pt x="179" y="96"/>
                  </a:cubicBezTo>
                  <a:cubicBezTo>
                    <a:pt x="176" y="91"/>
                    <a:pt x="176" y="91"/>
                    <a:pt x="176" y="91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1" y="87"/>
                    <a:pt x="171" y="87"/>
                    <a:pt x="171" y="87"/>
                  </a:cubicBezTo>
                  <a:cubicBezTo>
                    <a:pt x="168" y="84"/>
                    <a:pt x="168" y="84"/>
                    <a:pt x="168" y="84"/>
                  </a:cubicBezTo>
                  <a:cubicBezTo>
                    <a:pt x="165" y="81"/>
                    <a:pt x="165" y="81"/>
                    <a:pt x="165" y="81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3" y="71"/>
                    <a:pt x="153" y="71"/>
                    <a:pt x="153" y="71"/>
                  </a:cubicBezTo>
                  <a:cubicBezTo>
                    <a:pt x="147" y="63"/>
                    <a:pt x="147" y="63"/>
                    <a:pt x="147" y="63"/>
                  </a:cubicBezTo>
                  <a:cubicBezTo>
                    <a:pt x="142" y="59"/>
                    <a:pt x="142" y="59"/>
                    <a:pt x="142" y="59"/>
                  </a:cubicBezTo>
                  <a:cubicBezTo>
                    <a:pt x="126" y="46"/>
                    <a:pt x="126" y="46"/>
                    <a:pt x="126" y="46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14" y="31"/>
                    <a:pt x="114" y="31"/>
                    <a:pt x="114" y="31"/>
                  </a:cubicBezTo>
                  <a:cubicBezTo>
                    <a:pt x="111" y="27"/>
                    <a:pt x="111" y="27"/>
                    <a:pt x="111" y="27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96" y="19"/>
                    <a:pt x="96" y="19"/>
                    <a:pt x="96" y="19"/>
                  </a:cubicBezTo>
                  <a:cubicBezTo>
                    <a:pt x="94" y="16"/>
                    <a:pt x="94" y="16"/>
                    <a:pt x="94" y="16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2" y="11"/>
                    <a:pt x="92" y="11"/>
                    <a:pt x="92" y="11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23" y="98"/>
                    <a:pt x="23" y="98"/>
                    <a:pt x="23" y="98"/>
                  </a:cubicBezTo>
                  <a:cubicBezTo>
                    <a:pt x="25" y="107"/>
                    <a:pt x="25" y="107"/>
                    <a:pt x="25" y="107"/>
                  </a:cubicBezTo>
                  <a:cubicBezTo>
                    <a:pt x="33" y="122"/>
                    <a:pt x="33" y="122"/>
                    <a:pt x="33" y="122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9" y="137"/>
                    <a:pt x="39" y="137"/>
                    <a:pt x="39" y="137"/>
                  </a:cubicBezTo>
                  <a:cubicBezTo>
                    <a:pt x="42" y="139"/>
                    <a:pt x="42" y="139"/>
                    <a:pt x="42" y="139"/>
                  </a:cubicBezTo>
                  <a:cubicBezTo>
                    <a:pt x="40" y="144"/>
                    <a:pt x="40" y="144"/>
                    <a:pt x="40" y="144"/>
                  </a:cubicBezTo>
                  <a:cubicBezTo>
                    <a:pt x="35" y="147"/>
                    <a:pt x="35" y="147"/>
                    <a:pt x="35" y="147"/>
                  </a:cubicBezTo>
                  <a:cubicBezTo>
                    <a:pt x="39" y="150"/>
                    <a:pt x="39" y="150"/>
                    <a:pt x="39" y="150"/>
                  </a:cubicBezTo>
                  <a:cubicBezTo>
                    <a:pt x="38" y="155"/>
                    <a:pt x="38" y="155"/>
                    <a:pt x="38" y="155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5" y="163"/>
                    <a:pt x="35" y="163"/>
                    <a:pt x="35" y="163"/>
                  </a:cubicBezTo>
                  <a:cubicBezTo>
                    <a:pt x="37" y="172"/>
                    <a:pt x="37" y="172"/>
                    <a:pt x="37" y="172"/>
                  </a:cubicBezTo>
                  <a:cubicBezTo>
                    <a:pt x="39" y="176"/>
                    <a:pt x="39" y="176"/>
                    <a:pt x="39" y="176"/>
                  </a:cubicBezTo>
                  <a:cubicBezTo>
                    <a:pt x="40" y="182"/>
                    <a:pt x="40" y="182"/>
                    <a:pt x="40" y="182"/>
                  </a:cubicBezTo>
                  <a:cubicBezTo>
                    <a:pt x="38" y="184"/>
                    <a:pt x="38" y="184"/>
                    <a:pt x="38" y="184"/>
                  </a:cubicBezTo>
                  <a:cubicBezTo>
                    <a:pt x="37" y="186"/>
                    <a:pt x="37" y="186"/>
                    <a:pt x="37" y="186"/>
                  </a:cubicBezTo>
                  <a:cubicBezTo>
                    <a:pt x="39" y="190"/>
                    <a:pt x="39" y="190"/>
                    <a:pt x="39" y="190"/>
                  </a:cubicBezTo>
                  <a:cubicBezTo>
                    <a:pt x="41" y="193"/>
                    <a:pt x="41" y="193"/>
                    <a:pt x="41" y="193"/>
                  </a:cubicBezTo>
                  <a:cubicBezTo>
                    <a:pt x="45" y="199"/>
                    <a:pt x="45" y="199"/>
                    <a:pt x="45" y="199"/>
                  </a:cubicBezTo>
                  <a:cubicBezTo>
                    <a:pt x="46" y="201"/>
                    <a:pt x="46" y="201"/>
                    <a:pt x="46" y="201"/>
                  </a:cubicBezTo>
                  <a:cubicBezTo>
                    <a:pt x="52" y="213"/>
                    <a:pt x="52" y="213"/>
                    <a:pt x="52" y="213"/>
                  </a:cubicBezTo>
                  <a:cubicBezTo>
                    <a:pt x="160" y="207"/>
                    <a:pt x="160" y="207"/>
                    <a:pt x="160" y="207"/>
                  </a:cubicBezTo>
                  <a:cubicBezTo>
                    <a:pt x="161" y="216"/>
                    <a:pt x="161" y="216"/>
                    <a:pt x="161" y="216"/>
                  </a:cubicBezTo>
                  <a:cubicBezTo>
                    <a:pt x="169" y="216"/>
                    <a:pt x="169" y="216"/>
                    <a:pt x="169" y="216"/>
                  </a:cubicBezTo>
                  <a:cubicBezTo>
                    <a:pt x="166" y="193"/>
                    <a:pt x="166" y="193"/>
                    <a:pt x="166" y="193"/>
                  </a:cubicBezTo>
                  <a:cubicBezTo>
                    <a:pt x="166" y="193"/>
                    <a:pt x="166" y="193"/>
                    <a:pt x="166" y="193"/>
                  </a:cubicBezTo>
                  <a:cubicBezTo>
                    <a:pt x="173" y="194"/>
                    <a:pt x="173" y="194"/>
                    <a:pt x="173" y="194"/>
                  </a:cubicBezTo>
                  <a:cubicBezTo>
                    <a:pt x="183" y="196"/>
                    <a:pt x="183" y="196"/>
                    <a:pt x="183" y="196"/>
                  </a:cubicBezTo>
                  <a:cubicBezTo>
                    <a:pt x="184" y="193"/>
                    <a:pt x="184" y="193"/>
                    <a:pt x="184" y="193"/>
                  </a:cubicBezTo>
                  <a:cubicBezTo>
                    <a:pt x="184" y="193"/>
                    <a:pt x="185" y="189"/>
                    <a:pt x="185" y="189"/>
                  </a:cubicBezTo>
                  <a:cubicBezTo>
                    <a:pt x="185" y="188"/>
                    <a:pt x="184" y="188"/>
                    <a:pt x="184" y="188"/>
                  </a:cubicBezTo>
                  <a:cubicBezTo>
                    <a:pt x="184" y="188"/>
                    <a:pt x="183" y="187"/>
                    <a:pt x="182" y="187"/>
                  </a:cubicBezTo>
                  <a:cubicBezTo>
                    <a:pt x="181" y="186"/>
                    <a:pt x="181" y="185"/>
                    <a:pt x="180" y="184"/>
                  </a:cubicBezTo>
                  <a:cubicBezTo>
                    <a:pt x="179" y="183"/>
                    <a:pt x="180" y="183"/>
                    <a:pt x="180" y="183"/>
                  </a:cubicBezTo>
                  <a:cubicBezTo>
                    <a:pt x="182" y="183"/>
                    <a:pt x="182" y="183"/>
                    <a:pt x="182" y="183"/>
                  </a:cubicBezTo>
                  <a:cubicBezTo>
                    <a:pt x="185" y="183"/>
                    <a:pt x="185" y="183"/>
                    <a:pt x="185" y="183"/>
                  </a:cubicBezTo>
                  <a:cubicBezTo>
                    <a:pt x="185" y="183"/>
                    <a:pt x="184" y="181"/>
                    <a:pt x="184" y="179"/>
                  </a:cubicBezTo>
                  <a:cubicBezTo>
                    <a:pt x="183" y="177"/>
                    <a:pt x="183" y="177"/>
                    <a:pt x="183" y="177"/>
                  </a:cubicBezTo>
                  <a:cubicBezTo>
                    <a:pt x="186" y="176"/>
                    <a:pt x="186" y="176"/>
                    <a:pt x="186" y="176"/>
                  </a:cubicBezTo>
                  <a:cubicBezTo>
                    <a:pt x="188" y="174"/>
                    <a:pt x="188" y="174"/>
                    <a:pt x="188" y="174"/>
                  </a:cubicBezTo>
                  <a:cubicBezTo>
                    <a:pt x="190" y="169"/>
                    <a:pt x="190" y="169"/>
                    <a:pt x="190" y="169"/>
                  </a:cubicBezTo>
                  <a:cubicBezTo>
                    <a:pt x="187" y="168"/>
                    <a:pt x="187" y="168"/>
                    <a:pt x="187" y="168"/>
                  </a:cubicBezTo>
                  <a:cubicBezTo>
                    <a:pt x="187" y="168"/>
                    <a:pt x="187" y="167"/>
                    <a:pt x="187" y="167"/>
                  </a:cubicBezTo>
                  <a:cubicBezTo>
                    <a:pt x="187" y="166"/>
                    <a:pt x="188" y="166"/>
                    <a:pt x="188" y="165"/>
                  </a:cubicBezTo>
                  <a:cubicBezTo>
                    <a:pt x="188" y="165"/>
                    <a:pt x="189" y="164"/>
                    <a:pt x="189" y="164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54"/>
                    <a:pt x="189" y="154"/>
                    <a:pt x="189" y="154"/>
                  </a:cubicBezTo>
                  <a:cubicBezTo>
                    <a:pt x="189" y="151"/>
                    <a:pt x="189" y="151"/>
                    <a:pt x="189" y="151"/>
                  </a:cubicBezTo>
                  <a:cubicBezTo>
                    <a:pt x="189" y="151"/>
                    <a:pt x="191" y="151"/>
                    <a:pt x="192" y="151"/>
                  </a:cubicBezTo>
                  <a:cubicBezTo>
                    <a:pt x="192" y="151"/>
                    <a:pt x="194" y="152"/>
                    <a:pt x="194" y="152"/>
                  </a:cubicBezTo>
                  <a:cubicBezTo>
                    <a:pt x="194" y="152"/>
                    <a:pt x="195" y="151"/>
                    <a:pt x="195" y="150"/>
                  </a:cubicBezTo>
                  <a:cubicBezTo>
                    <a:pt x="195" y="150"/>
                    <a:pt x="195" y="150"/>
                    <a:pt x="193" y="149"/>
                  </a:cubicBezTo>
                  <a:cubicBezTo>
                    <a:pt x="192" y="148"/>
                    <a:pt x="190" y="147"/>
                    <a:pt x="190" y="147"/>
                  </a:cubicBezTo>
                  <a:cubicBezTo>
                    <a:pt x="190" y="146"/>
                    <a:pt x="189" y="144"/>
                    <a:pt x="189" y="144"/>
                  </a:cubicBezTo>
                  <a:cubicBezTo>
                    <a:pt x="191" y="144"/>
                    <a:pt x="191" y="144"/>
                    <a:pt x="191" y="144"/>
                  </a:cubicBezTo>
                  <a:cubicBezTo>
                    <a:pt x="196" y="144"/>
                    <a:pt x="196" y="144"/>
                    <a:pt x="196" y="144"/>
                  </a:cubicBezTo>
                  <a:cubicBezTo>
                    <a:pt x="197" y="141"/>
                    <a:pt x="197" y="141"/>
                    <a:pt x="197" y="141"/>
                  </a:cubicBezTo>
                  <a:cubicBezTo>
                    <a:pt x="197" y="141"/>
                    <a:pt x="193" y="141"/>
                    <a:pt x="193" y="141"/>
                  </a:cubicBezTo>
                  <a:cubicBezTo>
                    <a:pt x="193" y="141"/>
                    <a:pt x="191" y="139"/>
                    <a:pt x="191" y="139"/>
                  </a:cubicBezTo>
                  <a:cubicBezTo>
                    <a:pt x="192" y="137"/>
                    <a:pt x="192" y="137"/>
                    <a:pt x="192" y="137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7" y="138"/>
                    <a:pt x="197" y="138"/>
                    <a:pt x="197" y="138"/>
                  </a:cubicBezTo>
                  <a:cubicBezTo>
                    <a:pt x="199" y="137"/>
                    <a:pt x="199" y="137"/>
                    <a:pt x="199" y="137"/>
                  </a:cubicBezTo>
                  <a:cubicBezTo>
                    <a:pt x="199" y="134"/>
                    <a:pt x="199" y="134"/>
                    <a:pt x="199" y="134"/>
                  </a:cubicBezTo>
                  <a:cubicBezTo>
                    <a:pt x="199" y="132"/>
                    <a:pt x="199" y="132"/>
                    <a:pt x="199" y="132"/>
                  </a:cubicBezTo>
                  <a:cubicBezTo>
                    <a:pt x="201" y="130"/>
                    <a:pt x="201" y="130"/>
                    <a:pt x="201" y="130"/>
                  </a:cubicBezTo>
                  <a:cubicBezTo>
                    <a:pt x="200" y="129"/>
                    <a:pt x="200" y="129"/>
                    <a:pt x="200" y="129"/>
                  </a:cubicBezTo>
                  <a:lnTo>
                    <a:pt x="198" y="128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157" name="Freeform 39"/>
            <p:cNvSpPr>
              <a:spLocks/>
            </p:cNvSpPr>
            <p:nvPr/>
          </p:nvSpPr>
          <p:spPr bwMode="auto">
            <a:xfrm>
              <a:off x="7369190" y="2432960"/>
              <a:ext cx="418238" cy="234416"/>
            </a:xfrm>
            <a:custGeom>
              <a:avLst/>
              <a:gdLst>
                <a:gd name="T0" fmla="*/ 169 w 248"/>
                <a:gd name="T1" fmla="*/ 118 h 139"/>
                <a:gd name="T2" fmla="*/ 248 w 248"/>
                <a:gd name="T3" fmla="*/ 101 h 139"/>
                <a:gd name="T4" fmla="*/ 246 w 248"/>
                <a:gd name="T5" fmla="*/ 93 h 139"/>
                <a:gd name="T6" fmla="*/ 239 w 248"/>
                <a:gd name="T7" fmla="*/ 86 h 139"/>
                <a:gd name="T8" fmla="*/ 232 w 248"/>
                <a:gd name="T9" fmla="*/ 83 h 139"/>
                <a:gd name="T10" fmla="*/ 228 w 248"/>
                <a:gd name="T11" fmla="*/ 78 h 139"/>
                <a:gd name="T12" fmla="*/ 224 w 248"/>
                <a:gd name="T13" fmla="*/ 72 h 139"/>
                <a:gd name="T14" fmla="*/ 226 w 248"/>
                <a:gd name="T15" fmla="*/ 68 h 139"/>
                <a:gd name="T16" fmla="*/ 228 w 248"/>
                <a:gd name="T17" fmla="*/ 67 h 139"/>
                <a:gd name="T18" fmla="*/ 224 w 248"/>
                <a:gd name="T19" fmla="*/ 63 h 139"/>
                <a:gd name="T20" fmla="*/ 211 w 248"/>
                <a:gd name="T21" fmla="*/ 54 h 139"/>
                <a:gd name="T22" fmla="*/ 215 w 248"/>
                <a:gd name="T23" fmla="*/ 55 h 139"/>
                <a:gd name="T24" fmla="*/ 221 w 248"/>
                <a:gd name="T25" fmla="*/ 59 h 139"/>
                <a:gd name="T26" fmla="*/ 225 w 248"/>
                <a:gd name="T27" fmla="*/ 56 h 139"/>
                <a:gd name="T28" fmla="*/ 225 w 248"/>
                <a:gd name="T29" fmla="*/ 48 h 139"/>
                <a:gd name="T30" fmla="*/ 215 w 248"/>
                <a:gd name="T31" fmla="*/ 45 h 139"/>
                <a:gd name="T32" fmla="*/ 211 w 248"/>
                <a:gd name="T33" fmla="*/ 41 h 139"/>
                <a:gd name="T34" fmla="*/ 207 w 248"/>
                <a:gd name="T35" fmla="*/ 43 h 139"/>
                <a:gd name="T36" fmla="*/ 199 w 248"/>
                <a:gd name="T37" fmla="*/ 37 h 139"/>
                <a:gd name="T38" fmla="*/ 193 w 248"/>
                <a:gd name="T39" fmla="*/ 37 h 139"/>
                <a:gd name="T40" fmla="*/ 188 w 248"/>
                <a:gd name="T41" fmla="*/ 36 h 139"/>
                <a:gd name="T42" fmla="*/ 191 w 248"/>
                <a:gd name="T43" fmla="*/ 24 h 139"/>
                <a:gd name="T44" fmla="*/ 192 w 248"/>
                <a:gd name="T45" fmla="*/ 17 h 139"/>
                <a:gd name="T46" fmla="*/ 183 w 248"/>
                <a:gd name="T47" fmla="*/ 10 h 139"/>
                <a:gd name="T48" fmla="*/ 171 w 248"/>
                <a:gd name="T49" fmla="*/ 5 h 139"/>
                <a:gd name="T50" fmla="*/ 166 w 248"/>
                <a:gd name="T51" fmla="*/ 8 h 139"/>
                <a:gd name="T52" fmla="*/ 151 w 248"/>
                <a:gd name="T53" fmla="*/ 0 h 139"/>
                <a:gd name="T54" fmla="*/ 149 w 248"/>
                <a:gd name="T55" fmla="*/ 15 h 139"/>
                <a:gd name="T56" fmla="*/ 144 w 248"/>
                <a:gd name="T57" fmla="*/ 21 h 139"/>
                <a:gd name="T58" fmla="*/ 138 w 248"/>
                <a:gd name="T59" fmla="*/ 28 h 139"/>
                <a:gd name="T60" fmla="*/ 134 w 248"/>
                <a:gd name="T61" fmla="*/ 28 h 139"/>
                <a:gd name="T62" fmla="*/ 131 w 248"/>
                <a:gd name="T63" fmla="*/ 36 h 139"/>
                <a:gd name="T64" fmla="*/ 127 w 248"/>
                <a:gd name="T65" fmla="*/ 46 h 139"/>
                <a:gd name="T66" fmla="*/ 120 w 248"/>
                <a:gd name="T67" fmla="*/ 43 h 139"/>
                <a:gd name="T68" fmla="*/ 115 w 248"/>
                <a:gd name="T69" fmla="*/ 48 h 139"/>
                <a:gd name="T70" fmla="*/ 109 w 248"/>
                <a:gd name="T71" fmla="*/ 68 h 139"/>
                <a:gd name="T72" fmla="*/ 103 w 248"/>
                <a:gd name="T73" fmla="*/ 78 h 139"/>
                <a:gd name="T74" fmla="*/ 100 w 248"/>
                <a:gd name="T75" fmla="*/ 89 h 139"/>
                <a:gd name="T76" fmla="*/ 82 w 248"/>
                <a:gd name="T77" fmla="*/ 101 h 139"/>
                <a:gd name="T78" fmla="*/ 69 w 248"/>
                <a:gd name="T79" fmla="*/ 100 h 139"/>
                <a:gd name="T80" fmla="*/ 61 w 248"/>
                <a:gd name="T81" fmla="*/ 107 h 139"/>
                <a:gd name="T82" fmla="*/ 50 w 248"/>
                <a:gd name="T83" fmla="*/ 100 h 139"/>
                <a:gd name="T84" fmla="*/ 46 w 248"/>
                <a:gd name="T85" fmla="*/ 97 h 139"/>
                <a:gd name="T86" fmla="*/ 43 w 248"/>
                <a:gd name="T87" fmla="*/ 103 h 139"/>
                <a:gd name="T88" fmla="*/ 28 w 248"/>
                <a:gd name="T89" fmla="*/ 113 h 139"/>
                <a:gd name="T90" fmla="*/ 22 w 248"/>
                <a:gd name="T91" fmla="*/ 127 h 139"/>
                <a:gd name="T92" fmla="*/ 15 w 248"/>
                <a:gd name="T93" fmla="*/ 130 h 139"/>
                <a:gd name="T94" fmla="*/ 6 w 248"/>
                <a:gd name="T95" fmla="*/ 136 h 139"/>
                <a:gd name="T96" fmla="*/ 64 w 248"/>
                <a:gd name="T97" fmla="*/ 13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8" h="139">
                  <a:moveTo>
                    <a:pt x="116" y="127"/>
                  </a:moveTo>
                  <a:lnTo>
                    <a:pt x="169" y="118"/>
                  </a:lnTo>
                  <a:lnTo>
                    <a:pt x="243" y="103"/>
                  </a:lnTo>
                  <a:lnTo>
                    <a:pt x="248" y="101"/>
                  </a:lnTo>
                  <a:lnTo>
                    <a:pt x="248" y="98"/>
                  </a:lnTo>
                  <a:lnTo>
                    <a:pt x="246" y="93"/>
                  </a:lnTo>
                  <a:lnTo>
                    <a:pt x="243" y="89"/>
                  </a:lnTo>
                  <a:lnTo>
                    <a:pt x="239" y="86"/>
                  </a:lnTo>
                  <a:lnTo>
                    <a:pt x="237" y="86"/>
                  </a:lnTo>
                  <a:lnTo>
                    <a:pt x="232" y="83"/>
                  </a:lnTo>
                  <a:lnTo>
                    <a:pt x="231" y="80"/>
                  </a:lnTo>
                  <a:lnTo>
                    <a:pt x="228" y="78"/>
                  </a:lnTo>
                  <a:lnTo>
                    <a:pt x="226" y="74"/>
                  </a:lnTo>
                  <a:lnTo>
                    <a:pt x="224" y="72"/>
                  </a:lnTo>
                  <a:lnTo>
                    <a:pt x="224" y="70"/>
                  </a:lnTo>
                  <a:lnTo>
                    <a:pt x="226" y="68"/>
                  </a:lnTo>
                  <a:lnTo>
                    <a:pt x="230" y="70"/>
                  </a:lnTo>
                  <a:lnTo>
                    <a:pt x="228" y="67"/>
                  </a:lnTo>
                  <a:lnTo>
                    <a:pt x="226" y="64"/>
                  </a:lnTo>
                  <a:lnTo>
                    <a:pt x="224" y="63"/>
                  </a:lnTo>
                  <a:lnTo>
                    <a:pt x="215" y="60"/>
                  </a:lnTo>
                  <a:lnTo>
                    <a:pt x="211" y="54"/>
                  </a:lnTo>
                  <a:lnTo>
                    <a:pt x="211" y="53"/>
                  </a:lnTo>
                  <a:lnTo>
                    <a:pt x="215" y="55"/>
                  </a:lnTo>
                  <a:lnTo>
                    <a:pt x="220" y="56"/>
                  </a:lnTo>
                  <a:lnTo>
                    <a:pt x="221" y="59"/>
                  </a:lnTo>
                  <a:lnTo>
                    <a:pt x="227" y="60"/>
                  </a:lnTo>
                  <a:lnTo>
                    <a:pt x="225" y="56"/>
                  </a:lnTo>
                  <a:lnTo>
                    <a:pt x="225" y="51"/>
                  </a:lnTo>
                  <a:lnTo>
                    <a:pt x="225" y="48"/>
                  </a:lnTo>
                  <a:lnTo>
                    <a:pt x="221" y="49"/>
                  </a:lnTo>
                  <a:lnTo>
                    <a:pt x="215" y="45"/>
                  </a:lnTo>
                  <a:lnTo>
                    <a:pt x="212" y="41"/>
                  </a:lnTo>
                  <a:lnTo>
                    <a:pt x="211" y="41"/>
                  </a:lnTo>
                  <a:lnTo>
                    <a:pt x="210" y="43"/>
                  </a:lnTo>
                  <a:lnTo>
                    <a:pt x="207" y="43"/>
                  </a:lnTo>
                  <a:lnTo>
                    <a:pt x="203" y="39"/>
                  </a:lnTo>
                  <a:lnTo>
                    <a:pt x="199" y="37"/>
                  </a:lnTo>
                  <a:lnTo>
                    <a:pt x="195" y="36"/>
                  </a:lnTo>
                  <a:lnTo>
                    <a:pt x="193" y="37"/>
                  </a:lnTo>
                  <a:lnTo>
                    <a:pt x="190" y="38"/>
                  </a:lnTo>
                  <a:lnTo>
                    <a:pt x="188" y="36"/>
                  </a:lnTo>
                  <a:lnTo>
                    <a:pt x="188" y="25"/>
                  </a:lnTo>
                  <a:lnTo>
                    <a:pt x="191" y="24"/>
                  </a:lnTo>
                  <a:lnTo>
                    <a:pt x="193" y="21"/>
                  </a:lnTo>
                  <a:lnTo>
                    <a:pt x="192" y="17"/>
                  </a:lnTo>
                  <a:lnTo>
                    <a:pt x="188" y="14"/>
                  </a:lnTo>
                  <a:lnTo>
                    <a:pt x="183" y="10"/>
                  </a:lnTo>
                  <a:lnTo>
                    <a:pt x="173" y="4"/>
                  </a:lnTo>
                  <a:lnTo>
                    <a:pt x="171" y="5"/>
                  </a:lnTo>
                  <a:lnTo>
                    <a:pt x="168" y="8"/>
                  </a:lnTo>
                  <a:lnTo>
                    <a:pt x="166" y="8"/>
                  </a:lnTo>
                  <a:lnTo>
                    <a:pt x="160" y="5"/>
                  </a:lnTo>
                  <a:lnTo>
                    <a:pt x="151" y="0"/>
                  </a:lnTo>
                  <a:lnTo>
                    <a:pt x="151" y="8"/>
                  </a:lnTo>
                  <a:lnTo>
                    <a:pt x="149" y="15"/>
                  </a:lnTo>
                  <a:lnTo>
                    <a:pt x="147" y="18"/>
                  </a:lnTo>
                  <a:lnTo>
                    <a:pt x="144" y="21"/>
                  </a:lnTo>
                  <a:lnTo>
                    <a:pt x="139" y="30"/>
                  </a:lnTo>
                  <a:lnTo>
                    <a:pt x="138" y="28"/>
                  </a:lnTo>
                  <a:lnTo>
                    <a:pt x="135" y="28"/>
                  </a:lnTo>
                  <a:lnTo>
                    <a:pt x="134" y="28"/>
                  </a:lnTo>
                  <a:lnTo>
                    <a:pt x="133" y="32"/>
                  </a:lnTo>
                  <a:lnTo>
                    <a:pt x="131" y="36"/>
                  </a:lnTo>
                  <a:lnTo>
                    <a:pt x="128" y="44"/>
                  </a:lnTo>
                  <a:lnTo>
                    <a:pt x="127" y="46"/>
                  </a:lnTo>
                  <a:lnTo>
                    <a:pt x="125" y="45"/>
                  </a:lnTo>
                  <a:lnTo>
                    <a:pt x="120" y="43"/>
                  </a:lnTo>
                  <a:lnTo>
                    <a:pt x="116" y="41"/>
                  </a:lnTo>
                  <a:lnTo>
                    <a:pt x="115" y="48"/>
                  </a:lnTo>
                  <a:lnTo>
                    <a:pt x="112" y="60"/>
                  </a:lnTo>
                  <a:lnTo>
                    <a:pt x="109" y="68"/>
                  </a:lnTo>
                  <a:lnTo>
                    <a:pt x="104" y="73"/>
                  </a:lnTo>
                  <a:lnTo>
                    <a:pt x="103" y="78"/>
                  </a:lnTo>
                  <a:lnTo>
                    <a:pt x="104" y="86"/>
                  </a:lnTo>
                  <a:lnTo>
                    <a:pt x="100" y="89"/>
                  </a:lnTo>
                  <a:lnTo>
                    <a:pt x="89" y="95"/>
                  </a:lnTo>
                  <a:lnTo>
                    <a:pt x="82" y="101"/>
                  </a:lnTo>
                  <a:lnTo>
                    <a:pt x="73" y="103"/>
                  </a:lnTo>
                  <a:lnTo>
                    <a:pt x="69" y="100"/>
                  </a:lnTo>
                  <a:lnTo>
                    <a:pt x="63" y="107"/>
                  </a:lnTo>
                  <a:lnTo>
                    <a:pt x="61" y="107"/>
                  </a:lnTo>
                  <a:lnTo>
                    <a:pt x="56" y="105"/>
                  </a:lnTo>
                  <a:lnTo>
                    <a:pt x="50" y="100"/>
                  </a:lnTo>
                  <a:lnTo>
                    <a:pt x="49" y="97"/>
                  </a:lnTo>
                  <a:lnTo>
                    <a:pt x="46" y="97"/>
                  </a:lnTo>
                  <a:lnTo>
                    <a:pt x="45" y="99"/>
                  </a:lnTo>
                  <a:lnTo>
                    <a:pt x="43" y="103"/>
                  </a:lnTo>
                  <a:lnTo>
                    <a:pt x="39" y="109"/>
                  </a:lnTo>
                  <a:lnTo>
                    <a:pt x="28" y="113"/>
                  </a:lnTo>
                  <a:lnTo>
                    <a:pt x="25" y="118"/>
                  </a:lnTo>
                  <a:lnTo>
                    <a:pt x="22" y="127"/>
                  </a:lnTo>
                  <a:lnTo>
                    <a:pt x="18" y="128"/>
                  </a:lnTo>
                  <a:lnTo>
                    <a:pt x="15" y="130"/>
                  </a:lnTo>
                  <a:lnTo>
                    <a:pt x="10" y="133"/>
                  </a:lnTo>
                  <a:lnTo>
                    <a:pt x="6" y="136"/>
                  </a:lnTo>
                  <a:lnTo>
                    <a:pt x="0" y="139"/>
                  </a:lnTo>
                  <a:lnTo>
                    <a:pt x="64" y="133"/>
                  </a:lnTo>
                  <a:lnTo>
                    <a:pt x="116" y="127"/>
                  </a:lnTo>
                  <a:close/>
                </a:path>
              </a:pathLst>
            </a:custGeom>
            <a:solidFill>
              <a:srgbClr val="00B4DC"/>
            </a:solidFill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58" name="Freeform 40"/>
            <p:cNvSpPr>
              <a:spLocks/>
            </p:cNvSpPr>
            <p:nvPr/>
          </p:nvSpPr>
          <p:spPr bwMode="auto">
            <a:xfrm>
              <a:off x="7406291" y="2750011"/>
              <a:ext cx="269831" cy="209119"/>
            </a:xfrm>
            <a:custGeom>
              <a:avLst/>
              <a:gdLst>
                <a:gd name="T0" fmla="*/ 94 w 189"/>
                <a:gd name="T1" fmla="*/ 4 h 147"/>
                <a:gd name="T2" fmla="*/ 79 w 189"/>
                <a:gd name="T3" fmla="*/ 0 h 147"/>
                <a:gd name="T4" fmla="*/ 67 w 189"/>
                <a:gd name="T5" fmla="*/ 4 h 147"/>
                <a:gd name="T6" fmla="*/ 58 w 189"/>
                <a:gd name="T7" fmla="*/ 6 h 147"/>
                <a:gd name="T8" fmla="*/ 39 w 189"/>
                <a:gd name="T9" fmla="*/ 4 h 147"/>
                <a:gd name="T10" fmla="*/ 26 w 189"/>
                <a:gd name="T11" fmla="*/ 7 h 147"/>
                <a:gd name="T12" fmla="*/ 12 w 189"/>
                <a:gd name="T13" fmla="*/ 18 h 147"/>
                <a:gd name="T14" fmla="*/ 11 w 189"/>
                <a:gd name="T15" fmla="*/ 22 h 147"/>
                <a:gd name="T16" fmla="*/ 5 w 189"/>
                <a:gd name="T17" fmla="*/ 26 h 147"/>
                <a:gd name="T18" fmla="*/ 0 w 189"/>
                <a:gd name="T19" fmla="*/ 32 h 147"/>
                <a:gd name="T20" fmla="*/ 4 w 189"/>
                <a:gd name="T21" fmla="*/ 37 h 147"/>
                <a:gd name="T22" fmla="*/ 19 w 189"/>
                <a:gd name="T23" fmla="*/ 45 h 147"/>
                <a:gd name="T24" fmla="*/ 24 w 189"/>
                <a:gd name="T25" fmla="*/ 53 h 147"/>
                <a:gd name="T26" fmla="*/ 34 w 189"/>
                <a:gd name="T27" fmla="*/ 64 h 147"/>
                <a:gd name="T28" fmla="*/ 55 w 189"/>
                <a:gd name="T29" fmla="*/ 81 h 147"/>
                <a:gd name="T30" fmla="*/ 66 w 189"/>
                <a:gd name="T31" fmla="*/ 96 h 147"/>
                <a:gd name="T32" fmla="*/ 76 w 189"/>
                <a:gd name="T33" fmla="*/ 102 h 147"/>
                <a:gd name="T34" fmla="*/ 82 w 189"/>
                <a:gd name="T35" fmla="*/ 107 h 147"/>
                <a:gd name="T36" fmla="*/ 87 w 189"/>
                <a:gd name="T37" fmla="*/ 114 h 147"/>
                <a:gd name="T38" fmla="*/ 89 w 189"/>
                <a:gd name="T39" fmla="*/ 119 h 147"/>
                <a:gd name="T40" fmla="*/ 91 w 189"/>
                <a:gd name="T41" fmla="*/ 124 h 147"/>
                <a:gd name="T42" fmla="*/ 95 w 189"/>
                <a:gd name="T43" fmla="*/ 125 h 147"/>
                <a:gd name="T44" fmla="*/ 98 w 189"/>
                <a:gd name="T45" fmla="*/ 128 h 147"/>
                <a:gd name="T46" fmla="*/ 99 w 189"/>
                <a:gd name="T47" fmla="*/ 133 h 147"/>
                <a:gd name="T48" fmla="*/ 103 w 189"/>
                <a:gd name="T49" fmla="*/ 138 h 147"/>
                <a:gd name="T50" fmla="*/ 104 w 189"/>
                <a:gd name="T51" fmla="*/ 145 h 147"/>
                <a:gd name="T52" fmla="*/ 108 w 189"/>
                <a:gd name="T53" fmla="*/ 147 h 147"/>
                <a:gd name="T54" fmla="*/ 110 w 189"/>
                <a:gd name="T55" fmla="*/ 140 h 147"/>
                <a:gd name="T56" fmla="*/ 116 w 189"/>
                <a:gd name="T57" fmla="*/ 140 h 147"/>
                <a:gd name="T58" fmla="*/ 117 w 189"/>
                <a:gd name="T59" fmla="*/ 137 h 147"/>
                <a:gd name="T60" fmla="*/ 112 w 189"/>
                <a:gd name="T61" fmla="*/ 136 h 147"/>
                <a:gd name="T62" fmla="*/ 110 w 189"/>
                <a:gd name="T63" fmla="*/ 133 h 147"/>
                <a:gd name="T64" fmla="*/ 115 w 189"/>
                <a:gd name="T65" fmla="*/ 132 h 147"/>
                <a:gd name="T66" fmla="*/ 119 w 189"/>
                <a:gd name="T67" fmla="*/ 135 h 147"/>
                <a:gd name="T68" fmla="*/ 124 w 189"/>
                <a:gd name="T69" fmla="*/ 128 h 147"/>
                <a:gd name="T70" fmla="*/ 123 w 189"/>
                <a:gd name="T71" fmla="*/ 123 h 147"/>
                <a:gd name="T72" fmla="*/ 130 w 189"/>
                <a:gd name="T73" fmla="*/ 123 h 147"/>
                <a:gd name="T74" fmla="*/ 135 w 189"/>
                <a:gd name="T75" fmla="*/ 119 h 147"/>
                <a:gd name="T76" fmla="*/ 131 w 189"/>
                <a:gd name="T77" fmla="*/ 118 h 147"/>
                <a:gd name="T78" fmla="*/ 129 w 189"/>
                <a:gd name="T79" fmla="*/ 115 h 147"/>
                <a:gd name="T80" fmla="*/ 133 w 189"/>
                <a:gd name="T81" fmla="*/ 115 h 147"/>
                <a:gd name="T82" fmla="*/ 138 w 189"/>
                <a:gd name="T83" fmla="*/ 117 h 147"/>
                <a:gd name="T84" fmla="*/ 145 w 189"/>
                <a:gd name="T85" fmla="*/ 110 h 147"/>
                <a:gd name="T86" fmla="*/ 141 w 189"/>
                <a:gd name="T87" fmla="*/ 105 h 147"/>
                <a:gd name="T88" fmla="*/ 143 w 189"/>
                <a:gd name="T89" fmla="*/ 103 h 147"/>
                <a:gd name="T90" fmla="*/ 149 w 189"/>
                <a:gd name="T91" fmla="*/ 103 h 147"/>
                <a:gd name="T92" fmla="*/ 155 w 189"/>
                <a:gd name="T93" fmla="*/ 93 h 147"/>
                <a:gd name="T94" fmla="*/ 164 w 189"/>
                <a:gd name="T95" fmla="*/ 89 h 147"/>
                <a:gd name="T96" fmla="*/ 169 w 189"/>
                <a:gd name="T97" fmla="*/ 81 h 147"/>
                <a:gd name="T98" fmla="*/ 165 w 189"/>
                <a:gd name="T99" fmla="*/ 75 h 147"/>
                <a:gd name="T100" fmla="*/ 169 w 189"/>
                <a:gd name="T101" fmla="*/ 75 h 147"/>
                <a:gd name="T102" fmla="*/ 170 w 189"/>
                <a:gd name="T103" fmla="*/ 70 h 147"/>
                <a:gd name="T104" fmla="*/ 175 w 189"/>
                <a:gd name="T105" fmla="*/ 60 h 147"/>
                <a:gd name="T106" fmla="*/ 178 w 189"/>
                <a:gd name="T107" fmla="*/ 54 h 147"/>
                <a:gd name="T108" fmla="*/ 187 w 189"/>
                <a:gd name="T109" fmla="*/ 46 h 147"/>
                <a:gd name="T110" fmla="*/ 138 w 189"/>
                <a:gd name="T111" fmla="*/ 6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9" h="147">
                  <a:moveTo>
                    <a:pt x="98" y="14"/>
                  </a:moveTo>
                  <a:cubicBezTo>
                    <a:pt x="94" y="4"/>
                    <a:pt x="94" y="4"/>
                    <a:pt x="94" y="4"/>
                  </a:cubicBezTo>
                  <a:cubicBezTo>
                    <a:pt x="88" y="1"/>
                    <a:pt x="88" y="1"/>
                    <a:pt x="88" y="1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34" y="64"/>
                    <a:pt x="34" y="64"/>
                    <a:pt x="34" y="64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61" y="89"/>
                    <a:pt x="61" y="89"/>
                    <a:pt x="61" y="89"/>
                  </a:cubicBezTo>
                  <a:cubicBezTo>
                    <a:pt x="66" y="96"/>
                    <a:pt x="66" y="96"/>
                    <a:pt x="66" y="96"/>
                  </a:cubicBezTo>
                  <a:cubicBezTo>
                    <a:pt x="73" y="99"/>
                    <a:pt x="73" y="99"/>
                    <a:pt x="73" y="99"/>
                  </a:cubicBezTo>
                  <a:cubicBezTo>
                    <a:pt x="76" y="102"/>
                    <a:pt x="76" y="102"/>
                    <a:pt x="76" y="102"/>
                  </a:cubicBezTo>
                  <a:cubicBezTo>
                    <a:pt x="79" y="105"/>
                    <a:pt x="79" y="105"/>
                    <a:pt x="79" y="105"/>
                  </a:cubicBezTo>
                  <a:cubicBezTo>
                    <a:pt x="82" y="107"/>
                    <a:pt x="82" y="107"/>
                    <a:pt x="82" y="107"/>
                  </a:cubicBezTo>
                  <a:cubicBezTo>
                    <a:pt x="84" y="109"/>
                    <a:pt x="84" y="109"/>
                    <a:pt x="84" y="109"/>
                  </a:cubicBezTo>
                  <a:cubicBezTo>
                    <a:pt x="87" y="114"/>
                    <a:pt x="87" y="114"/>
                    <a:pt x="87" y="114"/>
                  </a:cubicBezTo>
                  <a:cubicBezTo>
                    <a:pt x="89" y="117"/>
                    <a:pt x="89" y="117"/>
                    <a:pt x="89" y="117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90" y="122"/>
                    <a:pt x="90" y="122"/>
                    <a:pt x="90" y="122"/>
                  </a:cubicBezTo>
                  <a:cubicBezTo>
                    <a:pt x="91" y="124"/>
                    <a:pt x="91" y="124"/>
                    <a:pt x="91" y="124"/>
                  </a:cubicBezTo>
                  <a:cubicBezTo>
                    <a:pt x="92" y="124"/>
                    <a:pt x="92" y="124"/>
                    <a:pt x="92" y="124"/>
                  </a:cubicBezTo>
                  <a:cubicBezTo>
                    <a:pt x="95" y="125"/>
                    <a:pt x="95" y="125"/>
                    <a:pt x="95" y="125"/>
                  </a:cubicBezTo>
                  <a:cubicBezTo>
                    <a:pt x="98" y="127"/>
                    <a:pt x="98" y="127"/>
                    <a:pt x="98" y="127"/>
                  </a:cubicBezTo>
                  <a:cubicBezTo>
                    <a:pt x="98" y="128"/>
                    <a:pt x="98" y="128"/>
                    <a:pt x="98" y="128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9" y="133"/>
                    <a:pt x="99" y="133"/>
                    <a:pt x="99" y="133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3" y="138"/>
                    <a:pt x="103" y="138"/>
                    <a:pt x="103" y="138"/>
                  </a:cubicBezTo>
                  <a:cubicBezTo>
                    <a:pt x="103" y="142"/>
                    <a:pt x="103" y="142"/>
                    <a:pt x="103" y="142"/>
                  </a:cubicBezTo>
                  <a:cubicBezTo>
                    <a:pt x="104" y="145"/>
                    <a:pt x="104" y="145"/>
                    <a:pt x="104" y="145"/>
                  </a:cubicBezTo>
                  <a:cubicBezTo>
                    <a:pt x="106" y="146"/>
                    <a:pt x="106" y="146"/>
                    <a:pt x="106" y="146"/>
                  </a:cubicBezTo>
                  <a:cubicBezTo>
                    <a:pt x="108" y="147"/>
                    <a:pt x="108" y="147"/>
                    <a:pt x="108" y="147"/>
                  </a:cubicBezTo>
                  <a:cubicBezTo>
                    <a:pt x="108" y="141"/>
                    <a:pt x="108" y="141"/>
                    <a:pt x="108" y="141"/>
                  </a:cubicBezTo>
                  <a:cubicBezTo>
                    <a:pt x="110" y="140"/>
                    <a:pt x="110" y="140"/>
                    <a:pt x="110" y="140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6" y="140"/>
                    <a:pt x="116" y="140"/>
                    <a:pt x="116" y="140"/>
                  </a:cubicBezTo>
                  <a:cubicBezTo>
                    <a:pt x="116" y="140"/>
                    <a:pt x="118" y="139"/>
                    <a:pt x="118" y="139"/>
                  </a:cubicBezTo>
                  <a:cubicBezTo>
                    <a:pt x="118" y="138"/>
                    <a:pt x="117" y="137"/>
                    <a:pt x="117" y="137"/>
                  </a:cubicBezTo>
                  <a:cubicBezTo>
                    <a:pt x="116" y="137"/>
                    <a:pt x="116" y="137"/>
                    <a:pt x="116" y="137"/>
                  </a:cubicBezTo>
                  <a:cubicBezTo>
                    <a:pt x="116" y="137"/>
                    <a:pt x="112" y="136"/>
                    <a:pt x="112" y="136"/>
                  </a:cubicBezTo>
                  <a:cubicBezTo>
                    <a:pt x="111" y="136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11" y="129"/>
                    <a:pt x="111" y="129"/>
                    <a:pt x="111" y="129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9" y="135"/>
                    <a:pt x="119" y="135"/>
                    <a:pt x="119" y="135"/>
                  </a:cubicBezTo>
                  <a:cubicBezTo>
                    <a:pt x="123" y="134"/>
                    <a:pt x="123" y="134"/>
                    <a:pt x="123" y="134"/>
                  </a:cubicBezTo>
                  <a:cubicBezTo>
                    <a:pt x="124" y="128"/>
                    <a:pt x="124" y="128"/>
                    <a:pt x="124" y="128"/>
                  </a:cubicBezTo>
                  <a:cubicBezTo>
                    <a:pt x="124" y="127"/>
                    <a:pt x="124" y="127"/>
                    <a:pt x="124" y="127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5" y="120"/>
                    <a:pt x="135" y="120"/>
                    <a:pt x="135" y="120"/>
                  </a:cubicBezTo>
                  <a:cubicBezTo>
                    <a:pt x="135" y="119"/>
                    <a:pt x="135" y="119"/>
                    <a:pt x="135" y="119"/>
                  </a:cubicBezTo>
                  <a:cubicBezTo>
                    <a:pt x="133" y="118"/>
                    <a:pt x="133" y="118"/>
                    <a:pt x="133" y="118"/>
                  </a:cubicBezTo>
                  <a:cubicBezTo>
                    <a:pt x="131" y="118"/>
                    <a:pt x="131" y="118"/>
                    <a:pt x="131" y="118"/>
                  </a:cubicBezTo>
                  <a:cubicBezTo>
                    <a:pt x="129" y="117"/>
                    <a:pt x="129" y="117"/>
                    <a:pt x="129" y="117"/>
                  </a:cubicBezTo>
                  <a:cubicBezTo>
                    <a:pt x="129" y="115"/>
                    <a:pt x="129" y="115"/>
                    <a:pt x="129" y="115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33" y="115"/>
                    <a:pt x="133" y="115"/>
                    <a:pt x="133" y="115"/>
                  </a:cubicBezTo>
                  <a:cubicBezTo>
                    <a:pt x="136" y="117"/>
                    <a:pt x="136" y="117"/>
                    <a:pt x="136" y="117"/>
                  </a:cubicBezTo>
                  <a:cubicBezTo>
                    <a:pt x="138" y="117"/>
                    <a:pt x="138" y="117"/>
                    <a:pt x="138" y="117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45" y="110"/>
                    <a:pt x="145" y="110"/>
                    <a:pt x="145" y="110"/>
                  </a:cubicBezTo>
                  <a:cubicBezTo>
                    <a:pt x="144" y="107"/>
                    <a:pt x="144" y="107"/>
                    <a:pt x="144" y="107"/>
                  </a:cubicBezTo>
                  <a:cubicBezTo>
                    <a:pt x="141" y="105"/>
                    <a:pt x="141" y="105"/>
                    <a:pt x="141" y="105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3" y="103"/>
                    <a:pt x="143" y="103"/>
                    <a:pt x="143" y="103"/>
                  </a:cubicBezTo>
                  <a:cubicBezTo>
                    <a:pt x="147" y="105"/>
                    <a:pt x="147" y="105"/>
                    <a:pt x="147" y="105"/>
                  </a:cubicBezTo>
                  <a:cubicBezTo>
                    <a:pt x="149" y="103"/>
                    <a:pt x="149" y="103"/>
                    <a:pt x="149" y="103"/>
                  </a:cubicBezTo>
                  <a:cubicBezTo>
                    <a:pt x="151" y="100"/>
                    <a:pt x="151" y="100"/>
                    <a:pt x="151" y="100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9" y="90"/>
                    <a:pt x="159" y="90"/>
                    <a:pt x="159" y="90"/>
                  </a:cubicBezTo>
                  <a:cubicBezTo>
                    <a:pt x="164" y="89"/>
                    <a:pt x="164" y="89"/>
                    <a:pt x="164" y="89"/>
                  </a:cubicBezTo>
                  <a:cubicBezTo>
                    <a:pt x="167" y="84"/>
                    <a:pt x="167" y="84"/>
                    <a:pt x="167" y="84"/>
                  </a:cubicBezTo>
                  <a:cubicBezTo>
                    <a:pt x="169" y="81"/>
                    <a:pt x="169" y="81"/>
                    <a:pt x="169" y="81"/>
                  </a:cubicBezTo>
                  <a:cubicBezTo>
                    <a:pt x="167" y="79"/>
                    <a:pt x="167" y="79"/>
                    <a:pt x="167" y="79"/>
                  </a:cubicBezTo>
                  <a:cubicBezTo>
                    <a:pt x="165" y="75"/>
                    <a:pt x="165" y="75"/>
                    <a:pt x="165" y="75"/>
                  </a:cubicBezTo>
                  <a:cubicBezTo>
                    <a:pt x="167" y="75"/>
                    <a:pt x="167" y="75"/>
                    <a:pt x="167" y="75"/>
                  </a:cubicBezTo>
                  <a:cubicBezTo>
                    <a:pt x="169" y="75"/>
                    <a:pt x="169" y="75"/>
                    <a:pt x="169" y="75"/>
                  </a:cubicBezTo>
                  <a:cubicBezTo>
                    <a:pt x="169" y="72"/>
                    <a:pt x="169" y="72"/>
                    <a:pt x="169" y="72"/>
                  </a:cubicBezTo>
                  <a:cubicBezTo>
                    <a:pt x="170" y="70"/>
                    <a:pt x="170" y="70"/>
                    <a:pt x="170" y="70"/>
                  </a:cubicBezTo>
                  <a:cubicBezTo>
                    <a:pt x="173" y="66"/>
                    <a:pt x="173" y="66"/>
                    <a:pt x="173" y="66"/>
                  </a:cubicBezTo>
                  <a:cubicBezTo>
                    <a:pt x="175" y="60"/>
                    <a:pt x="175" y="60"/>
                    <a:pt x="175" y="60"/>
                  </a:cubicBezTo>
                  <a:cubicBezTo>
                    <a:pt x="177" y="56"/>
                    <a:pt x="177" y="56"/>
                    <a:pt x="177" y="56"/>
                  </a:cubicBezTo>
                  <a:cubicBezTo>
                    <a:pt x="178" y="54"/>
                    <a:pt x="178" y="54"/>
                    <a:pt x="178" y="54"/>
                  </a:cubicBezTo>
                  <a:cubicBezTo>
                    <a:pt x="180" y="52"/>
                    <a:pt x="180" y="52"/>
                    <a:pt x="180" y="52"/>
                  </a:cubicBezTo>
                  <a:cubicBezTo>
                    <a:pt x="187" y="46"/>
                    <a:pt x="187" y="46"/>
                    <a:pt x="187" y="46"/>
                  </a:cubicBezTo>
                  <a:cubicBezTo>
                    <a:pt x="189" y="44"/>
                    <a:pt x="189" y="44"/>
                    <a:pt x="189" y="44"/>
                  </a:cubicBezTo>
                  <a:cubicBezTo>
                    <a:pt x="138" y="6"/>
                    <a:pt x="138" y="6"/>
                    <a:pt x="138" y="6"/>
                  </a:cubicBezTo>
                  <a:lnTo>
                    <a:pt x="98" y="14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59" name="Freeform 41"/>
            <p:cNvSpPr>
              <a:spLocks/>
            </p:cNvSpPr>
            <p:nvPr/>
          </p:nvSpPr>
          <p:spPr bwMode="auto">
            <a:xfrm>
              <a:off x="7128028" y="2788799"/>
              <a:ext cx="212492" cy="340661"/>
            </a:xfrm>
            <a:custGeom>
              <a:avLst/>
              <a:gdLst>
                <a:gd name="T0" fmla="*/ 39 w 126"/>
                <a:gd name="T1" fmla="*/ 183 h 202"/>
                <a:gd name="T2" fmla="*/ 33 w 126"/>
                <a:gd name="T3" fmla="*/ 176 h 202"/>
                <a:gd name="T4" fmla="*/ 36 w 126"/>
                <a:gd name="T5" fmla="*/ 172 h 202"/>
                <a:gd name="T6" fmla="*/ 51 w 126"/>
                <a:gd name="T7" fmla="*/ 168 h 202"/>
                <a:gd name="T8" fmla="*/ 125 w 126"/>
                <a:gd name="T9" fmla="*/ 161 h 202"/>
                <a:gd name="T10" fmla="*/ 120 w 126"/>
                <a:gd name="T11" fmla="*/ 153 h 202"/>
                <a:gd name="T12" fmla="*/ 119 w 126"/>
                <a:gd name="T13" fmla="*/ 148 h 202"/>
                <a:gd name="T14" fmla="*/ 120 w 126"/>
                <a:gd name="T15" fmla="*/ 141 h 202"/>
                <a:gd name="T16" fmla="*/ 116 w 126"/>
                <a:gd name="T17" fmla="*/ 130 h 202"/>
                <a:gd name="T18" fmla="*/ 119 w 126"/>
                <a:gd name="T19" fmla="*/ 123 h 202"/>
                <a:gd name="T20" fmla="*/ 116 w 126"/>
                <a:gd name="T21" fmla="*/ 117 h 202"/>
                <a:gd name="T22" fmla="*/ 122 w 126"/>
                <a:gd name="T23" fmla="*/ 110 h 202"/>
                <a:gd name="T24" fmla="*/ 119 w 126"/>
                <a:gd name="T25" fmla="*/ 104 h 202"/>
                <a:gd name="T26" fmla="*/ 115 w 126"/>
                <a:gd name="T27" fmla="*/ 95 h 202"/>
                <a:gd name="T28" fmla="*/ 106 w 126"/>
                <a:gd name="T29" fmla="*/ 75 h 202"/>
                <a:gd name="T30" fmla="*/ 89 w 126"/>
                <a:gd name="T31" fmla="*/ 12 h 202"/>
                <a:gd name="T32" fmla="*/ 94 w 126"/>
                <a:gd name="T33" fmla="*/ 0 h 202"/>
                <a:gd name="T34" fmla="*/ 1 w 126"/>
                <a:gd name="T35" fmla="*/ 7 h 202"/>
                <a:gd name="T36" fmla="*/ 0 w 126"/>
                <a:gd name="T37" fmla="*/ 106 h 202"/>
                <a:gd name="T38" fmla="*/ 6 w 126"/>
                <a:gd name="T39" fmla="*/ 196 h 202"/>
                <a:gd name="T40" fmla="*/ 11 w 126"/>
                <a:gd name="T41" fmla="*/ 197 h 202"/>
                <a:gd name="T42" fmla="*/ 16 w 126"/>
                <a:gd name="T43" fmla="*/ 195 h 202"/>
                <a:gd name="T44" fmla="*/ 16 w 126"/>
                <a:gd name="T45" fmla="*/ 187 h 202"/>
                <a:gd name="T46" fmla="*/ 21 w 126"/>
                <a:gd name="T47" fmla="*/ 184 h 202"/>
                <a:gd name="T48" fmla="*/ 22 w 126"/>
                <a:gd name="T49" fmla="*/ 189 h 202"/>
                <a:gd name="T50" fmla="*/ 22 w 126"/>
                <a:gd name="T51" fmla="*/ 193 h 202"/>
                <a:gd name="T52" fmla="*/ 25 w 126"/>
                <a:gd name="T53" fmla="*/ 195 h 202"/>
                <a:gd name="T54" fmla="*/ 27 w 126"/>
                <a:gd name="T55" fmla="*/ 199 h 202"/>
                <a:gd name="T56" fmla="*/ 25 w 126"/>
                <a:gd name="T57" fmla="*/ 202 h 202"/>
                <a:gd name="T58" fmla="*/ 31 w 126"/>
                <a:gd name="T59" fmla="*/ 200 h 202"/>
                <a:gd name="T60" fmla="*/ 38 w 126"/>
                <a:gd name="T61" fmla="*/ 197 h 202"/>
                <a:gd name="T62" fmla="*/ 43 w 126"/>
                <a:gd name="T63" fmla="*/ 196 h 202"/>
                <a:gd name="T64" fmla="*/ 44 w 126"/>
                <a:gd name="T65" fmla="*/ 195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202">
                  <a:moveTo>
                    <a:pt x="40" y="188"/>
                  </a:moveTo>
                  <a:lnTo>
                    <a:pt x="39" y="183"/>
                  </a:lnTo>
                  <a:lnTo>
                    <a:pt x="35" y="178"/>
                  </a:lnTo>
                  <a:lnTo>
                    <a:pt x="33" y="176"/>
                  </a:lnTo>
                  <a:lnTo>
                    <a:pt x="33" y="173"/>
                  </a:lnTo>
                  <a:lnTo>
                    <a:pt x="36" y="172"/>
                  </a:lnTo>
                  <a:lnTo>
                    <a:pt x="43" y="170"/>
                  </a:lnTo>
                  <a:lnTo>
                    <a:pt x="51" y="168"/>
                  </a:lnTo>
                  <a:lnTo>
                    <a:pt x="126" y="162"/>
                  </a:lnTo>
                  <a:lnTo>
                    <a:pt x="125" y="161"/>
                  </a:lnTo>
                  <a:lnTo>
                    <a:pt x="121" y="156"/>
                  </a:lnTo>
                  <a:lnTo>
                    <a:pt x="120" y="153"/>
                  </a:lnTo>
                  <a:lnTo>
                    <a:pt x="118" y="150"/>
                  </a:lnTo>
                  <a:lnTo>
                    <a:pt x="119" y="148"/>
                  </a:lnTo>
                  <a:lnTo>
                    <a:pt x="121" y="146"/>
                  </a:lnTo>
                  <a:lnTo>
                    <a:pt x="120" y="141"/>
                  </a:lnTo>
                  <a:lnTo>
                    <a:pt x="118" y="138"/>
                  </a:lnTo>
                  <a:lnTo>
                    <a:pt x="116" y="130"/>
                  </a:lnTo>
                  <a:lnTo>
                    <a:pt x="116" y="125"/>
                  </a:lnTo>
                  <a:lnTo>
                    <a:pt x="119" y="123"/>
                  </a:lnTo>
                  <a:lnTo>
                    <a:pt x="120" y="119"/>
                  </a:lnTo>
                  <a:lnTo>
                    <a:pt x="116" y="117"/>
                  </a:lnTo>
                  <a:lnTo>
                    <a:pt x="121" y="114"/>
                  </a:lnTo>
                  <a:lnTo>
                    <a:pt x="122" y="110"/>
                  </a:lnTo>
                  <a:lnTo>
                    <a:pt x="120" y="108"/>
                  </a:lnTo>
                  <a:lnTo>
                    <a:pt x="119" y="104"/>
                  </a:lnTo>
                  <a:lnTo>
                    <a:pt x="119" y="100"/>
                  </a:lnTo>
                  <a:lnTo>
                    <a:pt x="115" y="95"/>
                  </a:lnTo>
                  <a:lnTo>
                    <a:pt x="108" y="83"/>
                  </a:lnTo>
                  <a:lnTo>
                    <a:pt x="106" y="75"/>
                  </a:lnTo>
                  <a:lnTo>
                    <a:pt x="96" y="41"/>
                  </a:lnTo>
                  <a:lnTo>
                    <a:pt x="89" y="12"/>
                  </a:lnTo>
                  <a:lnTo>
                    <a:pt x="87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1" y="7"/>
                  </a:lnTo>
                  <a:lnTo>
                    <a:pt x="1" y="14"/>
                  </a:lnTo>
                  <a:lnTo>
                    <a:pt x="0" y="106"/>
                  </a:lnTo>
                  <a:lnTo>
                    <a:pt x="0" y="155"/>
                  </a:lnTo>
                  <a:lnTo>
                    <a:pt x="6" y="196"/>
                  </a:lnTo>
                  <a:lnTo>
                    <a:pt x="8" y="196"/>
                  </a:lnTo>
                  <a:lnTo>
                    <a:pt x="11" y="197"/>
                  </a:lnTo>
                  <a:lnTo>
                    <a:pt x="15" y="198"/>
                  </a:lnTo>
                  <a:lnTo>
                    <a:pt x="16" y="195"/>
                  </a:lnTo>
                  <a:lnTo>
                    <a:pt x="15" y="191"/>
                  </a:lnTo>
                  <a:lnTo>
                    <a:pt x="16" y="187"/>
                  </a:lnTo>
                  <a:lnTo>
                    <a:pt x="18" y="185"/>
                  </a:lnTo>
                  <a:lnTo>
                    <a:pt x="21" y="184"/>
                  </a:lnTo>
                  <a:lnTo>
                    <a:pt x="22" y="186"/>
                  </a:lnTo>
                  <a:lnTo>
                    <a:pt x="22" y="189"/>
                  </a:lnTo>
                  <a:lnTo>
                    <a:pt x="21" y="191"/>
                  </a:lnTo>
                  <a:lnTo>
                    <a:pt x="22" y="193"/>
                  </a:lnTo>
                  <a:lnTo>
                    <a:pt x="23" y="194"/>
                  </a:lnTo>
                  <a:lnTo>
                    <a:pt x="25" y="195"/>
                  </a:lnTo>
                  <a:lnTo>
                    <a:pt x="27" y="197"/>
                  </a:lnTo>
                  <a:lnTo>
                    <a:pt x="27" y="199"/>
                  </a:lnTo>
                  <a:lnTo>
                    <a:pt x="27" y="200"/>
                  </a:lnTo>
                  <a:lnTo>
                    <a:pt x="25" y="202"/>
                  </a:lnTo>
                  <a:lnTo>
                    <a:pt x="27" y="201"/>
                  </a:lnTo>
                  <a:lnTo>
                    <a:pt x="31" y="200"/>
                  </a:lnTo>
                  <a:lnTo>
                    <a:pt x="36" y="199"/>
                  </a:lnTo>
                  <a:lnTo>
                    <a:pt x="38" y="197"/>
                  </a:lnTo>
                  <a:lnTo>
                    <a:pt x="39" y="197"/>
                  </a:lnTo>
                  <a:lnTo>
                    <a:pt x="43" y="196"/>
                  </a:lnTo>
                  <a:lnTo>
                    <a:pt x="44" y="195"/>
                  </a:lnTo>
                  <a:lnTo>
                    <a:pt x="44" y="195"/>
                  </a:lnTo>
                  <a:lnTo>
                    <a:pt x="40" y="188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60" name="Freeform 42"/>
            <p:cNvSpPr>
              <a:spLocks/>
            </p:cNvSpPr>
            <p:nvPr/>
          </p:nvSpPr>
          <p:spPr bwMode="auto">
            <a:xfrm>
              <a:off x="6942519" y="2800604"/>
              <a:ext cx="195628" cy="342348"/>
            </a:xfrm>
            <a:custGeom>
              <a:avLst/>
              <a:gdLst>
                <a:gd name="T0" fmla="*/ 110 w 116"/>
                <a:gd name="T1" fmla="*/ 99 h 203"/>
                <a:gd name="T2" fmla="*/ 111 w 116"/>
                <a:gd name="T3" fmla="*/ 0 h 203"/>
                <a:gd name="T4" fmla="*/ 41 w 116"/>
                <a:gd name="T5" fmla="*/ 5 h 203"/>
                <a:gd name="T6" fmla="*/ 38 w 116"/>
                <a:gd name="T7" fmla="*/ 10 h 203"/>
                <a:gd name="T8" fmla="*/ 35 w 116"/>
                <a:gd name="T9" fmla="*/ 15 h 203"/>
                <a:gd name="T10" fmla="*/ 32 w 116"/>
                <a:gd name="T11" fmla="*/ 17 h 203"/>
                <a:gd name="T12" fmla="*/ 30 w 116"/>
                <a:gd name="T13" fmla="*/ 26 h 203"/>
                <a:gd name="T14" fmla="*/ 22 w 116"/>
                <a:gd name="T15" fmla="*/ 37 h 203"/>
                <a:gd name="T16" fmla="*/ 18 w 116"/>
                <a:gd name="T17" fmla="*/ 44 h 203"/>
                <a:gd name="T18" fmla="*/ 18 w 116"/>
                <a:gd name="T19" fmla="*/ 48 h 203"/>
                <a:gd name="T20" fmla="*/ 17 w 116"/>
                <a:gd name="T21" fmla="*/ 54 h 203"/>
                <a:gd name="T22" fmla="*/ 13 w 116"/>
                <a:gd name="T23" fmla="*/ 58 h 203"/>
                <a:gd name="T24" fmla="*/ 12 w 116"/>
                <a:gd name="T25" fmla="*/ 62 h 203"/>
                <a:gd name="T26" fmla="*/ 11 w 116"/>
                <a:gd name="T27" fmla="*/ 66 h 203"/>
                <a:gd name="T28" fmla="*/ 14 w 116"/>
                <a:gd name="T29" fmla="*/ 70 h 203"/>
                <a:gd name="T30" fmla="*/ 14 w 116"/>
                <a:gd name="T31" fmla="*/ 78 h 203"/>
                <a:gd name="T32" fmla="*/ 14 w 116"/>
                <a:gd name="T33" fmla="*/ 84 h 203"/>
                <a:gd name="T34" fmla="*/ 11 w 116"/>
                <a:gd name="T35" fmla="*/ 89 h 203"/>
                <a:gd name="T36" fmla="*/ 15 w 116"/>
                <a:gd name="T37" fmla="*/ 94 h 203"/>
                <a:gd name="T38" fmla="*/ 11 w 116"/>
                <a:gd name="T39" fmla="*/ 98 h 203"/>
                <a:gd name="T40" fmla="*/ 15 w 116"/>
                <a:gd name="T41" fmla="*/ 102 h 203"/>
                <a:gd name="T42" fmla="*/ 16 w 116"/>
                <a:gd name="T43" fmla="*/ 108 h 203"/>
                <a:gd name="T44" fmla="*/ 19 w 116"/>
                <a:gd name="T45" fmla="*/ 112 h 203"/>
                <a:gd name="T46" fmla="*/ 19 w 116"/>
                <a:gd name="T47" fmla="*/ 123 h 203"/>
                <a:gd name="T48" fmla="*/ 15 w 116"/>
                <a:gd name="T49" fmla="*/ 126 h 203"/>
                <a:gd name="T50" fmla="*/ 14 w 116"/>
                <a:gd name="T51" fmla="*/ 132 h 203"/>
                <a:gd name="T52" fmla="*/ 8 w 116"/>
                <a:gd name="T53" fmla="*/ 140 h 203"/>
                <a:gd name="T54" fmla="*/ 6 w 116"/>
                <a:gd name="T55" fmla="*/ 149 h 203"/>
                <a:gd name="T56" fmla="*/ 4 w 116"/>
                <a:gd name="T57" fmla="*/ 153 h 203"/>
                <a:gd name="T58" fmla="*/ 4 w 116"/>
                <a:gd name="T59" fmla="*/ 160 h 203"/>
                <a:gd name="T60" fmla="*/ 0 w 116"/>
                <a:gd name="T61" fmla="*/ 164 h 203"/>
                <a:gd name="T62" fmla="*/ 1 w 116"/>
                <a:gd name="T63" fmla="*/ 171 h 203"/>
                <a:gd name="T64" fmla="*/ 65 w 116"/>
                <a:gd name="T65" fmla="*/ 184 h 203"/>
                <a:gd name="T66" fmla="*/ 70 w 116"/>
                <a:gd name="T67" fmla="*/ 192 h 203"/>
                <a:gd name="T68" fmla="*/ 71 w 116"/>
                <a:gd name="T69" fmla="*/ 203 h 203"/>
                <a:gd name="T70" fmla="*/ 72 w 116"/>
                <a:gd name="T71" fmla="*/ 203 h 203"/>
                <a:gd name="T72" fmla="*/ 79 w 116"/>
                <a:gd name="T73" fmla="*/ 199 h 203"/>
                <a:gd name="T74" fmla="*/ 82 w 116"/>
                <a:gd name="T75" fmla="*/ 193 h 203"/>
                <a:gd name="T76" fmla="*/ 89 w 116"/>
                <a:gd name="T77" fmla="*/ 193 h 203"/>
                <a:gd name="T78" fmla="*/ 98 w 116"/>
                <a:gd name="T79" fmla="*/ 190 h 203"/>
                <a:gd name="T80" fmla="*/ 104 w 116"/>
                <a:gd name="T81" fmla="*/ 190 h 203"/>
                <a:gd name="T82" fmla="*/ 109 w 116"/>
                <a:gd name="T83" fmla="*/ 190 h 203"/>
                <a:gd name="T84" fmla="*/ 115 w 116"/>
                <a:gd name="T85" fmla="*/ 190 h 203"/>
                <a:gd name="T86" fmla="*/ 116 w 116"/>
                <a:gd name="T87" fmla="*/ 189 h 203"/>
                <a:gd name="T88" fmla="*/ 110 w 116"/>
                <a:gd name="T89" fmla="*/ 148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6" h="203">
                  <a:moveTo>
                    <a:pt x="110" y="148"/>
                  </a:moveTo>
                  <a:lnTo>
                    <a:pt x="110" y="99"/>
                  </a:lnTo>
                  <a:lnTo>
                    <a:pt x="111" y="7"/>
                  </a:lnTo>
                  <a:lnTo>
                    <a:pt x="111" y="0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2" y="8"/>
                  </a:lnTo>
                  <a:lnTo>
                    <a:pt x="38" y="10"/>
                  </a:lnTo>
                  <a:lnTo>
                    <a:pt x="36" y="12"/>
                  </a:lnTo>
                  <a:lnTo>
                    <a:pt x="35" y="15"/>
                  </a:lnTo>
                  <a:lnTo>
                    <a:pt x="33" y="17"/>
                  </a:lnTo>
                  <a:lnTo>
                    <a:pt x="32" y="17"/>
                  </a:lnTo>
                  <a:lnTo>
                    <a:pt x="30" y="22"/>
                  </a:lnTo>
                  <a:lnTo>
                    <a:pt x="30" y="26"/>
                  </a:lnTo>
                  <a:lnTo>
                    <a:pt x="27" y="31"/>
                  </a:lnTo>
                  <a:lnTo>
                    <a:pt x="22" y="37"/>
                  </a:lnTo>
                  <a:lnTo>
                    <a:pt x="19" y="40"/>
                  </a:lnTo>
                  <a:lnTo>
                    <a:pt x="18" y="44"/>
                  </a:lnTo>
                  <a:lnTo>
                    <a:pt x="20" y="45"/>
                  </a:lnTo>
                  <a:lnTo>
                    <a:pt x="18" y="48"/>
                  </a:lnTo>
                  <a:lnTo>
                    <a:pt x="16" y="52"/>
                  </a:lnTo>
                  <a:lnTo>
                    <a:pt x="17" y="54"/>
                  </a:lnTo>
                  <a:lnTo>
                    <a:pt x="16" y="54"/>
                  </a:lnTo>
                  <a:lnTo>
                    <a:pt x="13" y="58"/>
                  </a:lnTo>
                  <a:lnTo>
                    <a:pt x="11" y="61"/>
                  </a:lnTo>
                  <a:lnTo>
                    <a:pt x="12" y="62"/>
                  </a:lnTo>
                  <a:lnTo>
                    <a:pt x="11" y="64"/>
                  </a:lnTo>
                  <a:lnTo>
                    <a:pt x="11" y="66"/>
                  </a:lnTo>
                  <a:lnTo>
                    <a:pt x="12" y="67"/>
                  </a:lnTo>
                  <a:lnTo>
                    <a:pt x="14" y="70"/>
                  </a:lnTo>
                  <a:lnTo>
                    <a:pt x="14" y="72"/>
                  </a:lnTo>
                  <a:lnTo>
                    <a:pt x="14" y="78"/>
                  </a:lnTo>
                  <a:lnTo>
                    <a:pt x="15" y="81"/>
                  </a:lnTo>
                  <a:lnTo>
                    <a:pt x="14" y="84"/>
                  </a:lnTo>
                  <a:lnTo>
                    <a:pt x="12" y="89"/>
                  </a:lnTo>
                  <a:lnTo>
                    <a:pt x="11" y="89"/>
                  </a:lnTo>
                  <a:lnTo>
                    <a:pt x="14" y="91"/>
                  </a:lnTo>
                  <a:lnTo>
                    <a:pt x="15" y="94"/>
                  </a:lnTo>
                  <a:lnTo>
                    <a:pt x="15" y="96"/>
                  </a:lnTo>
                  <a:lnTo>
                    <a:pt x="11" y="98"/>
                  </a:lnTo>
                  <a:lnTo>
                    <a:pt x="14" y="100"/>
                  </a:lnTo>
                  <a:lnTo>
                    <a:pt x="15" y="102"/>
                  </a:lnTo>
                  <a:lnTo>
                    <a:pt x="15" y="103"/>
                  </a:lnTo>
                  <a:lnTo>
                    <a:pt x="16" y="108"/>
                  </a:lnTo>
                  <a:lnTo>
                    <a:pt x="16" y="110"/>
                  </a:lnTo>
                  <a:lnTo>
                    <a:pt x="19" y="112"/>
                  </a:lnTo>
                  <a:lnTo>
                    <a:pt x="20" y="115"/>
                  </a:lnTo>
                  <a:lnTo>
                    <a:pt x="19" y="123"/>
                  </a:lnTo>
                  <a:lnTo>
                    <a:pt x="16" y="126"/>
                  </a:lnTo>
                  <a:lnTo>
                    <a:pt x="15" y="126"/>
                  </a:lnTo>
                  <a:lnTo>
                    <a:pt x="15" y="130"/>
                  </a:lnTo>
                  <a:lnTo>
                    <a:pt x="14" y="132"/>
                  </a:lnTo>
                  <a:lnTo>
                    <a:pt x="10" y="138"/>
                  </a:lnTo>
                  <a:lnTo>
                    <a:pt x="8" y="140"/>
                  </a:lnTo>
                  <a:lnTo>
                    <a:pt x="7" y="147"/>
                  </a:lnTo>
                  <a:lnTo>
                    <a:pt x="6" y="149"/>
                  </a:lnTo>
                  <a:lnTo>
                    <a:pt x="5" y="150"/>
                  </a:lnTo>
                  <a:lnTo>
                    <a:pt x="4" y="153"/>
                  </a:lnTo>
                  <a:lnTo>
                    <a:pt x="4" y="155"/>
                  </a:lnTo>
                  <a:lnTo>
                    <a:pt x="4" y="160"/>
                  </a:lnTo>
                  <a:lnTo>
                    <a:pt x="1" y="162"/>
                  </a:lnTo>
                  <a:lnTo>
                    <a:pt x="0" y="164"/>
                  </a:lnTo>
                  <a:lnTo>
                    <a:pt x="0" y="167"/>
                  </a:lnTo>
                  <a:lnTo>
                    <a:pt x="1" y="171"/>
                  </a:lnTo>
                  <a:lnTo>
                    <a:pt x="66" y="168"/>
                  </a:lnTo>
                  <a:lnTo>
                    <a:pt x="65" y="184"/>
                  </a:lnTo>
                  <a:lnTo>
                    <a:pt x="67" y="188"/>
                  </a:lnTo>
                  <a:lnTo>
                    <a:pt x="70" y="192"/>
                  </a:lnTo>
                  <a:lnTo>
                    <a:pt x="71" y="199"/>
                  </a:lnTo>
                  <a:lnTo>
                    <a:pt x="71" y="203"/>
                  </a:lnTo>
                  <a:lnTo>
                    <a:pt x="71" y="203"/>
                  </a:lnTo>
                  <a:lnTo>
                    <a:pt x="72" y="203"/>
                  </a:lnTo>
                  <a:lnTo>
                    <a:pt x="77" y="200"/>
                  </a:lnTo>
                  <a:lnTo>
                    <a:pt x="79" y="199"/>
                  </a:lnTo>
                  <a:lnTo>
                    <a:pt x="82" y="197"/>
                  </a:lnTo>
                  <a:lnTo>
                    <a:pt x="82" y="193"/>
                  </a:lnTo>
                  <a:lnTo>
                    <a:pt x="86" y="193"/>
                  </a:lnTo>
                  <a:lnTo>
                    <a:pt x="89" y="193"/>
                  </a:lnTo>
                  <a:lnTo>
                    <a:pt x="93" y="192"/>
                  </a:lnTo>
                  <a:lnTo>
                    <a:pt x="98" y="190"/>
                  </a:lnTo>
                  <a:lnTo>
                    <a:pt x="102" y="190"/>
                  </a:lnTo>
                  <a:lnTo>
                    <a:pt x="104" y="190"/>
                  </a:lnTo>
                  <a:lnTo>
                    <a:pt x="107" y="190"/>
                  </a:lnTo>
                  <a:lnTo>
                    <a:pt x="109" y="190"/>
                  </a:lnTo>
                  <a:lnTo>
                    <a:pt x="113" y="192"/>
                  </a:lnTo>
                  <a:lnTo>
                    <a:pt x="115" y="190"/>
                  </a:lnTo>
                  <a:lnTo>
                    <a:pt x="116" y="189"/>
                  </a:lnTo>
                  <a:lnTo>
                    <a:pt x="116" y="189"/>
                  </a:lnTo>
                  <a:lnTo>
                    <a:pt x="116" y="189"/>
                  </a:lnTo>
                  <a:lnTo>
                    <a:pt x="110" y="148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61" name="Freeform 43"/>
            <p:cNvSpPr>
              <a:spLocks/>
            </p:cNvSpPr>
            <p:nvPr/>
          </p:nvSpPr>
          <p:spPr bwMode="auto">
            <a:xfrm>
              <a:off x="7559758" y="2387426"/>
              <a:ext cx="242848" cy="177077"/>
            </a:xfrm>
            <a:custGeom>
              <a:avLst/>
              <a:gdLst>
                <a:gd name="T0" fmla="*/ 0 w 170"/>
                <a:gd name="T1" fmla="*/ 24 h 123"/>
                <a:gd name="T2" fmla="*/ 3 w 170"/>
                <a:gd name="T3" fmla="*/ 44 h 123"/>
                <a:gd name="T4" fmla="*/ 16 w 170"/>
                <a:gd name="T5" fmla="*/ 33 h 123"/>
                <a:gd name="T6" fmla="*/ 28 w 170"/>
                <a:gd name="T7" fmla="*/ 25 h 123"/>
                <a:gd name="T8" fmla="*/ 31 w 170"/>
                <a:gd name="T9" fmla="*/ 27 h 123"/>
                <a:gd name="T10" fmla="*/ 41 w 170"/>
                <a:gd name="T11" fmla="*/ 22 h 123"/>
                <a:gd name="T12" fmla="*/ 63 w 170"/>
                <a:gd name="T13" fmla="*/ 22 h 123"/>
                <a:gd name="T14" fmla="*/ 70 w 170"/>
                <a:gd name="T15" fmla="*/ 36 h 123"/>
                <a:gd name="T16" fmla="*/ 83 w 170"/>
                <a:gd name="T17" fmla="*/ 43 h 123"/>
                <a:gd name="T18" fmla="*/ 93 w 170"/>
                <a:gd name="T19" fmla="*/ 51 h 123"/>
                <a:gd name="T20" fmla="*/ 92 w 170"/>
                <a:gd name="T21" fmla="*/ 60 h 123"/>
                <a:gd name="T22" fmla="*/ 89 w 170"/>
                <a:gd name="T23" fmla="*/ 74 h 123"/>
                <a:gd name="T24" fmla="*/ 94 w 170"/>
                <a:gd name="T25" fmla="*/ 75 h 123"/>
                <a:gd name="T26" fmla="*/ 101 w 170"/>
                <a:gd name="T27" fmla="*/ 75 h 123"/>
                <a:gd name="T28" fmla="*/ 106 w 170"/>
                <a:gd name="T29" fmla="*/ 75 h 123"/>
                <a:gd name="T30" fmla="*/ 122 w 170"/>
                <a:gd name="T31" fmla="*/ 78 h 123"/>
                <a:gd name="T32" fmla="*/ 129 w 170"/>
                <a:gd name="T33" fmla="*/ 79 h 123"/>
                <a:gd name="T34" fmla="*/ 124 w 170"/>
                <a:gd name="T35" fmla="*/ 72 h 123"/>
                <a:gd name="T36" fmla="*/ 124 w 170"/>
                <a:gd name="T37" fmla="*/ 68 h 123"/>
                <a:gd name="T38" fmla="*/ 116 w 170"/>
                <a:gd name="T39" fmla="*/ 57 h 123"/>
                <a:gd name="T40" fmla="*/ 115 w 170"/>
                <a:gd name="T41" fmla="*/ 43 h 123"/>
                <a:gd name="T42" fmla="*/ 113 w 170"/>
                <a:gd name="T43" fmla="*/ 31 h 123"/>
                <a:gd name="T44" fmla="*/ 115 w 170"/>
                <a:gd name="T45" fmla="*/ 28 h 123"/>
                <a:gd name="T46" fmla="*/ 124 w 170"/>
                <a:gd name="T47" fmla="*/ 18 h 123"/>
                <a:gd name="T48" fmla="*/ 129 w 170"/>
                <a:gd name="T49" fmla="*/ 13 h 123"/>
                <a:gd name="T50" fmla="*/ 125 w 170"/>
                <a:gd name="T51" fmla="*/ 21 h 123"/>
                <a:gd name="T52" fmla="*/ 123 w 170"/>
                <a:gd name="T53" fmla="*/ 31 h 123"/>
                <a:gd name="T54" fmla="*/ 122 w 170"/>
                <a:gd name="T55" fmla="*/ 36 h 123"/>
                <a:gd name="T56" fmla="*/ 126 w 170"/>
                <a:gd name="T57" fmla="*/ 41 h 123"/>
                <a:gd name="T58" fmla="*/ 131 w 170"/>
                <a:gd name="T59" fmla="*/ 46 h 123"/>
                <a:gd name="T60" fmla="*/ 134 w 170"/>
                <a:gd name="T61" fmla="*/ 51 h 123"/>
                <a:gd name="T62" fmla="*/ 130 w 170"/>
                <a:gd name="T63" fmla="*/ 57 h 123"/>
                <a:gd name="T64" fmla="*/ 128 w 170"/>
                <a:gd name="T65" fmla="*/ 61 h 123"/>
                <a:gd name="T66" fmla="*/ 129 w 170"/>
                <a:gd name="T67" fmla="*/ 65 h 123"/>
                <a:gd name="T68" fmla="*/ 139 w 170"/>
                <a:gd name="T69" fmla="*/ 66 h 123"/>
                <a:gd name="T70" fmla="*/ 146 w 170"/>
                <a:gd name="T71" fmla="*/ 75 h 123"/>
                <a:gd name="T72" fmla="*/ 147 w 170"/>
                <a:gd name="T73" fmla="*/ 81 h 123"/>
                <a:gd name="T74" fmla="*/ 152 w 170"/>
                <a:gd name="T75" fmla="*/ 89 h 123"/>
                <a:gd name="T76" fmla="*/ 148 w 170"/>
                <a:gd name="T77" fmla="*/ 104 h 123"/>
                <a:gd name="T78" fmla="*/ 149 w 170"/>
                <a:gd name="T79" fmla="*/ 120 h 123"/>
                <a:gd name="T80" fmla="*/ 153 w 170"/>
                <a:gd name="T81" fmla="*/ 116 h 123"/>
                <a:gd name="T82" fmla="*/ 157 w 170"/>
                <a:gd name="T83" fmla="*/ 102 h 123"/>
                <a:gd name="T84" fmla="*/ 157 w 170"/>
                <a:gd name="T85" fmla="*/ 97 h 123"/>
                <a:gd name="T86" fmla="*/ 163 w 170"/>
                <a:gd name="T87" fmla="*/ 91 h 123"/>
                <a:gd name="T88" fmla="*/ 163 w 170"/>
                <a:gd name="T89" fmla="*/ 79 h 123"/>
                <a:gd name="T90" fmla="*/ 167 w 170"/>
                <a:gd name="T91" fmla="*/ 71 h 123"/>
                <a:gd name="T92" fmla="*/ 167 w 170"/>
                <a:gd name="T93" fmla="*/ 77 h 123"/>
                <a:gd name="T94" fmla="*/ 168 w 170"/>
                <a:gd name="T95" fmla="*/ 82 h 123"/>
                <a:gd name="T96" fmla="*/ 170 w 170"/>
                <a:gd name="T97" fmla="*/ 68 h 123"/>
                <a:gd name="T98" fmla="*/ 169 w 170"/>
                <a:gd name="T99" fmla="*/ 54 h 123"/>
                <a:gd name="T100" fmla="*/ 134 w 170"/>
                <a:gd name="T101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0" h="123">
                  <a:moveTo>
                    <a:pt x="134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93" y="51"/>
                    <a:pt x="93" y="51"/>
                    <a:pt x="93" y="51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2" y="60"/>
                    <a:pt x="92" y="60"/>
                    <a:pt x="92" y="60"/>
                  </a:cubicBezTo>
                  <a:cubicBezTo>
                    <a:pt x="88" y="61"/>
                    <a:pt x="88" y="61"/>
                    <a:pt x="88" y="61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4" y="75"/>
                    <a:pt x="94" y="75"/>
                    <a:pt x="94" y="75"/>
                  </a:cubicBezTo>
                  <a:cubicBezTo>
                    <a:pt x="97" y="74"/>
                    <a:pt x="97" y="74"/>
                    <a:pt x="97" y="74"/>
                  </a:cubicBezTo>
                  <a:cubicBezTo>
                    <a:pt x="101" y="75"/>
                    <a:pt x="101" y="75"/>
                    <a:pt x="101" y="75"/>
                  </a:cubicBezTo>
                  <a:cubicBezTo>
                    <a:pt x="102" y="76"/>
                    <a:pt x="102" y="76"/>
                    <a:pt x="102" y="76"/>
                  </a:cubicBezTo>
                  <a:cubicBezTo>
                    <a:pt x="106" y="75"/>
                    <a:pt x="106" y="75"/>
                    <a:pt x="106" y="75"/>
                  </a:cubicBezTo>
                  <a:cubicBezTo>
                    <a:pt x="119" y="76"/>
                    <a:pt x="119" y="76"/>
                    <a:pt x="119" y="76"/>
                  </a:cubicBezTo>
                  <a:cubicBezTo>
                    <a:pt x="122" y="78"/>
                    <a:pt x="122" y="78"/>
                    <a:pt x="122" y="78"/>
                  </a:cubicBezTo>
                  <a:cubicBezTo>
                    <a:pt x="126" y="80"/>
                    <a:pt x="126" y="80"/>
                    <a:pt x="126" y="80"/>
                  </a:cubicBezTo>
                  <a:cubicBezTo>
                    <a:pt x="129" y="79"/>
                    <a:pt x="129" y="79"/>
                    <a:pt x="129" y="79"/>
                  </a:cubicBezTo>
                  <a:cubicBezTo>
                    <a:pt x="127" y="75"/>
                    <a:pt x="127" y="75"/>
                    <a:pt x="127" y="75"/>
                  </a:cubicBezTo>
                  <a:cubicBezTo>
                    <a:pt x="124" y="72"/>
                    <a:pt x="124" y="72"/>
                    <a:pt x="124" y="72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8"/>
                    <a:pt x="124" y="68"/>
                    <a:pt x="124" y="68"/>
                  </a:cubicBezTo>
                  <a:cubicBezTo>
                    <a:pt x="118" y="60"/>
                    <a:pt x="118" y="60"/>
                    <a:pt x="118" y="60"/>
                  </a:cubicBezTo>
                  <a:cubicBezTo>
                    <a:pt x="116" y="57"/>
                    <a:pt x="116" y="57"/>
                    <a:pt x="116" y="57"/>
                  </a:cubicBezTo>
                  <a:cubicBezTo>
                    <a:pt x="116" y="50"/>
                    <a:pt x="116" y="50"/>
                    <a:pt x="116" y="50"/>
                  </a:cubicBezTo>
                  <a:cubicBezTo>
                    <a:pt x="115" y="43"/>
                    <a:pt x="115" y="43"/>
                    <a:pt x="115" y="43"/>
                  </a:cubicBezTo>
                  <a:cubicBezTo>
                    <a:pt x="116" y="36"/>
                    <a:pt x="116" y="36"/>
                    <a:pt x="116" y="36"/>
                  </a:cubicBezTo>
                  <a:cubicBezTo>
                    <a:pt x="113" y="31"/>
                    <a:pt x="113" y="31"/>
                    <a:pt x="113" y="31"/>
                  </a:cubicBezTo>
                  <a:cubicBezTo>
                    <a:pt x="111" y="28"/>
                    <a:pt x="111" y="28"/>
                    <a:pt x="111" y="28"/>
                  </a:cubicBezTo>
                  <a:cubicBezTo>
                    <a:pt x="115" y="28"/>
                    <a:pt x="115" y="28"/>
                    <a:pt x="115" y="28"/>
                  </a:cubicBezTo>
                  <a:cubicBezTo>
                    <a:pt x="118" y="22"/>
                    <a:pt x="118" y="22"/>
                    <a:pt x="118" y="22"/>
                  </a:cubicBezTo>
                  <a:cubicBezTo>
                    <a:pt x="124" y="18"/>
                    <a:pt x="124" y="18"/>
                    <a:pt x="124" y="18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5" y="21"/>
                    <a:pt x="125" y="21"/>
                    <a:pt x="125" y="21"/>
                  </a:cubicBezTo>
                  <a:cubicBezTo>
                    <a:pt x="123" y="27"/>
                    <a:pt x="123" y="27"/>
                    <a:pt x="123" y="27"/>
                  </a:cubicBezTo>
                  <a:cubicBezTo>
                    <a:pt x="123" y="31"/>
                    <a:pt x="123" y="31"/>
                    <a:pt x="123" y="31"/>
                  </a:cubicBezTo>
                  <a:cubicBezTo>
                    <a:pt x="127" y="31"/>
                    <a:pt x="127" y="31"/>
                    <a:pt x="127" y="31"/>
                  </a:cubicBezTo>
                  <a:cubicBezTo>
                    <a:pt x="122" y="36"/>
                    <a:pt x="122" y="36"/>
                    <a:pt x="122" y="36"/>
                  </a:cubicBezTo>
                  <a:cubicBezTo>
                    <a:pt x="120" y="39"/>
                    <a:pt x="120" y="39"/>
                    <a:pt x="120" y="39"/>
                  </a:cubicBezTo>
                  <a:cubicBezTo>
                    <a:pt x="126" y="41"/>
                    <a:pt x="126" y="41"/>
                    <a:pt x="126" y="41"/>
                  </a:cubicBezTo>
                  <a:cubicBezTo>
                    <a:pt x="128" y="42"/>
                    <a:pt x="128" y="42"/>
                    <a:pt x="128" y="42"/>
                  </a:cubicBezTo>
                  <a:cubicBezTo>
                    <a:pt x="131" y="46"/>
                    <a:pt x="131" y="46"/>
                    <a:pt x="131" y="46"/>
                  </a:cubicBezTo>
                  <a:cubicBezTo>
                    <a:pt x="130" y="47"/>
                    <a:pt x="130" y="47"/>
                    <a:pt x="130" y="47"/>
                  </a:cubicBezTo>
                  <a:cubicBezTo>
                    <a:pt x="134" y="51"/>
                    <a:pt x="134" y="51"/>
                    <a:pt x="134" y="51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30" y="57"/>
                    <a:pt x="130" y="57"/>
                    <a:pt x="130" y="57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8" y="61"/>
                    <a:pt x="128" y="61"/>
                    <a:pt x="128" y="61"/>
                  </a:cubicBezTo>
                  <a:cubicBezTo>
                    <a:pt x="127" y="63"/>
                    <a:pt x="127" y="63"/>
                    <a:pt x="127" y="63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33" y="66"/>
                    <a:pt x="133" y="66"/>
                    <a:pt x="133" y="66"/>
                  </a:cubicBezTo>
                  <a:cubicBezTo>
                    <a:pt x="139" y="66"/>
                    <a:pt x="139" y="66"/>
                    <a:pt x="139" y="66"/>
                  </a:cubicBezTo>
                  <a:cubicBezTo>
                    <a:pt x="143" y="69"/>
                    <a:pt x="143" y="69"/>
                    <a:pt x="143" y="69"/>
                  </a:cubicBezTo>
                  <a:cubicBezTo>
                    <a:pt x="146" y="75"/>
                    <a:pt x="146" y="75"/>
                    <a:pt x="146" y="75"/>
                  </a:cubicBezTo>
                  <a:cubicBezTo>
                    <a:pt x="148" y="80"/>
                    <a:pt x="148" y="80"/>
                    <a:pt x="148" y="80"/>
                  </a:cubicBezTo>
                  <a:cubicBezTo>
                    <a:pt x="147" y="81"/>
                    <a:pt x="147" y="81"/>
                    <a:pt x="147" y="81"/>
                  </a:cubicBezTo>
                  <a:cubicBezTo>
                    <a:pt x="150" y="84"/>
                    <a:pt x="150" y="84"/>
                    <a:pt x="150" y="84"/>
                  </a:cubicBezTo>
                  <a:cubicBezTo>
                    <a:pt x="152" y="89"/>
                    <a:pt x="152" y="89"/>
                    <a:pt x="152" y="89"/>
                  </a:cubicBezTo>
                  <a:cubicBezTo>
                    <a:pt x="149" y="98"/>
                    <a:pt x="149" y="98"/>
                    <a:pt x="149" y="98"/>
                  </a:cubicBezTo>
                  <a:cubicBezTo>
                    <a:pt x="148" y="104"/>
                    <a:pt x="148" y="104"/>
                    <a:pt x="148" y="104"/>
                  </a:cubicBezTo>
                  <a:cubicBezTo>
                    <a:pt x="148" y="114"/>
                    <a:pt x="148" y="114"/>
                    <a:pt x="148" y="114"/>
                  </a:cubicBezTo>
                  <a:cubicBezTo>
                    <a:pt x="149" y="120"/>
                    <a:pt x="149" y="120"/>
                    <a:pt x="149" y="120"/>
                  </a:cubicBezTo>
                  <a:cubicBezTo>
                    <a:pt x="151" y="123"/>
                    <a:pt x="151" y="123"/>
                    <a:pt x="151" y="123"/>
                  </a:cubicBezTo>
                  <a:cubicBezTo>
                    <a:pt x="153" y="116"/>
                    <a:pt x="153" y="116"/>
                    <a:pt x="153" y="116"/>
                  </a:cubicBezTo>
                  <a:cubicBezTo>
                    <a:pt x="154" y="105"/>
                    <a:pt x="154" y="105"/>
                    <a:pt x="154" y="105"/>
                  </a:cubicBezTo>
                  <a:cubicBezTo>
                    <a:pt x="157" y="102"/>
                    <a:pt x="157" y="102"/>
                    <a:pt x="157" y="102"/>
                  </a:cubicBezTo>
                  <a:cubicBezTo>
                    <a:pt x="157" y="99"/>
                    <a:pt x="157" y="99"/>
                    <a:pt x="157" y="99"/>
                  </a:cubicBezTo>
                  <a:cubicBezTo>
                    <a:pt x="157" y="97"/>
                    <a:pt x="157" y="97"/>
                    <a:pt x="157" y="97"/>
                  </a:cubicBezTo>
                  <a:cubicBezTo>
                    <a:pt x="160" y="95"/>
                    <a:pt x="160" y="95"/>
                    <a:pt x="160" y="95"/>
                  </a:cubicBezTo>
                  <a:cubicBezTo>
                    <a:pt x="163" y="91"/>
                    <a:pt x="163" y="91"/>
                    <a:pt x="163" y="91"/>
                  </a:cubicBezTo>
                  <a:cubicBezTo>
                    <a:pt x="163" y="82"/>
                    <a:pt x="163" y="82"/>
                    <a:pt x="163" y="82"/>
                  </a:cubicBezTo>
                  <a:cubicBezTo>
                    <a:pt x="163" y="79"/>
                    <a:pt x="163" y="79"/>
                    <a:pt x="163" y="79"/>
                  </a:cubicBezTo>
                  <a:cubicBezTo>
                    <a:pt x="163" y="75"/>
                    <a:pt x="163" y="75"/>
                    <a:pt x="163" y="75"/>
                  </a:cubicBezTo>
                  <a:cubicBezTo>
                    <a:pt x="167" y="71"/>
                    <a:pt x="167" y="71"/>
                    <a:pt x="167" y="71"/>
                  </a:cubicBezTo>
                  <a:cubicBezTo>
                    <a:pt x="168" y="74"/>
                    <a:pt x="168" y="74"/>
                    <a:pt x="168" y="74"/>
                  </a:cubicBezTo>
                  <a:cubicBezTo>
                    <a:pt x="167" y="77"/>
                    <a:pt x="167" y="77"/>
                    <a:pt x="167" y="77"/>
                  </a:cubicBezTo>
                  <a:cubicBezTo>
                    <a:pt x="167" y="77"/>
                    <a:pt x="165" y="80"/>
                    <a:pt x="165" y="80"/>
                  </a:cubicBezTo>
                  <a:cubicBezTo>
                    <a:pt x="166" y="81"/>
                    <a:pt x="168" y="82"/>
                    <a:pt x="168" y="82"/>
                  </a:cubicBezTo>
                  <a:cubicBezTo>
                    <a:pt x="170" y="77"/>
                    <a:pt x="170" y="77"/>
                    <a:pt x="170" y="77"/>
                  </a:cubicBezTo>
                  <a:cubicBezTo>
                    <a:pt x="170" y="68"/>
                    <a:pt x="170" y="68"/>
                    <a:pt x="170" y="68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48" y="57"/>
                    <a:pt x="148" y="57"/>
                    <a:pt x="148" y="57"/>
                  </a:cubicBezTo>
                  <a:lnTo>
                    <a:pt x="134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62" name="Freeform 44"/>
            <p:cNvSpPr>
              <a:spLocks/>
            </p:cNvSpPr>
            <p:nvPr/>
          </p:nvSpPr>
          <p:spPr bwMode="auto">
            <a:xfrm>
              <a:off x="7411350" y="2367189"/>
              <a:ext cx="249594" cy="246221"/>
            </a:xfrm>
            <a:custGeom>
              <a:avLst/>
              <a:gdLst>
                <a:gd name="T0" fmla="*/ 24 w 148"/>
                <a:gd name="T1" fmla="*/ 136 h 146"/>
                <a:gd name="T2" fmla="*/ 31 w 148"/>
                <a:gd name="T3" fmla="*/ 144 h 146"/>
                <a:gd name="T4" fmla="*/ 38 w 148"/>
                <a:gd name="T5" fmla="*/ 146 h 146"/>
                <a:gd name="T6" fmla="*/ 48 w 148"/>
                <a:gd name="T7" fmla="*/ 142 h 146"/>
                <a:gd name="T8" fmla="*/ 64 w 148"/>
                <a:gd name="T9" fmla="*/ 134 h 146"/>
                <a:gd name="T10" fmla="*/ 79 w 148"/>
                <a:gd name="T11" fmla="*/ 125 h 146"/>
                <a:gd name="T12" fmla="*/ 79 w 148"/>
                <a:gd name="T13" fmla="*/ 112 h 146"/>
                <a:gd name="T14" fmla="*/ 87 w 148"/>
                <a:gd name="T15" fmla="*/ 99 h 146"/>
                <a:gd name="T16" fmla="*/ 91 w 148"/>
                <a:gd name="T17" fmla="*/ 80 h 146"/>
                <a:gd name="T18" fmla="*/ 100 w 148"/>
                <a:gd name="T19" fmla="*/ 84 h 146"/>
                <a:gd name="T20" fmla="*/ 103 w 148"/>
                <a:gd name="T21" fmla="*/ 83 h 146"/>
                <a:gd name="T22" fmla="*/ 108 w 148"/>
                <a:gd name="T23" fmla="*/ 71 h 146"/>
                <a:gd name="T24" fmla="*/ 110 w 148"/>
                <a:gd name="T25" fmla="*/ 67 h 146"/>
                <a:gd name="T26" fmla="*/ 114 w 148"/>
                <a:gd name="T27" fmla="*/ 69 h 146"/>
                <a:gd name="T28" fmla="*/ 122 w 148"/>
                <a:gd name="T29" fmla="*/ 57 h 146"/>
                <a:gd name="T30" fmla="*/ 126 w 148"/>
                <a:gd name="T31" fmla="*/ 47 h 146"/>
                <a:gd name="T32" fmla="*/ 135 w 148"/>
                <a:gd name="T33" fmla="*/ 44 h 146"/>
                <a:gd name="T34" fmla="*/ 143 w 148"/>
                <a:gd name="T35" fmla="*/ 47 h 146"/>
                <a:gd name="T36" fmla="*/ 148 w 148"/>
                <a:gd name="T37" fmla="*/ 43 h 146"/>
                <a:gd name="T38" fmla="*/ 145 w 148"/>
                <a:gd name="T39" fmla="*/ 36 h 146"/>
                <a:gd name="T40" fmla="*/ 130 w 148"/>
                <a:gd name="T41" fmla="*/ 28 h 146"/>
                <a:gd name="T42" fmla="*/ 120 w 148"/>
                <a:gd name="T43" fmla="*/ 31 h 146"/>
                <a:gd name="T44" fmla="*/ 113 w 148"/>
                <a:gd name="T45" fmla="*/ 34 h 146"/>
                <a:gd name="T46" fmla="*/ 107 w 148"/>
                <a:gd name="T47" fmla="*/ 40 h 146"/>
                <a:gd name="T48" fmla="*/ 94 w 148"/>
                <a:gd name="T49" fmla="*/ 50 h 146"/>
                <a:gd name="T50" fmla="*/ 88 w 148"/>
                <a:gd name="T51" fmla="*/ 33 h 146"/>
                <a:gd name="T52" fmla="*/ 51 w 148"/>
                <a:gd name="T53" fmla="*/ 0 h 146"/>
                <a:gd name="T54" fmla="*/ 47 w 148"/>
                <a:gd name="T55" fmla="*/ 3 h 146"/>
                <a:gd name="T56" fmla="*/ 48 w 148"/>
                <a:gd name="T57" fmla="*/ 7 h 146"/>
                <a:gd name="T58" fmla="*/ 48 w 148"/>
                <a:gd name="T59" fmla="*/ 19 h 146"/>
                <a:gd name="T60" fmla="*/ 47 w 148"/>
                <a:gd name="T61" fmla="*/ 28 h 146"/>
                <a:gd name="T62" fmla="*/ 46 w 148"/>
                <a:gd name="T63" fmla="*/ 39 h 146"/>
                <a:gd name="T64" fmla="*/ 36 w 148"/>
                <a:gd name="T65" fmla="*/ 51 h 146"/>
                <a:gd name="T66" fmla="*/ 28 w 148"/>
                <a:gd name="T67" fmla="*/ 55 h 146"/>
                <a:gd name="T68" fmla="*/ 21 w 148"/>
                <a:gd name="T69" fmla="*/ 65 h 146"/>
                <a:gd name="T70" fmla="*/ 19 w 148"/>
                <a:gd name="T71" fmla="*/ 76 h 146"/>
                <a:gd name="T72" fmla="*/ 12 w 148"/>
                <a:gd name="T73" fmla="*/ 76 h 146"/>
                <a:gd name="T74" fmla="*/ 9 w 148"/>
                <a:gd name="T75" fmla="*/ 91 h 146"/>
                <a:gd name="T76" fmla="*/ 3 w 148"/>
                <a:gd name="T77" fmla="*/ 98 h 146"/>
                <a:gd name="T78" fmla="*/ 3 w 148"/>
                <a:gd name="T79" fmla="*/ 114 h 146"/>
                <a:gd name="T80" fmla="*/ 10 w 148"/>
                <a:gd name="T81" fmla="*/ 127 h 146"/>
                <a:gd name="T82" fmla="*/ 19 w 148"/>
                <a:gd name="T83" fmla="*/ 138 h 146"/>
                <a:gd name="T84" fmla="*/ 21 w 148"/>
                <a:gd name="T85" fmla="*/ 13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" h="146">
                  <a:moveTo>
                    <a:pt x="21" y="136"/>
                  </a:moveTo>
                  <a:lnTo>
                    <a:pt x="24" y="136"/>
                  </a:lnTo>
                  <a:lnTo>
                    <a:pt x="25" y="139"/>
                  </a:lnTo>
                  <a:lnTo>
                    <a:pt x="31" y="144"/>
                  </a:lnTo>
                  <a:lnTo>
                    <a:pt x="36" y="146"/>
                  </a:lnTo>
                  <a:lnTo>
                    <a:pt x="38" y="146"/>
                  </a:lnTo>
                  <a:lnTo>
                    <a:pt x="44" y="139"/>
                  </a:lnTo>
                  <a:lnTo>
                    <a:pt x="48" y="142"/>
                  </a:lnTo>
                  <a:lnTo>
                    <a:pt x="57" y="140"/>
                  </a:lnTo>
                  <a:lnTo>
                    <a:pt x="64" y="134"/>
                  </a:lnTo>
                  <a:lnTo>
                    <a:pt x="75" y="128"/>
                  </a:lnTo>
                  <a:lnTo>
                    <a:pt x="79" y="125"/>
                  </a:lnTo>
                  <a:lnTo>
                    <a:pt x="78" y="117"/>
                  </a:lnTo>
                  <a:lnTo>
                    <a:pt x="79" y="112"/>
                  </a:lnTo>
                  <a:lnTo>
                    <a:pt x="84" y="107"/>
                  </a:lnTo>
                  <a:lnTo>
                    <a:pt x="87" y="99"/>
                  </a:lnTo>
                  <a:lnTo>
                    <a:pt x="90" y="87"/>
                  </a:lnTo>
                  <a:lnTo>
                    <a:pt x="91" y="80"/>
                  </a:lnTo>
                  <a:lnTo>
                    <a:pt x="95" y="82"/>
                  </a:lnTo>
                  <a:lnTo>
                    <a:pt x="100" y="84"/>
                  </a:lnTo>
                  <a:lnTo>
                    <a:pt x="102" y="85"/>
                  </a:lnTo>
                  <a:lnTo>
                    <a:pt x="103" y="83"/>
                  </a:lnTo>
                  <a:lnTo>
                    <a:pt x="106" y="75"/>
                  </a:lnTo>
                  <a:lnTo>
                    <a:pt x="108" y="71"/>
                  </a:lnTo>
                  <a:lnTo>
                    <a:pt x="109" y="67"/>
                  </a:lnTo>
                  <a:lnTo>
                    <a:pt x="110" y="67"/>
                  </a:lnTo>
                  <a:lnTo>
                    <a:pt x="113" y="67"/>
                  </a:lnTo>
                  <a:lnTo>
                    <a:pt x="114" y="69"/>
                  </a:lnTo>
                  <a:lnTo>
                    <a:pt x="119" y="60"/>
                  </a:lnTo>
                  <a:lnTo>
                    <a:pt x="122" y="57"/>
                  </a:lnTo>
                  <a:lnTo>
                    <a:pt x="124" y="54"/>
                  </a:lnTo>
                  <a:lnTo>
                    <a:pt x="126" y="47"/>
                  </a:lnTo>
                  <a:lnTo>
                    <a:pt x="126" y="39"/>
                  </a:lnTo>
                  <a:lnTo>
                    <a:pt x="135" y="44"/>
                  </a:lnTo>
                  <a:lnTo>
                    <a:pt x="141" y="47"/>
                  </a:lnTo>
                  <a:lnTo>
                    <a:pt x="143" y="47"/>
                  </a:lnTo>
                  <a:lnTo>
                    <a:pt x="146" y="44"/>
                  </a:lnTo>
                  <a:lnTo>
                    <a:pt x="148" y="43"/>
                  </a:lnTo>
                  <a:lnTo>
                    <a:pt x="147" y="43"/>
                  </a:lnTo>
                  <a:lnTo>
                    <a:pt x="145" y="36"/>
                  </a:lnTo>
                  <a:lnTo>
                    <a:pt x="141" y="31"/>
                  </a:lnTo>
                  <a:lnTo>
                    <a:pt x="130" y="28"/>
                  </a:lnTo>
                  <a:lnTo>
                    <a:pt x="123" y="31"/>
                  </a:lnTo>
                  <a:lnTo>
                    <a:pt x="120" y="31"/>
                  </a:lnTo>
                  <a:lnTo>
                    <a:pt x="114" y="35"/>
                  </a:lnTo>
                  <a:lnTo>
                    <a:pt x="113" y="34"/>
                  </a:lnTo>
                  <a:lnTo>
                    <a:pt x="112" y="34"/>
                  </a:lnTo>
                  <a:lnTo>
                    <a:pt x="107" y="40"/>
                  </a:lnTo>
                  <a:lnTo>
                    <a:pt x="102" y="40"/>
                  </a:lnTo>
                  <a:lnTo>
                    <a:pt x="94" y="50"/>
                  </a:lnTo>
                  <a:lnTo>
                    <a:pt x="91" y="50"/>
                  </a:lnTo>
                  <a:lnTo>
                    <a:pt x="88" y="33"/>
                  </a:lnTo>
                  <a:lnTo>
                    <a:pt x="57" y="39"/>
                  </a:lnTo>
                  <a:lnTo>
                    <a:pt x="51" y="0"/>
                  </a:lnTo>
                  <a:lnTo>
                    <a:pt x="48" y="0"/>
                  </a:lnTo>
                  <a:lnTo>
                    <a:pt x="47" y="3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15"/>
                  </a:lnTo>
                  <a:lnTo>
                    <a:pt x="48" y="19"/>
                  </a:lnTo>
                  <a:lnTo>
                    <a:pt x="47" y="22"/>
                  </a:lnTo>
                  <a:lnTo>
                    <a:pt x="47" y="28"/>
                  </a:lnTo>
                  <a:lnTo>
                    <a:pt x="46" y="36"/>
                  </a:lnTo>
                  <a:lnTo>
                    <a:pt x="46" y="39"/>
                  </a:lnTo>
                  <a:lnTo>
                    <a:pt x="44" y="44"/>
                  </a:lnTo>
                  <a:lnTo>
                    <a:pt x="36" y="51"/>
                  </a:lnTo>
                  <a:lnTo>
                    <a:pt x="33" y="55"/>
                  </a:lnTo>
                  <a:lnTo>
                    <a:pt x="28" y="55"/>
                  </a:lnTo>
                  <a:lnTo>
                    <a:pt x="24" y="61"/>
                  </a:lnTo>
                  <a:lnTo>
                    <a:pt x="21" y="65"/>
                  </a:lnTo>
                  <a:lnTo>
                    <a:pt x="20" y="75"/>
                  </a:lnTo>
                  <a:lnTo>
                    <a:pt x="19" y="76"/>
                  </a:lnTo>
                  <a:lnTo>
                    <a:pt x="15" y="73"/>
                  </a:lnTo>
                  <a:lnTo>
                    <a:pt x="12" y="76"/>
                  </a:lnTo>
                  <a:lnTo>
                    <a:pt x="9" y="87"/>
                  </a:lnTo>
                  <a:lnTo>
                    <a:pt x="9" y="91"/>
                  </a:lnTo>
                  <a:lnTo>
                    <a:pt x="7" y="94"/>
                  </a:lnTo>
                  <a:lnTo>
                    <a:pt x="3" y="98"/>
                  </a:lnTo>
                  <a:lnTo>
                    <a:pt x="0" y="101"/>
                  </a:lnTo>
                  <a:lnTo>
                    <a:pt x="3" y="114"/>
                  </a:lnTo>
                  <a:lnTo>
                    <a:pt x="5" y="120"/>
                  </a:lnTo>
                  <a:lnTo>
                    <a:pt x="10" y="127"/>
                  </a:lnTo>
                  <a:lnTo>
                    <a:pt x="15" y="132"/>
                  </a:lnTo>
                  <a:lnTo>
                    <a:pt x="19" y="138"/>
                  </a:lnTo>
                  <a:lnTo>
                    <a:pt x="20" y="138"/>
                  </a:lnTo>
                  <a:lnTo>
                    <a:pt x="21" y="13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63" name="Freeform 45"/>
            <p:cNvSpPr>
              <a:spLocks/>
            </p:cNvSpPr>
            <p:nvPr/>
          </p:nvSpPr>
          <p:spPr bwMode="auto">
            <a:xfrm>
              <a:off x="7045393" y="2498731"/>
              <a:ext cx="398000" cy="205746"/>
            </a:xfrm>
            <a:custGeom>
              <a:avLst/>
              <a:gdLst>
                <a:gd name="T0" fmla="*/ 207 w 236"/>
                <a:gd name="T1" fmla="*/ 91 h 122"/>
                <a:gd name="T2" fmla="*/ 214 w 236"/>
                <a:gd name="T3" fmla="*/ 88 h 122"/>
                <a:gd name="T4" fmla="*/ 220 w 236"/>
                <a:gd name="T5" fmla="*/ 74 h 122"/>
                <a:gd name="T6" fmla="*/ 235 w 236"/>
                <a:gd name="T7" fmla="*/ 64 h 122"/>
                <a:gd name="T8" fmla="*/ 232 w 236"/>
                <a:gd name="T9" fmla="*/ 54 h 122"/>
                <a:gd name="T10" fmla="*/ 222 w 236"/>
                <a:gd name="T11" fmla="*/ 42 h 122"/>
                <a:gd name="T12" fmla="*/ 217 w 236"/>
                <a:gd name="T13" fmla="*/ 23 h 122"/>
                <a:gd name="T14" fmla="*/ 215 w 236"/>
                <a:gd name="T15" fmla="*/ 22 h 122"/>
                <a:gd name="T16" fmla="*/ 207 w 236"/>
                <a:gd name="T17" fmla="*/ 13 h 122"/>
                <a:gd name="T18" fmla="*/ 203 w 236"/>
                <a:gd name="T19" fmla="*/ 11 h 122"/>
                <a:gd name="T20" fmla="*/ 199 w 236"/>
                <a:gd name="T21" fmla="*/ 15 h 122"/>
                <a:gd name="T22" fmla="*/ 192 w 236"/>
                <a:gd name="T23" fmla="*/ 17 h 122"/>
                <a:gd name="T24" fmla="*/ 184 w 236"/>
                <a:gd name="T25" fmla="*/ 13 h 122"/>
                <a:gd name="T26" fmla="*/ 181 w 236"/>
                <a:gd name="T27" fmla="*/ 16 h 122"/>
                <a:gd name="T28" fmla="*/ 178 w 236"/>
                <a:gd name="T29" fmla="*/ 18 h 122"/>
                <a:gd name="T30" fmla="*/ 174 w 236"/>
                <a:gd name="T31" fmla="*/ 15 h 122"/>
                <a:gd name="T32" fmla="*/ 166 w 236"/>
                <a:gd name="T33" fmla="*/ 13 h 122"/>
                <a:gd name="T34" fmla="*/ 163 w 236"/>
                <a:gd name="T35" fmla="*/ 7 h 122"/>
                <a:gd name="T36" fmla="*/ 154 w 236"/>
                <a:gd name="T37" fmla="*/ 0 h 122"/>
                <a:gd name="T38" fmla="*/ 148 w 236"/>
                <a:gd name="T39" fmla="*/ 3 h 122"/>
                <a:gd name="T40" fmla="*/ 141 w 236"/>
                <a:gd name="T41" fmla="*/ 2 h 122"/>
                <a:gd name="T42" fmla="*/ 144 w 236"/>
                <a:gd name="T43" fmla="*/ 7 h 122"/>
                <a:gd name="T44" fmla="*/ 144 w 236"/>
                <a:gd name="T45" fmla="*/ 15 h 122"/>
                <a:gd name="T46" fmla="*/ 138 w 236"/>
                <a:gd name="T47" fmla="*/ 17 h 122"/>
                <a:gd name="T48" fmla="*/ 126 w 236"/>
                <a:gd name="T49" fmla="*/ 20 h 122"/>
                <a:gd name="T50" fmla="*/ 125 w 236"/>
                <a:gd name="T51" fmla="*/ 23 h 122"/>
                <a:gd name="T52" fmla="*/ 124 w 236"/>
                <a:gd name="T53" fmla="*/ 29 h 122"/>
                <a:gd name="T54" fmla="*/ 120 w 236"/>
                <a:gd name="T55" fmla="*/ 37 h 122"/>
                <a:gd name="T56" fmla="*/ 115 w 236"/>
                <a:gd name="T57" fmla="*/ 39 h 122"/>
                <a:gd name="T58" fmla="*/ 112 w 236"/>
                <a:gd name="T59" fmla="*/ 47 h 122"/>
                <a:gd name="T60" fmla="*/ 104 w 236"/>
                <a:gd name="T61" fmla="*/ 52 h 122"/>
                <a:gd name="T62" fmla="*/ 100 w 236"/>
                <a:gd name="T63" fmla="*/ 48 h 122"/>
                <a:gd name="T64" fmla="*/ 97 w 236"/>
                <a:gd name="T65" fmla="*/ 44 h 122"/>
                <a:gd name="T66" fmla="*/ 93 w 236"/>
                <a:gd name="T67" fmla="*/ 51 h 122"/>
                <a:gd name="T68" fmla="*/ 92 w 236"/>
                <a:gd name="T69" fmla="*/ 58 h 122"/>
                <a:gd name="T70" fmla="*/ 86 w 236"/>
                <a:gd name="T71" fmla="*/ 55 h 122"/>
                <a:gd name="T72" fmla="*/ 80 w 236"/>
                <a:gd name="T73" fmla="*/ 56 h 122"/>
                <a:gd name="T74" fmla="*/ 76 w 236"/>
                <a:gd name="T75" fmla="*/ 61 h 122"/>
                <a:gd name="T76" fmla="*/ 71 w 236"/>
                <a:gd name="T77" fmla="*/ 60 h 122"/>
                <a:gd name="T78" fmla="*/ 63 w 236"/>
                <a:gd name="T79" fmla="*/ 57 h 122"/>
                <a:gd name="T80" fmla="*/ 57 w 236"/>
                <a:gd name="T81" fmla="*/ 61 h 122"/>
                <a:gd name="T82" fmla="*/ 49 w 236"/>
                <a:gd name="T83" fmla="*/ 66 h 122"/>
                <a:gd name="T84" fmla="*/ 43 w 236"/>
                <a:gd name="T85" fmla="*/ 67 h 122"/>
                <a:gd name="T86" fmla="*/ 43 w 236"/>
                <a:gd name="T87" fmla="*/ 72 h 122"/>
                <a:gd name="T88" fmla="*/ 44 w 236"/>
                <a:gd name="T89" fmla="*/ 78 h 122"/>
                <a:gd name="T90" fmla="*/ 36 w 236"/>
                <a:gd name="T91" fmla="*/ 81 h 122"/>
                <a:gd name="T92" fmla="*/ 33 w 236"/>
                <a:gd name="T93" fmla="*/ 88 h 122"/>
                <a:gd name="T94" fmla="*/ 33 w 236"/>
                <a:gd name="T95" fmla="*/ 94 h 122"/>
                <a:gd name="T96" fmla="*/ 27 w 236"/>
                <a:gd name="T97" fmla="*/ 94 h 122"/>
                <a:gd name="T98" fmla="*/ 19 w 236"/>
                <a:gd name="T99" fmla="*/ 89 h 122"/>
                <a:gd name="T100" fmla="*/ 14 w 236"/>
                <a:gd name="T101" fmla="*/ 93 h 122"/>
                <a:gd name="T102" fmla="*/ 10 w 236"/>
                <a:gd name="T103" fmla="*/ 97 h 122"/>
                <a:gd name="T104" fmla="*/ 14 w 236"/>
                <a:gd name="T105" fmla="*/ 102 h 122"/>
                <a:gd name="T106" fmla="*/ 14 w 236"/>
                <a:gd name="T107" fmla="*/ 107 h 122"/>
                <a:gd name="T108" fmla="*/ 12 w 236"/>
                <a:gd name="T109" fmla="*/ 115 h 122"/>
                <a:gd name="T110" fmla="*/ 7 w 236"/>
                <a:gd name="T111" fmla="*/ 116 h 122"/>
                <a:gd name="T112" fmla="*/ 5 w 236"/>
                <a:gd name="T113" fmla="*/ 117 h 122"/>
                <a:gd name="T114" fmla="*/ 0 w 236"/>
                <a:gd name="T115" fmla="*/ 117 h 122"/>
                <a:gd name="T116" fmla="*/ 0 w 236"/>
                <a:gd name="T117" fmla="*/ 121 h 122"/>
                <a:gd name="T118" fmla="*/ 2 w 236"/>
                <a:gd name="T119" fmla="*/ 121 h 122"/>
                <a:gd name="T120" fmla="*/ 50 w 236"/>
                <a:gd name="T121" fmla="*/ 111 h 122"/>
                <a:gd name="T122" fmla="*/ 192 w 236"/>
                <a:gd name="T123" fmla="*/ 100 h 122"/>
                <a:gd name="T124" fmla="*/ 202 w 236"/>
                <a:gd name="T125" fmla="*/ 9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6" h="122">
                  <a:moveTo>
                    <a:pt x="202" y="94"/>
                  </a:moveTo>
                  <a:lnTo>
                    <a:pt x="207" y="91"/>
                  </a:lnTo>
                  <a:lnTo>
                    <a:pt x="210" y="89"/>
                  </a:lnTo>
                  <a:lnTo>
                    <a:pt x="214" y="88"/>
                  </a:lnTo>
                  <a:lnTo>
                    <a:pt x="217" y="79"/>
                  </a:lnTo>
                  <a:lnTo>
                    <a:pt x="220" y="74"/>
                  </a:lnTo>
                  <a:lnTo>
                    <a:pt x="231" y="70"/>
                  </a:lnTo>
                  <a:lnTo>
                    <a:pt x="235" y="64"/>
                  </a:lnTo>
                  <a:lnTo>
                    <a:pt x="236" y="60"/>
                  </a:lnTo>
                  <a:lnTo>
                    <a:pt x="232" y="54"/>
                  </a:lnTo>
                  <a:lnTo>
                    <a:pt x="227" y="49"/>
                  </a:lnTo>
                  <a:lnTo>
                    <a:pt x="222" y="42"/>
                  </a:lnTo>
                  <a:lnTo>
                    <a:pt x="220" y="36"/>
                  </a:lnTo>
                  <a:lnTo>
                    <a:pt x="217" y="23"/>
                  </a:lnTo>
                  <a:lnTo>
                    <a:pt x="218" y="22"/>
                  </a:lnTo>
                  <a:lnTo>
                    <a:pt x="215" y="22"/>
                  </a:lnTo>
                  <a:lnTo>
                    <a:pt x="211" y="18"/>
                  </a:lnTo>
                  <a:lnTo>
                    <a:pt x="207" y="13"/>
                  </a:lnTo>
                  <a:lnTo>
                    <a:pt x="204" y="10"/>
                  </a:lnTo>
                  <a:lnTo>
                    <a:pt x="203" y="11"/>
                  </a:lnTo>
                  <a:lnTo>
                    <a:pt x="201" y="12"/>
                  </a:lnTo>
                  <a:lnTo>
                    <a:pt x="199" y="15"/>
                  </a:lnTo>
                  <a:lnTo>
                    <a:pt x="198" y="16"/>
                  </a:lnTo>
                  <a:lnTo>
                    <a:pt x="192" y="17"/>
                  </a:lnTo>
                  <a:lnTo>
                    <a:pt x="187" y="15"/>
                  </a:lnTo>
                  <a:lnTo>
                    <a:pt x="184" y="13"/>
                  </a:lnTo>
                  <a:lnTo>
                    <a:pt x="183" y="14"/>
                  </a:lnTo>
                  <a:lnTo>
                    <a:pt x="181" y="16"/>
                  </a:lnTo>
                  <a:lnTo>
                    <a:pt x="181" y="17"/>
                  </a:lnTo>
                  <a:lnTo>
                    <a:pt x="178" y="18"/>
                  </a:lnTo>
                  <a:lnTo>
                    <a:pt x="176" y="16"/>
                  </a:lnTo>
                  <a:lnTo>
                    <a:pt x="174" y="15"/>
                  </a:lnTo>
                  <a:lnTo>
                    <a:pt x="171" y="14"/>
                  </a:lnTo>
                  <a:lnTo>
                    <a:pt x="166" y="13"/>
                  </a:lnTo>
                  <a:lnTo>
                    <a:pt x="165" y="11"/>
                  </a:lnTo>
                  <a:lnTo>
                    <a:pt x="163" y="7"/>
                  </a:lnTo>
                  <a:lnTo>
                    <a:pt x="159" y="4"/>
                  </a:lnTo>
                  <a:lnTo>
                    <a:pt x="154" y="0"/>
                  </a:lnTo>
                  <a:lnTo>
                    <a:pt x="153" y="1"/>
                  </a:lnTo>
                  <a:lnTo>
                    <a:pt x="148" y="3"/>
                  </a:lnTo>
                  <a:lnTo>
                    <a:pt x="143" y="1"/>
                  </a:lnTo>
                  <a:lnTo>
                    <a:pt x="141" y="2"/>
                  </a:lnTo>
                  <a:lnTo>
                    <a:pt x="142" y="6"/>
                  </a:lnTo>
                  <a:lnTo>
                    <a:pt x="144" y="7"/>
                  </a:lnTo>
                  <a:lnTo>
                    <a:pt x="143" y="9"/>
                  </a:lnTo>
                  <a:lnTo>
                    <a:pt x="144" y="15"/>
                  </a:lnTo>
                  <a:lnTo>
                    <a:pt x="142" y="17"/>
                  </a:lnTo>
                  <a:lnTo>
                    <a:pt x="138" y="17"/>
                  </a:lnTo>
                  <a:lnTo>
                    <a:pt x="134" y="19"/>
                  </a:lnTo>
                  <a:lnTo>
                    <a:pt x="126" y="20"/>
                  </a:lnTo>
                  <a:lnTo>
                    <a:pt x="125" y="21"/>
                  </a:lnTo>
                  <a:lnTo>
                    <a:pt x="125" y="23"/>
                  </a:lnTo>
                  <a:lnTo>
                    <a:pt x="124" y="25"/>
                  </a:lnTo>
                  <a:lnTo>
                    <a:pt x="124" y="29"/>
                  </a:lnTo>
                  <a:lnTo>
                    <a:pt x="122" y="33"/>
                  </a:lnTo>
                  <a:lnTo>
                    <a:pt x="120" y="37"/>
                  </a:lnTo>
                  <a:lnTo>
                    <a:pt x="118" y="39"/>
                  </a:lnTo>
                  <a:lnTo>
                    <a:pt x="115" y="39"/>
                  </a:lnTo>
                  <a:lnTo>
                    <a:pt x="112" y="44"/>
                  </a:lnTo>
                  <a:lnTo>
                    <a:pt x="112" y="47"/>
                  </a:lnTo>
                  <a:lnTo>
                    <a:pt x="110" y="51"/>
                  </a:lnTo>
                  <a:lnTo>
                    <a:pt x="104" y="52"/>
                  </a:lnTo>
                  <a:lnTo>
                    <a:pt x="103" y="51"/>
                  </a:lnTo>
                  <a:lnTo>
                    <a:pt x="100" y="48"/>
                  </a:lnTo>
                  <a:lnTo>
                    <a:pt x="99" y="44"/>
                  </a:lnTo>
                  <a:lnTo>
                    <a:pt x="97" y="44"/>
                  </a:lnTo>
                  <a:lnTo>
                    <a:pt x="96" y="48"/>
                  </a:lnTo>
                  <a:lnTo>
                    <a:pt x="93" y="51"/>
                  </a:lnTo>
                  <a:lnTo>
                    <a:pt x="93" y="55"/>
                  </a:lnTo>
                  <a:lnTo>
                    <a:pt x="92" y="58"/>
                  </a:lnTo>
                  <a:lnTo>
                    <a:pt x="88" y="57"/>
                  </a:lnTo>
                  <a:lnTo>
                    <a:pt x="86" y="55"/>
                  </a:lnTo>
                  <a:lnTo>
                    <a:pt x="82" y="55"/>
                  </a:lnTo>
                  <a:lnTo>
                    <a:pt x="80" y="56"/>
                  </a:lnTo>
                  <a:lnTo>
                    <a:pt x="76" y="57"/>
                  </a:lnTo>
                  <a:lnTo>
                    <a:pt x="76" y="61"/>
                  </a:lnTo>
                  <a:lnTo>
                    <a:pt x="75" y="62"/>
                  </a:lnTo>
                  <a:lnTo>
                    <a:pt x="71" y="60"/>
                  </a:lnTo>
                  <a:lnTo>
                    <a:pt x="68" y="57"/>
                  </a:lnTo>
                  <a:lnTo>
                    <a:pt x="63" y="57"/>
                  </a:lnTo>
                  <a:lnTo>
                    <a:pt x="60" y="57"/>
                  </a:lnTo>
                  <a:lnTo>
                    <a:pt x="57" y="61"/>
                  </a:lnTo>
                  <a:lnTo>
                    <a:pt x="49" y="61"/>
                  </a:lnTo>
                  <a:lnTo>
                    <a:pt x="49" y="66"/>
                  </a:lnTo>
                  <a:lnTo>
                    <a:pt x="46" y="66"/>
                  </a:lnTo>
                  <a:lnTo>
                    <a:pt x="43" y="67"/>
                  </a:lnTo>
                  <a:lnTo>
                    <a:pt x="43" y="71"/>
                  </a:lnTo>
                  <a:lnTo>
                    <a:pt x="43" y="72"/>
                  </a:lnTo>
                  <a:lnTo>
                    <a:pt x="43" y="75"/>
                  </a:lnTo>
                  <a:lnTo>
                    <a:pt x="44" y="78"/>
                  </a:lnTo>
                  <a:lnTo>
                    <a:pt x="42" y="79"/>
                  </a:lnTo>
                  <a:lnTo>
                    <a:pt x="36" y="81"/>
                  </a:lnTo>
                  <a:lnTo>
                    <a:pt x="33" y="83"/>
                  </a:lnTo>
                  <a:lnTo>
                    <a:pt x="33" y="88"/>
                  </a:lnTo>
                  <a:lnTo>
                    <a:pt x="35" y="93"/>
                  </a:lnTo>
                  <a:lnTo>
                    <a:pt x="33" y="94"/>
                  </a:lnTo>
                  <a:lnTo>
                    <a:pt x="30" y="94"/>
                  </a:lnTo>
                  <a:lnTo>
                    <a:pt x="27" y="94"/>
                  </a:lnTo>
                  <a:lnTo>
                    <a:pt x="23" y="91"/>
                  </a:lnTo>
                  <a:lnTo>
                    <a:pt x="19" y="89"/>
                  </a:lnTo>
                  <a:lnTo>
                    <a:pt x="17" y="90"/>
                  </a:lnTo>
                  <a:lnTo>
                    <a:pt x="14" y="93"/>
                  </a:lnTo>
                  <a:lnTo>
                    <a:pt x="11" y="94"/>
                  </a:lnTo>
                  <a:lnTo>
                    <a:pt x="10" y="97"/>
                  </a:lnTo>
                  <a:lnTo>
                    <a:pt x="10" y="100"/>
                  </a:lnTo>
                  <a:lnTo>
                    <a:pt x="14" y="102"/>
                  </a:lnTo>
                  <a:lnTo>
                    <a:pt x="14" y="104"/>
                  </a:lnTo>
                  <a:lnTo>
                    <a:pt x="14" y="107"/>
                  </a:lnTo>
                  <a:lnTo>
                    <a:pt x="14" y="112"/>
                  </a:lnTo>
                  <a:lnTo>
                    <a:pt x="12" y="115"/>
                  </a:lnTo>
                  <a:lnTo>
                    <a:pt x="10" y="116"/>
                  </a:lnTo>
                  <a:lnTo>
                    <a:pt x="7" y="116"/>
                  </a:lnTo>
                  <a:lnTo>
                    <a:pt x="5" y="117"/>
                  </a:lnTo>
                  <a:lnTo>
                    <a:pt x="5" y="117"/>
                  </a:lnTo>
                  <a:lnTo>
                    <a:pt x="4" y="117"/>
                  </a:lnTo>
                  <a:lnTo>
                    <a:pt x="0" y="117"/>
                  </a:lnTo>
                  <a:lnTo>
                    <a:pt x="0" y="118"/>
                  </a:lnTo>
                  <a:lnTo>
                    <a:pt x="0" y="121"/>
                  </a:lnTo>
                  <a:lnTo>
                    <a:pt x="0" y="122"/>
                  </a:lnTo>
                  <a:lnTo>
                    <a:pt x="2" y="121"/>
                  </a:lnTo>
                  <a:lnTo>
                    <a:pt x="52" y="120"/>
                  </a:lnTo>
                  <a:lnTo>
                    <a:pt x="50" y="111"/>
                  </a:lnTo>
                  <a:lnTo>
                    <a:pt x="143" y="105"/>
                  </a:lnTo>
                  <a:lnTo>
                    <a:pt x="192" y="100"/>
                  </a:lnTo>
                  <a:lnTo>
                    <a:pt x="198" y="97"/>
                  </a:lnTo>
                  <a:lnTo>
                    <a:pt x="202" y="94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64" name="Freeform 46"/>
            <p:cNvSpPr>
              <a:spLocks/>
            </p:cNvSpPr>
            <p:nvPr/>
          </p:nvSpPr>
          <p:spPr bwMode="auto">
            <a:xfrm>
              <a:off x="6706417" y="2426214"/>
              <a:ext cx="362585" cy="315365"/>
            </a:xfrm>
            <a:custGeom>
              <a:avLst/>
              <a:gdLst>
                <a:gd name="T0" fmla="*/ 238 w 254"/>
                <a:gd name="T1" fmla="*/ 190 h 221"/>
                <a:gd name="T2" fmla="*/ 242 w 254"/>
                <a:gd name="T3" fmla="*/ 189 h 221"/>
                <a:gd name="T4" fmla="*/ 244 w 254"/>
                <a:gd name="T5" fmla="*/ 188 h 221"/>
                <a:gd name="T6" fmla="*/ 249 w 254"/>
                <a:gd name="T7" fmla="*/ 187 h 221"/>
                <a:gd name="T8" fmla="*/ 254 w 254"/>
                <a:gd name="T9" fmla="*/ 183 h 221"/>
                <a:gd name="T10" fmla="*/ 254 w 254"/>
                <a:gd name="T11" fmla="*/ 173 h 221"/>
                <a:gd name="T12" fmla="*/ 250 w 254"/>
                <a:gd name="T13" fmla="*/ 168 h 221"/>
                <a:gd name="T14" fmla="*/ 251 w 254"/>
                <a:gd name="T15" fmla="*/ 161 h 221"/>
                <a:gd name="T16" fmla="*/ 243 w 254"/>
                <a:gd name="T17" fmla="*/ 166 h 221"/>
                <a:gd name="T18" fmla="*/ 238 w 254"/>
                <a:gd name="T19" fmla="*/ 156 h 221"/>
                <a:gd name="T20" fmla="*/ 240 w 254"/>
                <a:gd name="T21" fmla="*/ 146 h 221"/>
                <a:gd name="T22" fmla="*/ 232 w 254"/>
                <a:gd name="T23" fmla="*/ 131 h 221"/>
                <a:gd name="T24" fmla="*/ 216 w 254"/>
                <a:gd name="T25" fmla="*/ 124 h 221"/>
                <a:gd name="T26" fmla="*/ 202 w 254"/>
                <a:gd name="T27" fmla="*/ 112 h 221"/>
                <a:gd name="T28" fmla="*/ 204 w 254"/>
                <a:gd name="T29" fmla="*/ 100 h 221"/>
                <a:gd name="T30" fmla="*/ 206 w 254"/>
                <a:gd name="T31" fmla="*/ 91 h 221"/>
                <a:gd name="T32" fmla="*/ 206 w 254"/>
                <a:gd name="T33" fmla="*/ 80 h 221"/>
                <a:gd name="T34" fmla="*/ 196 w 254"/>
                <a:gd name="T35" fmla="*/ 76 h 221"/>
                <a:gd name="T36" fmla="*/ 191 w 254"/>
                <a:gd name="T37" fmla="*/ 81 h 221"/>
                <a:gd name="T38" fmla="*/ 186 w 254"/>
                <a:gd name="T39" fmla="*/ 67 h 221"/>
                <a:gd name="T40" fmla="*/ 163 w 254"/>
                <a:gd name="T41" fmla="*/ 45 h 221"/>
                <a:gd name="T42" fmla="*/ 156 w 254"/>
                <a:gd name="T43" fmla="*/ 22 h 221"/>
                <a:gd name="T44" fmla="*/ 158 w 254"/>
                <a:gd name="T45" fmla="*/ 10 h 221"/>
                <a:gd name="T46" fmla="*/ 0 w 254"/>
                <a:gd name="T47" fmla="*/ 2 h 221"/>
                <a:gd name="T48" fmla="*/ 4 w 254"/>
                <a:gd name="T49" fmla="*/ 6 h 221"/>
                <a:gd name="T50" fmla="*/ 3 w 254"/>
                <a:gd name="T51" fmla="*/ 13 h 221"/>
                <a:gd name="T52" fmla="*/ 5 w 254"/>
                <a:gd name="T53" fmla="*/ 17 h 221"/>
                <a:gd name="T54" fmla="*/ 12 w 254"/>
                <a:gd name="T55" fmla="*/ 25 h 221"/>
                <a:gd name="T56" fmla="*/ 14 w 254"/>
                <a:gd name="T57" fmla="*/ 29 h 221"/>
                <a:gd name="T58" fmla="*/ 20 w 254"/>
                <a:gd name="T59" fmla="*/ 39 h 221"/>
                <a:gd name="T60" fmla="*/ 31 w 254"/>
                <a:gd name="T61" fmla="*/ 39 h 221"/>
                <a:gd name="T62" fmla="*/ 28 w 254"/>
                <a:gd name="T63" fmla="*/ 50 h 221"/>
                <a:gd name="T64" fmla="*/ 31 w 254"/>
                <a:gd name="T65" fmla="*/ 61 h 221"/>
                <a:gd name="T66" fmla="*/ 36 w 254"/>
                <a:gd name="T67" fmla="*/ 69 h 221"/>
                <a:gd name="T68" fmla="*/ 42 w 254"/>
                <a:gd name="T69" fmla="*/ 176 h 221"/>
                <a:gd name="T70" fmla="*/ 215 w 254"/>
                <a:gd name="T71" fmla="*/ 197 h 221"/>
                <a:gd name="T72" fmla="*/ 205 w 254"/>
                <a:gd name="T73" fmla="*/ 221 h 221"/>
                <a:gd name="T74" fmla="*/ 234 w 254"/>
                <a:gd name="T75" fmla="*/ 216 h 221"/>
                <a:gd name="T76" fmla="*/ 237 w 254"/>
                <a:gd name="T77" fmla="*/ 211 h 221"/>
                <a:gd name="T78" fmla="*/ 234 w 254"/>
                <a:gd name="T79" fmla="*/ 206 h 221"/>
                <a:gd name="T80" fmla="*/ 237 w 254"/>
                <a:gd name="T81" fmla="*/ 203 h 221"/>
                <a:gd name="T82" fmla="*/ 238 w 254"/>
                <a:gd name="T83" fmla="*/ 197 h 221"/>
                <a:gd name="T84" fmla="*/ 238 w 254"/>
                <a:gd name="T85" fmla="*/ 193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4" h="221">
                  <a:moveTo>
                    <a:pt x="238" y="193"/>
                  </a:moveTo>
                  <a:cubicBezTo>
                    <a:pt x="238" y="190"/>
                    <a:pt x="238" y="190"/>
                    <a:pt x="238" y="190"/>
                  </a:cubicBezTo>
                  <a:cubicBezTo>
                    <a:pt x="238" y="189"/>
                    <a:pt x="238" y="189"/>
                    <a:pt x="238" y="189"/>
                  </a:cubicBezTo>
                  <a:cubicBezTo>
                    <a:pt x="242" y="189"/>
                    <a:pt x="242" y="189"/>
                    <a:pt x="242" y="189"/>
                  </a:cubicBezTo>
                  <a:cubicBezTo>
                    <a:pt x="243" y="189"/>
                    <a:pt x="243" y="189"/>
                    <a:pt x="243" y="189"/>
                  </a:cubicBezTo>
                  <a:cubicBezTo>
                    <a:pt x="244" y="188"/>
                    <a:pt x="244" y="188"/>
                    <a:pt x="244" y="188"/>
                  </a:cubicBezTo>
                  <a:cubicBezTo>
                    <a:pt x="246" y="187"/>
                    <a:pt x="246" y="187"/>
                    <a:pt x="246" y="187"/>
                  </a:cubicBezTo>
                  <a:cubicBezTo>
                    <a:pt x="249" y="187"/>
                    <a:pt x="249" y="187"/>
                    <a:pt x="249" y="187"/>
                  </a:cubicBezTo>
                  <a:cubicBezTo>
                    <a:pt x="252" y="186"/>
                    <a:pt x="252" y="186"/>
                    <a:pt x="252" y="186"/>
                  </a:cubicBezTo>
                  <a:cubicBezTo>
                    <a:pt x="254" y="183"/>
                    <a:pt x="254" y="183"/>
                    <a:pt x="254" y="183"/>
                  </a:cubicBezTo>
                  <a:cubicBezTo>
                    <a:pt x="254" y="177"/>
                    <a:pt x="254" y="177"/>
                    <a:pt x="254" y="177"/>
                  </a:cubicBezTo>
                  <a:cubicBezTo>
                    <a:pt x="254" y="173"/>
                    <a:pt x="254" y="173"/>
                    <a:pt x="254" y="173"/>
                  </a:cubicBezTo>
                  <a:cubicBezTo>
                    <a:pt x="254" y="171"/>
                    <a:pt x="254" y="171"/>
                    <a:pt x="254" y="171"/>
                  </a:cubicBezTo>
                  <a:cubicBezTo>
                    <a:pt x="250" y="168"/>
                    <a:pt x="250" y="168"/>
                    <a:pt x="250" y="168"/>
                  </a:cubicBezTo>
                  <a:cubicBezTo>
                    <a:pt x="250" y="165"/>
                    <a:pt x="250" y="165"/>
                    <a:pt x="250" y="165"/>
                  </a:cubicBezTo>
                  <a:cubicBezTo>
                    <a:pt x="251" y="161"/>
                    <a:pt x="251" y="161"/>
                    <a:pt x="251" y="161"/>
                  </a:cubicBezTo>
                  <a:cubicBezTo>
                    <a:pt x="246" y="161"/>
                    <a:pt x="246" y="161"/>
                    <a:pt x="246" y="161"/>
                  </a:cubicBezTo>
                  <a:cubicBezTo>
                    <a:pt x="243" y="166"/>
                    <a:pt x="243" y="166"/>
                    <a:pt x="243" y="166"/>
                  </a:cubicBezTo>
                  <a:cubicBezTo>
                    <a:pt x="243" y="161"/>
                    <a:pt x="243" y="161"/>
                    <a:pt x="243" y="161"/>
                  </a:cubicBezTo>
                  <a:cubicBezTo>
                    <a:pt x="238" y="156"/>
                    <a:pt x="238" y="156"/>
                    <a:pt x="238" y="156"/>
                  </a:cubicBezTo>
                  <a:cubicBezTo>
                    <a:pt x="239" y="152"/>
                    <a:pt x="239" y="152"/>
                    <a:pt x="239" y="152"/>
                  </a:cubicBezTo>
                  <a:cubicBezTo>
                    <a:pt x="240" y="146"/>
                    <a:pt x="240" y="146"/>
                    <a:pt x="240" y="146"/>
                  </a:cubicBezTo>
                  <a:cubicBezTo>
                    <a:pt x="236" y="135"/>
                    <a:pt x="236" y="135"/>
                    <a:pt x="236" y="135"/>
                  </a:cubicBezTo>
                  <a:cubicBezTo>
                    <a:pt x="232" y="131"/>
                    <a:pt x="232" y="131"/>
                    <a:pt x="232" y="131"/>
                  </a:cubicBezTo>
                  <a:cubicBezTo>
                    <a:pt x="219" y="122"/>
                    <a:pt x="219" y="122"/>
                    <a:pt x="219" y="122"/>
                  </a:cubicBezTo>
                  <a:cubicBezTo>
                    <a:pt x="216" y="124"/>
                    <a:pt x="216" y="124"/>
                    <a:pt x="216" y="124"/>
                  </a:cubicBezTo>
                  <a:cubicBezTo>
                    <a:pt x="208" y="118"/>
                    <a:pt x="208" y="118"/>
                    <a:pt x="208" y="118"/>
                  </a:cubicBezTo>
                  <a:cubicBezTo>
                    <a:pt x="202" y="112"/>
                    <a:pt x="202" y="112"/>
                    <a:pt x="202" y="112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4" y="100"/>
                    <a:pt x="204" y="100"/>
                    <a:pt x="204" y="100"/>
                  </a:cubicBezTo>
                  <a:cubicBezTo>
                    <a:pt x="205" y="96"/>
                    <a:pt x="205" y="96"/>
                    <a:pt x="205" y="96"/>
                  </a:cubicBezTo>
                  <a:cubicBezTo>
                    <a:pt x="206" y="91"/>
                    <a:pt x="206" y="91"/>
                    <a:pt x="206" y="91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06" y="80"/>
                    <a:pt x="206" y="80"/>
                    <a:pt x="206" y="80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3" y="78"/>
                    <a:pt x="193" y="78"/>
                    <a:pt x="193" y="78"/>
                  </a:cubicBezTo>
                  <a:cubicBezTo>
                    <a:pt x="191" y="81"/>
                    <a:pt x="191" y="81"/>
                    <a:pt x="191" y="81"/>
                  </a:cubicBezTo>
                  <a:cubicBezTo>
                    <a:pt x="186" y="76"/>
                    <a:pt x="186" y="76"/>
                    <a:pt x="186" y="76"/>
                  </a:cubicBezTo>
                  <a:cubicBezTo>
                    <a:pt x="186" y="67"/>
                    <a:pt x="186" y="67"/>
                    <a:pt x="186" y="67"/>
                  </a:cubicBezTo>
                  <a:cubicBezTo>
                    <a:pt x="181" y="60"/>
                    <a:pt x="181" y="60"/>
                    <a:pt x="181" y="60"/>
                  </a:cubicBezTo>
                  <a:cubicBezTo>
                    <a:pt x="163" y="45"/>
                    <a:pt x="163" y="45"/>
                    <a:pt x="163" y="45"/>
                  </a:cubicBezTo>
                  <a:cubicBezTo>
                    <a:pt x="156" y="33"/>
                    <a:pt x="156" y="33"/>
                    <a:pt x="156" y="33"/>
                  </a:cubicBezTo>
                  <a:cubicBezTo>
                    <a:pt x="156" y="22"/>
                    <a:pt x="156" y="22"/>
                    <a:pt x="156" y="22"/>
                  </a:cubicBezTo>
                  <a:cubicBezTo>
                    <a:pt x="156" y="11"/>
                    <a:pt x="156" y="11"/>
                    <a:pt x="156" y="11"/>
                  </a:cubicBezTo>
                  <a:cubicBezTo>
                    <a:pt x="158" y="10"/>
                    <a:pt x="158" y="10"/>
                    <a:pt x="158" y="1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4" y="16"/>
                    <a:pt x="5" y="17"/>
                  </a:cubicBezTo>
                  <a:cubicBezTo>
                    <a:pt x="6" y="18"/>
                    <a:pt x="11" y="19"/>
                    <a:pt x="11" y="19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3" y="67"/>
                    <a:pt x="33" y="67"/>
                    <a:pt x="33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42" y="72"/>
                    <a:pt x="42" y="72"/>
                    <a:pt x="42" y="72"/>
                  </a:cubicBezTo>
                  <a:cubicBezTo>
                    <a:pt x="42" y="176"/>
                    <a:pt x="42" y="176"/>
                    <a:pt x="42" y="176"/>
                  </a:cubicBezTo>
                  <a:cubicBezTo>
                    <a:pt x="42" y="201"/>
                    <a:pt x="42" y="201"/>
                    <a:pt x="42" y="201"/>
                  </a:cubicBezTo>
                  <a:cubicBezTo>
                    <a:pt x="215" y="197"/>
                    <a:pt x="215" y="197"/>
                    <a:pt x="215" y="197"/>
                  </a:cubicBezTo>
                  <a:cubicBezTo>
                    <a:pt x="216" y="203"/>
                    <a:pt x="216" y="203"/>
                    <a:pt x="216" y="203"/>
                  </a:cubicBezTo>
                  <a:cubicBezTo>
                    <a:pt x="205" y="221"/>
                    <a:pt x="205" y="221"/>
                    <a:pt x="205" y="221"/>
                  </a:cubicBezTo>
                  <a:cubicBezTo>
                    <a:pt x="233" y="219"/>
                    <a:pt x="233" y="219"/>
                    <a:pt x="233" y="219"/>
                  </a:cubicBezTo>
                  <a:cubicBezTo>
                    <a:pt x="234" y="216"/>
                    <a:pt x="234" y="216"/>
                    <a:pt x="234" y="216"/>
                  </a:cubicBezTo>
                  <a:cubicBezTo>
                    <a:pt x="236" y="213"/>
                    <a:pt x="236" y="213"/>
                    <a:pt x="236" y="213"/>
                  </a:cubicBezTo>
                  <a:cubicBezTo>
                    <a:pt x="236" y="213"/>
                    <a:pt x="238" y="212"/>
                    <a:pt x="237" y="211"/>
                  </a:cubicBezTo>
                  <a:cubicBezTo>
                    <a:pt x="237" y="210"/>
                    <a:pt x="235" y="207"/>
                    <a:pt x="235" y="207"/>
                  </a:cubicBezTo>
                  <a:cubicBezTo>
                    <a:pt x="234" y="206"/>
                    <a:pt x="234" y="206"/>
                    <a:pt x="234" y="206"/>
                  </a:cubicBezTo>
                  <a:cubicBezTo>
                    <a:pt x="235" y="204"/>
                    <a:pt x="235" y="204"/>
                    <a:pt x="235" y="204"/>
                  </a:cubicBezTo>
                  <a:cubicBezTo>
                    <a:pt x="237" y="203"/>
                    <a:pt x="237" y="203"/>
                    <a:pt x="237" y="203"/>
                  </a:cubicBezTo>
                  <a:cubicBezTo>
                    <a:pt x="238" y="200"/>
                    <a:pt x="238" y="200"/>
                    <a:pt x="238" y="200"/>
                  </a:cubicBezTo>
                  <a:cubicBezTo>
                    <a:pt x="238" y="197"/>
                    <a:pt x="238" y="197"/>
                    <a:pt x="238" y="197"/>
                  </a:cubicBezTo>
                  <a:cubicBezTo>
                    <a:pt x="238" y="194"/>
                    <a:pt x="238" y="194"/>
                    <a:pt x="238" y="194"/>
                  </a:cubicBezTo>
                  <a:lnTo>
                    <a:pt x="238" y="193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65" name="Freeform 47"/>
            <p:cNvSpPr>
              <a:spLocks/>
            </p:cNvSpPr>
            <p:nvPr/>
          </p:nvSpPr>
          <p:spPr bwMode="auto">
            <a:xfrm>
              <a:off x="6642332" y="1820781"/>
              <a:ext cx="350780" cy="408119"/>
            </a:xfrm>
            <a:custGeom>
              <a:avLst/>
              <a:gdLst>
                <a:gd name="T0" fmla="*/ 139 w 208"/>
                <a:gd name="T1" fmla="*/ 135 h 242"/>
                <a:gd name="T2" fmla="*/ 144 w 208"/>
                <a:gd name="T3" fmla="*/ 107 h 242"/>
                <a:gd name="T4" fmla="*/ 169 w 208"/>
                <a:gd name="T5" fmla="*/ 80 h 242"/>
                <a:gd name="T6" fmla="*/ 208 w 208"/>
                <a:gd name="T7" fmla="*/ 55 h 242"/>
                <a:gd name="T8" fmla="*/ 183 w 208"/>
                <a:gd name="T9" fmla="*/ 52 h 242"/>
                <a:gd name="T10" fmla="*/ 166 w 208"/>
                <a:gd name="T11" fmla="*/ 52 h 242"/>
                <a:gd name="T12" fmla="*/ 154 w 208"/>
                <a:gd name="T13" fmla="*/ 55 h 242"/>
                <a:gd name="T14" fmla="*/ 147 w 208"/>
                <a:gd name="T15" fmla="*/ 48 h 242"/>
                <a:gd name="T16" fmla="*/ 133 w 208"/>
                <a:gd name="T17" fmla="*/ 45 h 242"/>
                <a:gd name="T18" fmla="*/ 128 w 208"/>
                <a:gd name="T19" fmla="*/ 42 h 242"/>
                <a:gd name="T20" fmla="*/ 114 w 208"/>
                <a:gd name="T21" fmla="*/ 36 h 242"/>
                <a:gd name="T22" fmla="*/ 123 w 208"/>
                <a:gd name="T23" fmla="*/ 36 h 242"/>
                <a:gd name="T24" fmla="*/ 114 w 208"/>
                <a:gd name="T25" fmla="*/ 35 h 242"/>
                <a:gd name="T26" fmla="*/ 105 w 208"/>
                <a:gd name="T27" fmla="*/ 35 h 242"/>
                <a:gd name="T28" fmla="*/ 97 w 208"/>
                <a:gd name="T29" fmla="*/ 39 h 242"/>
                <a:gd name="T30" fmla="*/ 87 w 208"/>
                <a:gd name="T31" fmla="*/ 34 h 242"/>
                <a:gd name="T32" fmla="*/ 80 w 208"/>
                <a:gd name="T33" fmla="*/ 34 h 242"/>
                <a:gd name="T34" fmla="*/ 68 w 208"/>
                <a:gd name="T35" fmla="*/ 24 h 242"/>
                <a:gd name="T36" fmla="*/ 66 w 208"/>
                <a:gd name="T37" fmla="*/ 20 h 242"/>
                <a:gd name="T38" fmla="*/ 58 w 208"/>
                <a:gd name="T39" fmla="*/ 20 h 242"/>
                <a:gd name="T40" fmla="*/ 54 w 208"/>
                <a:gd name="T41" fmla="*/ 16 h 242"/>
                <a:gd name="T42" fmla="*/ 58 w 208"/>
                <a:gd name="T43" fmla="*/ 8 h 242"/>
                <a:gd name="T44" fmla="*/ 60 w 208"/>
                <a:gd name="T45" fmla="*/ 2 h 242"/>
                <a:gd name="T46" fmla="*/ 56 w 208"/>
                <a:gd name="T47" fmla="*/ 0 h 242"/>
                <a:gd name="T48" fmla="*/ 54 w 208"/>
                <a:gd name="T49" fmla="*/ 12 h 242"/>
                <a:gd name="T50" fmla="*/ 0 w 208"/>
                <a:gd name="T51" fmla="*/ 16 h 242"/>
                <a:gd name="T52" fmla="*/ 1 w 208"/>
                <a:gd name="T53" fmla="*/ 23 h 242"/>
                <a:gd name="T54" fmla="*/ 4 w 208"/>
                <a:gd name="T55" fmla="*/ 26 h 242"/>
                <a:gd name="T56" fmla="*/ 3 w 208"/>
                <a:gd name="T57" fmla="*/ 31 h 242"/>
                <a:gd name="T58" fmla="*/ 1 w 208"/>
                <a:gd name="T59" fmla="*/ 34 h 242"/>
                <a:gd name="T60" fmla="*/ 2 w 208"/>
                <a:gd name="T61" fmla="*/ 40 h 242"/>
                <a:gd name="T62" fmla="*/ 1 w 208"/>
                <a:gd name="T63" fmla="*/ 51 h 242"/>
                <a:gd name="T64" fmla="*/ 6 w 208"/>
                <a:gd name="T65" fmla="*/ 64 h 242"/>
                <a:gd name="T66" fmla="*/ 9 w 208"/>
                <a:gd name="T67" fmla="*/ 78 h 242"/>
                <a:gd name="T68" fmla="*/ 10 w 208"/>
                <a:gd name="T69" fmla="*/ 104 h 242"/>
                <a:gd name="T70" fmla="*/ 12 w 208"/>
                <a:gd name="T71" fmla="*/ 114 h 242"/>
                <a:gd name="T72" fmla="*/ 12 w 208"/>
                <a:gd name="T73" fmla="*/ 122 h 242"/>
                <a:gd name="T74" fmla="*/ 17 w 208"/>
                <a:gd name="T75" fmla="*/ 127 h 242"/>
                <a:gd name="T76" fmla="*/ 18 w 208"/>
                <a:gd name="T77" fmla="*/ 136 h 242"/>
                <a:gd name="T78" fmla="*/ 16 w 208"/>
                <a:gd name="T79" fmla="*/ 142 h 242"/>
                <a:gd name="T80" fmla="*/ 17 w 208"/>
                <a:gd name="T81" fmla="*/ 144 h 242"/>
                <a:gd name="T82" fmla="*/ 11 w 208"/>
                <a:gd name="T83" fmla="*/ 150 h 242"/>
                <a:gd name="T84" fmla="*/ 8 w 208"/>
                <a:gd name="T85" fmla="*/ 154 h 242"/>
                <a:gd name="T86" fmla="*/ 9 w 208"/>
                <a:gd name="T87" fmla="*/ 158 h 242"/>
                <a:gd name="T88" fmla="*/ 12 w 208"/>
                <a:gd name="T89" fmla="*/ 163 h 242"/>
                <a:gd name="T90" fmla="*/ 18 w 208"/>
                <a:gd name="T91" fmla="*/ 167 h 242"/>
                <a:gd name="T92" fmla="*/ 18 w 208"/>
                <a:gd name="T93" fmla="*/ 242 h 242"/>
                <a:gd name="T94" fmla="*/ 173 w 208"/>
                <a:gd name="T95" fmla="*/ 233 h 242"/>
                <a:gd name="T96" fmla="*/ 166 w 208"/>
                <a:gd name="T97" fmla="*/ 220 h 242"/>
                <a:gd name="T98" fmla="*/ 157 w 208"/>
                <a:gd name="T99" fmla="*/ 213 h 242"/>
                <a:gd name="T100" fmla="*/ 138 w 208"/>
                <a:gd name="T101" fmla="*/ 197 h 242"/>
                <a:gd name="T102" fmla="*/ 125 w 208"/>
                <a:gd name="T103" fmla="*/ 189 h 242"/>
                <a:gd name="T104" fmla="*/ 128 w 208"/>
                <a:gd name="T105" fmla="*/ 159 h 242"/>
                <a:gd name="T106" fmla="*/ 122 w 208"/>
                <a:gd name="T107" fmla="*/ 154 h 242"/>
                <a:gd name="T108" fmla="*/ 128 w 208"/>
                <a:gd name="T109" fmla="*/ 141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8" h="242">
                  <a:moveTo>
                    <a:pt x="128" y="141"/>
                  </a:moveTo>
                  <a:lnTo>
                    <a:pt x="139" y="135"/>
                  </a:lnTo>
                  <a:lnTo>
                    <a:pt x="139" y="111"/>
                  </a:lnTo>
                  <a:lnTo>
                    <a:pt x="144" y="107"/>
                  </a:lnTo>
                  <a:lnTo>
                    <a:pt x="161" y="91"/>
                  </a:lnTo>
                  <a:lnTo>
                    <a:pt x="169" y="80"/>
                  </a:lnTo>
                  <a:lnTo>
                    <a:pt x="185" y="69"/>
                  </a:lnTo>
                  <a:lnTo>
                    <a:pt x="208" y="55"/>
                  </a:lnTo>
                  <a:lnTo>
                    <a:pt x="200" y="53"/>
                  </a:lnTo>
                  <a:lnTo>
                    <a:pt x="183" y="52"/>
                  </a:lnTo>
                  <a:lnTo>
                    <a:pt x="169" y="49"/>
                  </a:lnTo>
                  <a:lnTo>
                    <a:pt x="166" y="52"/>
                  </a:lnTo>
                  <a:lnTo>
                    <a:pt x="162" y="55"/>
                  </a:lnTo>
                  <a:lnTo>
                    <a:pt x="154" y="55"/>
                  </a:lnTo>
                  <a:lnTo>
                    <a:pt x="151" y="51"/>
                  </a:lnTo>
                  <a:lnTo>
                    <a:pt x="147" y="48"/>
                  </a:lnTo>
                  <a:lnTo>
                    <a:pt x="136" y="45"/>
                  </a:lnTo>
                  <a:lnTo>
                    <a:pt x="133" y="45"/>
                  </a:lnTo>
                  <a:lnTo>
                    <a:pt x="129" y="43"/>
                  </a:lnTo>
                  <a:lnTo>
                    <a:pt x="128" y="42"/>
                  </a:lnTo>
                  <a:lnTo>
                    <a:pt x="119" y="41"/>
                  </a:lnTo>
                  <a:lnTo>
                    <a:pt x="114" y="36"/>
                  </a:lnTo>
                  <a:lnTo>
                    <a:pt x="120" y="39"/>
                  </a:lnTo>
                  <a:lnTo>
                    <a:pt x="123" y="36"/>
                  </a:lnTo>
                  <a:lnTo>
                    <a:pt x="119" y="35"/>
                  </a:lnTo>
                  <a:lnTo>
                    <a:pt x="114" y="35"/>
                  </a:lnTo>
                  <a:lnTo>
                    <a:pt x="109" y="35"/>
                  </a:lnTo>
                  <a:lnTo>
                    <a:pt x="105" y="35"/>
                  </a:lnTo>
                  <a:lnTo>
                    <a:pt x="100" y="35"/>
                  </a:lnTo>
                  <a:lnTo>
                    <a:pt x="97" y="39"/>
                  </a:lnTo>
                  <a:lnTo>
                    <a:pt x="93" y="39"/>
                  </a:lnTo>
                  <a:lnTo>
                    <a:pt x="87" y="34"/>
                  </a:lnTo>
                  <a:lnTo>
                    <a:pt x="84" y="34"/>
                  </a:lnTo>
                  <a:lnTo>
                    <a:pt x="80" y="34"/>
                  </a:lnTo>
                  <a:lnTo>
                    <a:pt x="73" y="32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6" y="20"/>
                  </a:lnTo>
                  <a:lnTo>
                    <a:pt x="62" y="20"/>
                  </a:lnTo>
                  <a:lnTo>
                    <a:pt x="58" y="20"/>
                  </a:lnTo>
                  <a:lnTo>
                    <a:pt x="55" y="20"/>
                  </a:lnTo>
                  <a:lnTo>
                    <a:pt x="54" y="16"/>
                  </a:lnTo>
                  <a:lnTo>
                    <a:pt x="57" y="12"/>
                  </a:lnTo>
                  <a:lnTo>
                    <a:pt x="58" y="8"/>
                  </a:lnTo>
                  <a:lnTo>
                    <a:pt x="62" y="5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56" y="0"/>
                  </a:lnTo>
                  <a:lnTo>
                    <a:pt x="56" y="10"/>
                  </a:lnTo>
                  <a:lnTo>
                    <a:pt x="54" y="12"/>
                  </a:lnTo>
                  <a:lnTo>
                    <a:pt x="52" y="16"/>
                  </a:lnTo>
                  <a:lnTo>
                    <a:pt x="0" y="16"/>
                  </a:lnTo>
                  <a:lnTo>
                    <a:pt x="1" y="20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4" y="26"/>
                  </a:lnTo>
                  <a:lnTo>
                    <a:pt x="4" y="30"/>
                  </a:lnTo>
                  <a:lnTo>
                    <a:pt x="3" y="31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1" y="38"/>
                  </a:lnTo>
                  <a:lnTo>
                    <a:pt x="2" y="40"/>
                  </a:lnTo>
                  <a:lnTo>
                    <a:pt x="3" y="45"/>
                  </a:lnTo>
                  <a:lnTo>
                    <a:pt x="1" y="51"/>
                  </a:lnTo>
                  <a:lnTo>
                    <a:pt x="3" y="56"/>
                  </a:lnTo>
                  <a:lnTo>
                    <a:pt x="6" y="64"/>
                  </a:lnTo>
                  <a:lnTo>
                    <a:pt x="9" y="70"/>
                  </a:lnTo>
                  <a:lnTo>
                    <a:pt x="9" y="78"/>
                  </a:lnTo>
                  <a:lnTo>
                    <a:pt x="10" y="92"/>
                  </a:lnTo>
                  <a:lnTo>
                    <a:pt x="10" y="104"/>
                  </a:lnTo>
                  <a:lnTo>
                    <a:pt x="10" y="112"/>
                  </a:lnTo>
                  <a:lnTo>
                    <a:pt x="12" y="114"/>
                  </a:lnTo>
                  <a:lnTo>
                    <a:pt x="12" y="116"/>
                  </a:lnTo>
                  <a:lnTo>
                    <a:pt x="12" y="122"/>
                  </a:lnTo>
                  <a:lnTo>
                    <a:pt x="15" y="124"/>
                  </a:lnTo>
                  <a:lnTo>
                    <a:pt x="17" y="127"/>
                  </a:lnTo>
                  <a:lnTo>
                    <a:pt x="18" y="132"/>
                  </a:lnTo>
                  <a:lnTo>
                    <a:pt x="18" y="136"/>
                  </a:lnTo>
                  <a:lnTo>
                    <a:pt x="18" y="141"/>
                  </a:lnTo>
                  <a:lnTo>
                    <a:pt x="16" y="142"/>
                  </a:lnTo>
                  <a:lnTo>
                    <a:pt x="16" y="142"/>
                  </a:lnTo>
                  <a:lnTo>
                    <a:pt x="17" y="144"/>
                  </a:lnTo>
                  <a:lnTo>
                    <a:pt x="13" y="147"/>
                  </a:lnTo>
                  <a:lnTo>
                    <a:pt x="11" y="150"/>
                  </a:lnTo>
                  <a:lnTo>
                    <a:pt x="8" y="152"/>
                  </a:lnTo>
                  <a:lnTo>
                    <a:pt x="8" y="154"/>
                  </a:lnTo>
                  <a:lnTo>
                    <a:pt x="8" y="156"/>
                  </a:lnTo>
                  <a:lnTo>
                    <a:pt x="9" y="158"/>
                  </a:lnTo>
                  <a:lnTo>
                    <a:pt x="12" y="160"/>
                  </a:lnTo>
                  <a:lnTo>
                    <a:pt x="12" y="163"/>
                  </a:lnTo>
                  <a:lnTo>
                    <a:pt x="17" y="164"/>
                  </a:lnTo>
                  <a:lnTo>
                    <a:pt x="18" y="167"/>
                  </a:lnTo>
                  <a:lnTo>
                    <a:pt x="21" y="169"/>
                  </a:lnTo>
                  <a:lnTo>
                    <a:pt x="18" y="242"/>
                  </a:lnTo>
                  <a:lnTo>
                    <a:pt x="172" y="239"/>
                  </a:lnTo>
                  <a:lnTo>
                    <a:pt x="173" y="233"/>
                  </a:lnTo>
                  <a:lnTo>
                    <a:pt x="172" y="227"/>
                  </a:lnTo>
                  <a:lnTo>
                    <a:pt x="166" y="220"/>
                  </a:lnTo>
                  <a:lnTo>
                    <a:pt x="160" y="216"/>
                  </a:lnTo>
                  <a:lnTo>
                    <a:pt x="157" y="213"/>
                  </a:lnTo>
                  <a:lnTo>
                    <a:pt x="150" y="204"/>
                  </a:lnTo>
                  <a:lnTo>
                    <a:pt x="138" y="197"/>
                  </a:lnTo>
                  <a:lnTo>
                    <a:pt x="130" y="193"/>
                  </a:lnTo>
                  <a:lnTo>
                    <a:pt x="125" y="189"/>
                  </a:lnTo>
                  <a:lnTo>
                    <a:pt x="126" y="174"/>
                  </a:lnTo>
                  <a:lnTo>
                    <a:pt x="128" y="159"/>
                  </a:lnTo>
                  <a:lnTo>
                    <a:pt x="126" y="159"/>
                  </a:lnTo>
                  <a:lnTo>
                    <a:pt x="122" y="154"/>
                  </a:lnTo>
                  <a:lnTo>
                    <a:pt x="126" y="145"/>
                  </a:lnTo>
                  <a:lnTo>
                    <a:pt x="128" y="14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66" name="Line 48"/>
            <p:cNvSpPr>
              <a:spLocks noChangeShapeType="1"/>
            </p:cNvSpPr>
            <p:nvPr/>
          </p:nvSpPr>
          <p:spPr bwMode="auto">
            <a:xfrm>
              <a:off x="6881808" y="2014722"/>
              <a:ext cx="0" cy="0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67" name="Line 49"/>
            <p:cNvSpPr>
              <a:spLocks noChangeShapeType="1"/>
            </p:cNvSpPr>
            <p:nvPr/>
          </p:nvSpPr>
          <p:spPr bwMode="auto">
            <a:xfrm>
              <a:off x="6881808" y="2014722"/>
              <a:ext cx="0" cy="0"/>
            </a:xfrm>
            <a:prstGeom prst="line">
              <a:avLst/>
            </a:pr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68" name="Freeform 50"/>
            <p:cNvSpPr>
              <a:spLocks/>
            </p:cNvSpPr>
            <p:nvPr/>
          </p:nvSpPr>
          <p:spPr bwMode="auto">
            <a:xfrm>
              <a:off x="6964444" y="1940519"/>
              <a:ext cx="409805" cy="386196"/>
            </a:xfrm>
            <a:custGeom>
              <a:avLst/>
              <a:gdLst>
                <a:gd name="T0" fmla="*/ 12 w 287"/>
                <a:gd name="T1" fmla="*/ 44 h 270"/>
                <a:gd name="T2" fmla="*/ 29 w 287"/>
                <a:gd name="T3" fmla="*/ 36 h 270"/>
                <a:gd name="T4" fmla="*/ 52 w 287"/>
                <a:gd name="T5" fmla="*/ 17 h 270"/>
                <a:gd name="T6" fmla="*/ 77 w 287"/>
                <a:gd name="T7" fmla="*/ 0 h 270"/>
                <a:gd name="T8" fmla="*/ 75 w 287"/>
                <a:gd name="T9" fmla="*/ 6 h 270"/>
                <a:gd name="T10" fmla="*/ 65 w 287"/>
                <a:gd name="T11" fmla="*/ 19 h 270"/>
                <a:gd name="T12" fmla="*/ 67 w 287"/>
                <a:gd name="T13" fmla="*/ 29 h 270"/>
                <a:gd name="T14" fmla="*/ 77 w 287"/>
                <a:gd name="T15" fmla="*/ 28 h 270"/>
                <a:gd name="T16" fmla="*/ 111 w 287"/>
                <a:gd name="T17" fmla="*/ 45 h 270"/>
                <a:gd name="T18" fmla="*/ 135 w 287"/>
                <a:gd name="T19" fmla="*/ 39 h 270"/>
                <a:gd name="T20" fmla="*/ 169 w 287"/>
                <a:gd name="T21" fmla="*/ 28 h 270"/>
                <a:gd name="T22" fmla="*/ 198 w 287"/>
                <a:gd name="T23" fmla="*/ 38 h 270"/>
                <a:gd name="T24" fmla="*/ 217 w 287"/>
                <a:gd name="T25" fmla="*/ 55 h 270"/>
                <a:gd name="T26" fmla="*/ 232 w 287"/>
                <a:gd name="T27" fmla="*/ 56 h 270"/>
                <a:gd name="T28" fmla="*/ 219 w 287"/>
                <a:gd name="T29" fmla="*/ 62 h 270"/>
                <a:gd name="T30" fmla="*/ 193 w 287"/>
                <a:gd name="T31" fmla="*/ 64 h 270"/>
                <a:gd name="T32" fmla="*/ 201 w 287"/>
                <a:gd name="T33" fmla="*/ 74 h 270"/>
                <a:gd name="T34" fmla="*/ 204 w 287"/>
                <a:gd name="T35" fmla="*/ 75 h 270"/>
                <a:gd name="T36" fmla="*/ 234 w 287"/>
                <a:gd name="T37" fmla="*/ 88 h 270"/>
                <a:gd name="T38" fmla="*/ 246 w 287"/>
                <a:gd name="T39" fmla="*/ 109 h 270"/>
                <a:gd name="T40" fmla="*/ 245 w 287"/>
                <a:gd name="T41" fmla="*/ 141 h 270"/>
                <a:gd name="T42" fmla="*/ 233 w 287"/>
                <a:gd name="T43" fmla="*/ 168 h 270"/>
                <a:gd name="T44" fmla="*/ 246 w 287"/>
                <a:gd name="T45" fmla="*/ 166 h 270"/>
                <a:gd name="T46" fmla="*/ 255 w 287"/>
                <a:gd name="T47" fmla="*/ 153 h 270"/>
                <a:gd name="T48" fmla="*/ 275 w 287"/>
                <a:gd name="T49" fmla="*/ 154 h 270"/>
                <a:gd name="T50" fmla="*/ 287 w 287"/>
                <a:gd name="T51" fmla="*/ 197 h 270"/>
                <a:gd name="T52" fmla="*/ 275 w 287"/>
                <a:gd name="T53" fmla="*/ 220 h 270"/>
                <a:gd name="T54" fmla="*/ 266 w 287"/>
                <a:gd name="T55" fmla="*/ 249 h 270"/>
                <a:gd name="T56" fmla="*/ 141 w 287"/>
                <a:gd name="T57" fmla="*/ 270 h 270"/>
                <a:gd name="T58" fmla="*/ 158 w 287"/>
                <a:gd name="T59" fmla="*/ 235 h 270"/>
                <a:gd name="T60" fmla="*/ 145 w 287"/>
                <a:gd name="T61" fmla="*/ 191 h 270"/>
                <a:gd name="T62" fmla="*/ 144 w 287"/>
                <a:gd name="T63" fmla="*/ 165 h 270"/>
                <a:gd name="T64" fmla="*/ 148 w 287"/>
                <a:gd name="T65" fmla="*/ 147 h 270"/>
                <a:gd name="T66" fmla="*/ 153 w 287"/>
                <a:gd name="T67" fmla="*/ 122 h 270"/>
                <a:gd name="T68" fmla="*/ 166 w 287"/>
                <a:gd name="T69" fmla="*/ 106 h 270"/>
                <a:gd name="T70" fmla="*/ 169 w 287"/>
                <a:gd name="T71" fmla="*/ 122 h 270"/>
                <a:gd name="T72" fmla="*/ 175 w 287"/>
                <a:gd name="T73" fmla="*/ 111 h 270"/>
                <a:gd name="T74" fmla="*/ 180 w 287"/>
                <a:gd name="T75" fmla="*/ 94 h 270"/>
                <a:gd name="T76" fmla="*/ 184 w 287"/>
                <a:gd name="T77" fmla="*/ 81 h 270"/>
                <a:gd name="T78" fmla="*/ 189 w 287"/>
                <a:gd name="T79" fmla="*/ 74 h 270"/>
                <a:gd name="T80" fmla="*/ 187 w 287"/>
                <a:gd name="T81" fmla="*/ 65 h 270"/>
                <a:gd name="T82" fmla="*/ 159 w 287"/>
                <a:gd name="T83" fmla="*/ 68 h 270"/>
                <a:gd name="T84" fmla="*/ 129 w 287"/>
                <a:gd name="T85" fmla="*/ 85 h 270"/>
                <a:gd name="T86" fmla="*/ 127 w 287"/>
                <a:gd name="T87" fmla="*/ 76 h 270"/>
                <a:gd name="T88" fmla="*/ 118 w 287"/>
                <a:gd name="T89" fmla="*/ 75 h 270"/>
                <a:gd name="T90" fmla="*/ 107 w 287"/>
                <a:gd name="T91" fmla="*/ 101 h 270"/>
                <a:gd name="T92" fmla="*/ 95 w 287"/>
                <a:gd name="T93" fmla="*/ 100 h 270"/>
                <a:gd name="T94" fmla="*/ 84 w 287"/>
                <a:gd name="T95" fmla="*/ 81 h 270"/>
                <a:gd name="T96" fmla="*/ 58 w 287"/>
                <a:gd name="T97" fmla="*/ 74 h 270"/>
                <a:gd name="T98" fmla="*/ 29 w 287"/>
                <a:gd name="T99" fmla="*/ 65 h 270"/>
                <a:gd name="T100" fmla="*/ 9 w 287"/>
                <a:gd name="T101" fmla="*/ 57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7" h="270">
                  <a:moveTo>
                    <a:pt x="0" y="51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5" y="2"/>
                    <a:pt x="85" y="2"/>
                    <a:pt x="85" y="2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0" y="14"/>
                    <a:pt x="68" y="14"/>
                    <a:pt x="68" y="15"/>
                  </a:cubicBezTo>
                  <a:cubicBezTo>
                    <a:pt x="68" y="16"/>
                    <a:pt x="65" y="23"/>
                    <a:pt x="65" y="23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63" y="17"/>
                    <a:pt x="63" y="17"/>
                    <a:pt x="63" y="17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7" y="29"/>
                    <a:pt x="67" y="29"/>
                    <a:pt x="67" y="29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9" y="31"/>
                    <a:pt x="69" y="31"/>
                    <a:pt x="69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92" y="34"/>
                    <a:pt x="92" y="34"/>
                    <a:pt x="92" y="34"/>
                  </a:cubicBezTo>
                  <a:cubicBezTo>
                    <a:pt x="98" y="41"/>
                    <a:pt x="98" y="41"/>
                    <a:pt x="98" y="41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4" y="44"/>
                    <a:pt x="114" y="44"/>
                    <a:pt x="114" y="44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127" y="48"/>
                    <a:pt x="127" y="48"/>
                    <a:pt x="127" y="48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35" y="39"/>
                    <a:pt x="135" y="39"/>
                    <a:pt x="135" y="39"/>
                  </a:cubicBezTo>
                  <a:cubicBezTo>
                    <a:pt x="139" y="35"/>
                    <a:pt x="139" y="35"/>
                    <a:pt x="139" y="35"/>
                  </a:cubicBezTo>
                  <a:cubicBezTo>
                    <a:pt x="148" y="33"/>
                    <a:pt x="148" y="33"/>
                    <a:pt x="148" y="33"/>
                  </a:cubicBezTo>
                  <a:cubicBezTo>
                    <a:pt x="154" y="31"/>
                    <a:pt x="154" y="31"/>
                    <a:pt x="154" y="31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69" y="28"/>
                    <a:pt x="169" y="28"/>
                    <a:pt x="169" y="28"/>
                  </a:cubicBezTo>
                  <a:cubicBezTo>
                    <a:pt x="175" y="26"/>
                    <a:pt x="175" y="26"/>
                    <a:pt x="175" y="26"/>
                  </a:cubicBezTo>
                  <a:cubicBezTo>
                    <a:pt x="178" y="28"/>
                    <a:pt x="178" y="28"/>
                    <a:pt x="178" y="28"/>
                  </a:cubicBezTo>
                  <a:cubicBezTo>
                    <a:pt x="180" y="36"/>
                    <a:pt x="180" y="36"/>
                    <a:pt x="180" y="36"/>
                  </a:cubicBezTo>
                  <a:cubicBezTo>
                    <a:pt x="191" y="38"/>
                    <a:pt x="191" y="38"/>
                    <a:pt x="191" y="3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203" y="39"/>
                    <a:pt x="203" y="39"/>
                    <a:pt x="203" y="39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213" y="51"/>
                    <a:pt x="213" y="51"/>
                    <a:pt x="213" y="51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215" y="53"/>
                    <a:pt x="216" y="54"/>
                    <a:pt x="217" y="55"/>
                  </a:cubicBezTo>
                  <a:cubicBezTo>
                    <a:pt x="218" y="56"/>
                    <a:pt x="219" y="58"/>
                    <a:pt x="219" y="58"/>
                  </a:cubicBezTo>
                  <a:cubicBezTo>
                    <a:pt x="224" y="59"/>
                    <a:pt x="224" y="59"/>
                    <a:pt x="224" y="59"/>
                  </a:cubicBezTo>
                  <a:cubicBezTo>
                    <a:pt x="224" y="59"/>
                    <a:pt x="226" y="57"/>
                    <a:pt x="226" y="57"/>
                  </a:cubicBezTo>
                  <a:cubicBezTo>
                    <a:pt x="226" y="56"/>
                    <a:pt x="230" y="54"/>
                    <a:pt x="230" y="54"/>
                  </a:cubicBezTo>
                  <a:cubicBezTo>
                    <a:pt x="232" y="56"/>
                    <a:pt x="232" y="56"/>
                    <a:pt x="232" y="56"/>
                  </a:cubicBezTo>
                  <a:cubicBezTo>
                    <a:pt x="232" y="56"/>
                    <a:pt x="234" y="57"/>
                    <a:pt x="232" y="58"/>
                  </a:cubicBezTo>
                  <a:cubicBezTo>
                    <a:pt x="231" y="58"/>
                    <a:pt x="230" y="60"/>
                    <a:pt x="229" y="60"/>
                  </a:cubicBezTo>
                  <a:cubicBezTo>
                    <a:pt x="227" y="60"/>
                    <a:pt x="225" y="60"/>
                    <a:pt x="225" y="60"/>
                  </a:cubicBezTo>
                  <a:cubicBezTo>
                    <a:pt x="221" y="60"/>
                    <a:pt x="221" y="60"/>
                    <a:pt x="221" y="60"/>
                  </a:cubicBezTo>
                  <a:cubicBezTo>
                    <a:pt x="219" y="62"/>
                    <a:pt x="219" y="62"/>
                    <a:pt x="219" y="62"/>
                  </a:cubicBezTo>
                  <a:cubicBezTo>
                    <a:pt x="208" y="62"/>
                    <a:pt x="208" y="62"/>
                    <a:pt x="208" y="62"/>
                  </a:cubicBezTo>
                  <a:cubicBezTo>
                    <a:pt x="205" y="63"/>
                    <a:pt x="205" y="63"/>
                    <a:pt x="205" y="63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197" y="59"/>
                    <a:pt x="197" y="59"/>
                    <a:pt x="197" y="59"/>
                  </a:cubicBezTo>
                  <a:cubicBezTo>
                    <a:pt x="193" y="64"/>
                    <a:pt x="193" y="64"/>
                    <a:pt x="193" y="64"/>
                  </a:cubicBezTo>
                  <a:cubicBezTo>
                    <a:pt x="194" y="67"/>
                    <a:pt x="194" y="67"/>
                    <a:pt x="194" y="67"/>
                  </a:cubicBezTo>
                  <a:cubicBezTo>
                    <a:pt x="194" y="69"/>
                    <a:pt x="194" y="69"/>
                    <a:pt x="194" y="69"/>
                  </a:cubicBezTo>
                  <a:cubicBezTo>
                    <a:pt x="194" y="69"/>
                    <a:pt x="194" y="71"/>
                    <a:pt x="195" y="71"/>
                  </a:cubicBezTo>
                  <a:cubicBezTo>
                    <a:pt x="195" y="71"/>
                    <a:pt x="196" y="72"/>
                    <a:pt x="196" y="72"/>
                  </a:cubicBezTo>
                  <a:cubicBezTo>
                    <a:pt x="201" y="74"/>
                    <a:pt x="201" y="74"/>
                    <a:pt x="201" y="74"/>
                  </a:cubicBezTo>
                  <a:cubicBezTo>
                    <a:pt x="203" y="72"/>
                    <a:pt x="203" y="72"/>
                    <a:pt x="203" y="72"/>
                  </a:cubicBezTo>
                  <a:cubicBezTo>
                    <a:pt x="203" y="72"/>
                    <a:pt x="200" y="70"/>
                    <a:pt x="201" y="70"/>
                  </a:cubicBezTo>
                  <a:cubicBezTo>
                    <a:pt x="202" y="70"/>
                    <a:pt x="206" y="72"/>
                    <a:pt x="206" y="72"/>
                  </a:cubicBezTo>
                  <a:cubicBezTo>
                    <a:pt x="206" y="72"/>
                    <a:pt x="205" y="74"/>
                    <a:pt x="205" y="74"/>
                  </a:cubicBezTo>
                  <a:cubicBezTo>
                    <a:pt x="204" y="75"/>
                    <a:pt x="204" y="75"/>
                    <a:pt x="204" y="75"/>
                  </a:cubicBezTo>
                  <a:cubicBezTo>
                    <a:pt x="205" y="76"/>
                    <a:pt x="210" y="77"/>
                    <a:pt x="210" y="77"/>
                  </a:cubicBezTo>
                  <a:cubicBezTo>
                    <a:pt x="211" y="77"/>
                    <a:pt x="214" y="79"/>
                    <a:pt x="214" y="79"/>
                  </a:cubicBezTo>
                  <a:cubicBezTo>
                    <a:pt x="219" y="82"/>
                    <a:pt x="219" y="82"/>
                    <a:pt x="219" y="82"/>
                  </a:cubicBezTo>
                  <a:cubicBezTo>
                    <a:pt x="226" y="85"/>
                    <a:pt x="226" y="85"/>
                    <a:pt x="226" y="85"/>
                  </a:cubicBezTo>
                  <a:cubicBezTo>
                    <a:pt x="234" y="88"/>
                    <a:pt x="234" y="88"/>
                    <a:pt x="234" y="88"/>
                  </a:cubicBezTo>
                  <a:cubicBezTo>
                    <a:pt x="242" y="96"/>
                    <a:pt x="242" y="96"/>
                    <a:pt x="242" y="96"/>
                  </a:cubicBezTo>
                  <a:cubicBezTo>
                    <a:pt x="246" y="101"/>
                    <a:pt x="246" y="101"/>
                    <a:pt x="246" y="101"/>
                  </a:cubicBezTo>
                  <a:cubicBezTo>
                    <a:pt x="244" y="103"/>
                    <a:pt x="244" y="103"/>
                    <a:pt x="244" y="103"/>
                  </a:cubicBezTo>
                  <a:cubicBezTo>
                    <a:pt x="244" y="103"/>
                    <a:pt x="243" y="103"/>
                    <a:pt x="243" y="104"/>
                  </a:cubicBezTo>
                  <a:cubicBezTo>
                    <a:pt x="244" y="105"/>
                    <a:pt x="246" y="109"/>
                    <a:pt x="246" y="109"/>
                  </a:cubicBezTo>
                  <a:cubicBezTo>
                    <a:pt x="245" y="110"/>
                    <a:pt x="247" y="113"/>
                    <a:pt x="247" y="113"/>
                  </a:cubicBezTo>
                  <a:cubicBezTo>
                    <a:pt x="249" y="124"/>
                    <a:pt x="249" y="124"/>
                    <a:pt x="249" y="124"/>
                  </a:cubicBezTo>
                  <a:cubicBezTo>
                    <a:pt x="250" y="130"/>
                    <a:pt x="250" y="130"/>
                    <a:pt x="250" y="130"/>
                  </a:cubicBezTo>
                  <a:cubicBezTo>
                    <a:pt x="249" y="136"/>
                    <a:pt x="249" y="136"/>
                    <a:pt x="249" y="136"/>
                  </a:cubicBezTo>
                  <a:cubicBezTo>
                    <a:pt x="245" y="141"/>
                    <a:pt x="245" y="141"/>
                    <a:pt x="245" y="141"/>
                  </a:cubicBezTo>
                  <a:cubicBezTo>
                    <a:pt x="242" y="147"/>
                    <a:pt x="242" y="147"/>
                    <a:pt x="242" y="147"/>
                  </a:cubicBezTo>
                  <a:cubicBezTo>
                    <a:pt x="242" y="147"/>
                    <a:pt x="240" y="151"/>
                    <a:pt x="239" y="152"/>
                  </a:cubicBezTo>
                  <a:cubicBezTo>
                    <a:pt x="239" y="152"/>
                    <a:pt x="235" y="155"/>
                    <a:pt x="235" y="156"/>
                  </a:cubicBezTo>
                  <a:cubicBezTo>
                    <a:pt x="235" y="156"/>
                    <a:pt x="233" y="160"/>
                    <a:pt x="233" y="160"/>
                  </a:cubicBezTo>
                  <a:cubicBezTo>
                    <a:pt x="233" y="168"/>
                    <a:pt x="233" y="168"/>
                    <a:pt x="233" y="168"/>
                  </a:cubicBezTo>
                  <a:cubicBezTo>
                    <a:pt x="235" y="170"/>
                    <a:pt x="235" y="170"/>
                    <a:pt x="235" y="170"/>
                  </a:cubicBezTo>
                  <a:cubicBezTo>
                    <a:pt x="240" y="172"/>
                    <a:pt x="240" y="172"/>
                    <a:pt x="240" y="172"/>
                  </a:cubicBezTo>
                  <a:cubicBezTo>
                    <a:pt x="242" y="170"/>
                    <a:pt x="242" y="170"/>
                    <a:pt x="242" y="170"/>
                  </a:cubicBezTo>
                  <a:cubicBezTo>
                    <a:pt x="242" y="170"/>
                    <a:pt x="244" y="169"/>
                    <a:pt x="244" y="168"/>
                  </a:cubicBezTo>
                  <a:cubicBezTo>
                    <a:pt x="245" y="168"/>
                    <a:pt x="246" y="166"/>
                    <a:pt x="246" y="166"/>
                  </a:cubicBezTo>
                  <a:cubicBezTo>
                    <a:pt x="246" y="166"/>
                    <a:pt x="249" y="164"/>
                    <a:pt x="249" y="164"/>
                  </a:cubicBezTo>
                  <a:cubicBezTo>
                    <a:pt x="249" y="164"/>
                    <a:pt x="249" y="161"/>
                    <a:pt x="249" y="161"/>
                  </a:cubicBezTo>
                  <a:cubicBezTo>
                    <a:pt x="249" y="161"/>
                    <a:pt x="250" y="157"/>
                    <a:pt x="250" y="157"/>
                  </a:cubicBezTo>
                  <a:cubicBezTo>
                    <a:pt x="250" y="157"/>
                    <a:pt x="252" y="156"/>
                    <a:pt x="252" y="156"/>
                  </a:cubicBezTo>
                  <a:cubicBezTo>
                    <a:pt x="252" y="155"/>
                    <a:pt x="255" y="153"/>
                    <a:pt x="255" y="153"/>
                  </a:cubicBezTo>
                  <a:cubicBezTo>
                    <a:pt x="255" y="153"/>
                    <a:pt x="259" y="150"/>
                    <a:pt x="259" y="150"/>
                  </a:cubicBezTo>
                  <a:cubicBezTo>
                    <a:pt x="260" y="150"/>
                    <a:pt x="262" y="147"/>
                    <a:pt x="262" y="147"/>
                  </a:cubicBezTo>
                  <a:cubicBezTo>
                    <a:pt x="265" y="147"/>
                    <a:pt x="265" y="147"/>
                    <a:pt x="265" y="147"/>
                  </a:cubicBezTo>
                  <a:cubicBezTo>
                    <a:pt x="269" y="148"/>
                    <a:pt x="269" y="148"/>
                    <a:pt x="269" y="148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9" y="162"/>
                    <a:pt x="279" y="162"/>
                    <a:pt x="279" y="162"/>
                  </a:cubicBezTo>
                  <a:cubicBezTo>
                    <a:pt x="283" y="184"/>
                    <a:pt x="283" y="184"/>
                    <a:pt x="283" y="184"/>
                  </a:cubicBezTo>
                  <a:cubicBezTo>
                    <a:pt x="286" y="189"/>
                    <a:pt x="286" y="189"/>
                    <a:pt x="286" y="189"/>
                  </a:cubicBezTo>
                  <a:cubicBezTo>
                    <a:pt x="286" y="193"/>
                    <a:pt x="286" y="193"/>
                    <a:pt x="286" y="193"/>
                  </a:cubicBezTo>
                  <a:cubicBezTo>
                    <a:pt x="286" y="193"/>
                    <a:pt x="287" y="196"/>
                    <a:pt x="287" y="197"/>
                  </a:cubicBezTo>
                  <a:cubicBezTo>
                    <a:pt x="287" y="198"/>
                    <a:pt x="287" y="213"/>
                    <a:pt x="287" y="213"/>
                  </a:cubicBezTo>
                  <a:cubicBezTo>
                    <a:pt x="280" y="213"/>
                    <a:pt x="280" y="213"/>
                    <a:pt x="280" y="213"/>
                  </a:cubicBezTo>
                  <a:cubicBezTo>
                    <a:pt x="278" y="213"/>
                    <a:pt x="278" y="213"/>
                    <a:pt x="278" y="213"/>
                  </a:cubicBezTo>
                  <a:cubicBezTo>
                    <a:pt x="278" y="216"/>
                    <a:pt x="278" y="216"/>
                    <a:pt x="278" y="216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4" y="225"/>
                    <a:pt x="274" y="225"/>
                    <a:pt x="274" y="225"/>
                  </a:cubicBezTo>
                  <a:cubicBezTo>
                    <a:pt x="272" y="229"/>
                    <a:pt x="272" y="229"/>
                    <a:pt x="272" y="229"/>
                  </a:cubicBezTo>
                  <a:cubicBezTo>
                    <a:pt x="269" y="233"/>
                    <a:pt x="269" y="233"/>
                    <a:pt x="269" y="233"/>
                  </a:cubicBezTo>
                  <a:cubicBezTo>
                    <a:pt x="266" y="243"/>
                    <a:pt x="266" y="243"/>
                    <a:pt x="266" y="243"/>
                  </a:cubicBezTo>
                  <a:cubicBezTo>
                    <a:pt x="266" y="249"/>
                    <a:pt x="266" y="249"/>
                    <a:pt x="266" y="249"/>
                  </a:cubicBezTo>
                  <a:cubicBezTo>
                    <a:pt x="262" y="254"/>
                    <a:pt x="262" y="254"/>
                    <a:pt x="262" y="254"/>
                  </a:cubicBezTo>
                  <a:cubicBezTo>
                    <a:pt x="259" y="259"/>
                    <a:pt x="259" y="259"/>
                    <a:pt x="259" y="259"/>
                  </a:cubicBezTo>
                  <a:cubicBezTo>
                    <a:pt x="213" y="267"/>
                    <a:pt x="213" y="267"/>
                    <a:pt x="213" y="267"/>
                  </a:cubicBezTo>
                  <a:cubicBezTo>
                    <a:pt x="212" y="265"/>
                    <a:pt x="212" y="265"/>
                    <a:pt x="212" y="265"/>
                  </a:cubicBezTo>
                  <a:cubicBezTo>
                    <a:pt x="141" y="270"/>
                    <a:pt x="141" y="270"/>
                    <a:pt x="141" y="270"/>
                  </a:cubicBezTo>
                  <a:cubicBezTo>
                    <a:pt x="146" y="265"/>
                    <a:pt x="146" y="265"/>
                    <a:pt x="146" y="265"/>
                  </a:cubicBezTo>
                  <a:cubicBezTo>
                    <a:pt x="148" y="261"/>
                    <a:pt x="148" y="261"/>
                    <a:pt x="148" y="261"/>
                  </a:cubicBezTo>
                  <a:cubicBezTo>
                    <a:pt x="152" y="254"/>
                    <a:pt x="152" y="254"/>
                    <a:pt x="152" y="254"/>
                  </a:cubicBezTo>
                  <a:cubicBezTo>
                    <a:pt x="156" y="245"/>
                    <a:pt x="156" y="245"/>
                    <a:pt x="156" y="245"/>
                  </a:cubicBezTo>
                  <a:cubicBezTo>
                    <a:pt x="158" y="235"/>
                    <a:pt x="158" y="235"/>
                    <a:pt x="158" y="235"/>
                  </a:cubicBezTo>
                  <a:cubicBezTo>
                    <a:pt x="157" y="217"/>
                    <a:pt x="157" y="217"/>
                    <a:pt x="157" y="217"/>
                  </a:cubicBezTo>
                  <a:cubicBezTo>
                    <a:pt x="157" y="209"/>
                    <a:pt x="157" y="209"/>
                    <a:pt x="157" y="209"/>
                  </a:cubicBezTo>
                  <a:cubicBezTo>
                    <a:pt x="153" y="203"/>
                    <a:pt x="153" y="203"/>
                    <a:pt x="153" y="203"/>
                  </a:cubicBezTo>
                  <a:cubicBezTo>
                    <a:pt x="149" y="195"/>
                    <a:pt x="149" y="195"/>
                    <a:pt x="149" y="195"/>
                  </a:cubicBezTo>
                  <a:cubicBezTo>
                    <a:pt x="145" y="191"/>
                    <a:pt x="145" y="191"/>
                    <a:pt x="145" y="191"/>
                  </a:cubicBezTo>
                  <a:cubicBezTo>
                    <a:pt x="142" y="184"/>
                    <a:pt x="142" y="184"/>
                    <a:pt x="142" y="184"/>
                  </a:cubicBezTo>
                  <a:cubicBezTo>
                    <a:pt x="144" y="179"/>
                    <a:pt x="144" y="179"/>
                    <a:pt x="144" y="179"/>
                  </a:cubicBezTo>
                  <a:cubicBezTo>
                    <a:pt x="146" y="177"/>
                    <a:pt x="146" y="177"/>
                    <a:pt x="146" y="177"/>
                  </a:cubicBezTo>
                  <a:cubicBezTo>
                    <a:pt x="146" y="173"/>
                    <a:pt x="146" y="173"/>
                    <a:pt x="146" y="173"/>
                  </a:cubicBezTo>
                  <a:cubicBezTo>
                    <a:pt x="144" y="165"/>
                    <a:pt x="144" y="165"/>
                    <a:pt x="144" y="165"/>
                  </a:cubicBezTo>
                  <a:cubicBezTo>
                    <a:pt x="141" y="162"/>
                    <a:pt x="141" y="162"/>
                    <a:pt x="141" y="162"/>
                  </a:cubicBezTo>
                  <a:cubicBezTo>
                    <a:pt x="144" y="160"/>
                    <a:pt x="144" y="160"/>
                    <a:pt x="144" y="160"/>
                  </a:cubicBezTo>
                  <a:cubicBezTo>
                    <a:pt x="145" y="155"/>
                    <a:pt x="145" y="155"/>
                    <a:pt x="145" y="155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8" y="147"/>
                    <a:pt x="148" y="147"/>
                    <a:pt x="148" y="147"/>
                  </a:cubicBezTo>
                  <a:cubicBezTo>
                    <a:pt x="148" y="139"/>
                    <a:pt x="148" y="139"/>
                    <a:pt x="148" y="139"/>
                  </a:cubicBezTo>
                  <a:cubicBezTo>
                    <a:pt x="147" y="135"/>
                    <a:pt x="147" y="135"/>
                    <a:pt x="147" y="135"/>
                  </a:cubicBezTo>
                  <a:cubicBezTo>
                    <a:pt x="148" y="130"/>
                    <a:pt x="148" y="130"/>
                    <a:pt x="148" y="130"/>
                  </a:cubicBezTo>
                  <a:cubicBezTo>
                    <a:pt x="151" y="126"/>
                    <a:pt x="151" y="126"/>
                    <a:pt x="151" y="126"/>
                  </a:cubicBezTo>
                  <a:cubicBezTo>
                    <a:pt x="153" y="122"/>
                    <a:pt x="153" y="122"/>
                    <a:pt x="153" y="122"/>
                  </a:cubicBezTo>
                  <a:cubicBezTo>
                    <a:pt x="153" y="117"/>
                    <a:pt x="153" y="117"/>
                    <a:pt x="153" y="117"/>
                  </a:cubicBezTo>
                  <a:cubicBezTo>
                    <a:pt x="157" y="116"/>
                    <a:pt x="157" y="116"/>
                    <a:pt x="157" y="116"/>
                  </a:cubicBezTo>
                  <a:cubicBezTo>
                    <a:pt x="163" y="116"/>
                    <a:pt x="163" y="116"/>
                    <a:pt x="163" y="116"/>
                  </a:cubicBezTo>
                  <a:cubicBezTo>
                    <a:pt x="165" y="108"/>
                    <a:pt x="165" y="108"/>
                    <a:pt x="165" y="108"/>
                  </a:cubicBezTo>
                  <a:cubicBezTo>
                    <a:pt x="166" y="106"/>
                    <a:pt x="166" y="106"/>
                    <a:pt x="166" y="106"/>
                  </a:cubicBezTo>
                  <a:cubicBezTo>
                    <a:pt x="168" y="105"/>
                    <a:pt x="168" y="105"/>
                    <a:pt x="168" y="105"/>
                  </a:cubicBezTo>
                  <a:cubicBezTo>
                    <a:pt x="171" y="114"/>
                    <a:pt x="171" y="114"/>
                    <a:pt x="171" y="114"/>
                  </a:cubicBezTo>
                  <a:cubicBezTo>
                    <a:pt x="167" y="119"/>
                    <a:pt x="167" y="119"/>
                    <a:pt x="167" y="119"/>
                  </a:cubicBezTo>
                  <a:cubicBezTo>
                    <a:pt x="167" y="121"/>
                    <a:pt x="167" y="121"/>
                    <a:pt x="167" y="121"/>
                  </a:cubicBezTo>
                  <a:cubicBezTo>
                    <a:pt x="167" y="121"/>
                    <a:pt x="168" y="122"/>
                    <a:pt x="169" y="122"/>
                  </a:cubicBezTo>
                  <a:cubicBezTo>
                    <a:pt x="170" y="122"/>
                    <a:pt x="170" y="122"/>
                    <a:pt x="170" y="122"/>
                  </a:cubicBezTo>
                  <a:cubicBezTo>
                    <a:pt x="170" y="122"/>
                    <a:pt x="172" y="121"/>
                    <a:pt x="172" y="121"/>
                  </a:cubicBezTo>
                  <a:cubicBezTo>
                    <a:pt x="172" y="120"/>
                    <a:pt x="173" y="117"/>
                    <a:pt x="173" y="117"/>
                  </a:cubicBezTo>
                  <a:cubicBezTo>
                    <a:pt x="174" y="116"/>
                    <a:pt x="174" y="116"/>
                    <a:pt x="174" y="116"/>
                  </a:cubicBezTo>
                  <a:cubicBezTo>
                    <a:pt x="175" y="111"/>
                    <a:pt x="175" y="111"/>
                    <a:pt x="175" y="111"/>
                  </a:cubicBezTo>
                  <a:cubicBezTo>
                    <a:pt x="175" y="108"/>
                    <a:pt x="175" y="108"/>
                    <a:pt x="175" y="108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0"/>
                    <a:pt x="175" y="100"/>
                    <a:pt x="175" y="100"/>
                  </a:cubicBezTo>
                  <a:cubicBezTo>
                    <a:pt x="178" y="96"/>
                    <a:pt x="178" y="96"/>
                    <a:pt x="178" y="96"/>
                  </a:cubicBezTo>
                  <a:cubicBezTo>
                    <a:pt x="180" y="94"/>
                    <a:pt x="180" y="94"/>
                    <a:pt x="180" y="94"/>
                  </a:cubicBezTo>
                  <a:cubicBezTo>
                    <a:pt x="185" y="93"/>
                    <a:pt x="185" y="93"/>
                    <a:pt x="185" y="93"/>
                  </a:cubicBezTo>
                  <a:cubicBezTo>
                    <a:pt x="187" y="91"/>
                    <a:pt x="187" y="91"/>
                    <a:pt x="187" y="91"/>
                  </a:cubicBezTo>
                  <a:cubicBezTo>
                    <a:pt x="183" y="87"/>
                    <a:pt x="183" y="87"/>
                    <a:pt x="183" y="87"/>
                  </a:cubicBezTo>
                  <a:cubicBezTo>
                    <a:pt x="182" y="84"/>
                    <a:pt x="182" y="84"/>
                    <a:pt x="182" y="84"/>
                  </a:cubicBezTo>
                  <a:cubicBezTo>
                    <a:pt x="184" y="81"/>
                    <a:pt x="184" y="81"/>
                    <a:pt x="184" y="81"/>
                  </a:cubicBezTo>
                  <a:cubicBezTo>
                    <a:pt x="186" y="78"/>
                    <a:pt x="186" y="78"/>
                    <a:pt x="186" y="78"/>
                  </a:cubicBezTo>
                  <a:cubicBezTo>
                    <a:pt x="187" y="77"/>
                    <a:pt x="187" y="77"/>
                    <a:pt x="187" y="77"/>
                  </a:cubicBezTo>
                  <a:cubicBezTo>
                    <a:pt x="187" y="75"/>
                    <a:pt x="187" y="75"/>
                    <a:pt x="187" y="75"/>
                  </a:cubicBezTo>
                  <a:cubicBezTo>
                    <a:pt x="188" y="74"/>
                    <a:pt x="188" y="74"/>
                    <a:pt x="188" y="74"/>
                  </a:cubicBezTo>
                  <a:cubicBezTo>
                    <a:pt x="188" y="74"/>
                    <a:pt x="188" y="74"/>
                    <a:pt x="189" y="74"/>
                  </a:cubicBezTo>
                  <a:cubicBezTo>
                    <a:pt x="189" y="74"/>
                    <a:pt x="193" y="73"/>
                    <a:pt x="193" y="73"/>
                  </a:cubicBezTo>
                  <a:cubicBezTo>
                    <a:pt x="195" y="73"/>
                    <a:pt x="195" y="73"/>
                    <a:pt x="195" y="73"/>
                  </a:cubicBezTo>
                  <a:cubicBezTo>
                    <a:pt x="193" y="70"/>
                    <a:pt x="193" y="70"/>
                    <a:pt x="193" y="70"/>
                  </a:cubicBezTo>
                  <a:cubicBezTo>
                    <a:pt x="189" y="67"/>
                    <a:pt x="189" y="67"/>
                    <a:pt x="189" y="67"/>
                  </a:cubicBezTo>
                  <a:cubicBezTo>
                    <a:pt x="187" y="65"/>
                    <a:pt x="187" y="65"/>
                    <a:pt x="187" y="65"/>
                  </a:cubicBezTo>
                  <a:cubicBezTo>
                    <a:pt x="184" y="63"/>
                    <a:pt x="184" y="63"/>
                    <a:pt x="184" y="63"/>
                  </a:cubicBezTo>
                  <a:cubicBezTo>
                    <a:pt x="179" y="61"/>
                    <a:pt x="179" y="61"/>
                    <a:pt x="179" y="61"/>
                  </a:cubicBezTo>
                  <a:cubicBezTo>
                    <a:pt x="170" y="60"/>
                    <a:pt x="170" y="60"/>
                    <a:pt x="170" y="60"/>
                  </a:cubicBezTo>
                  <a:cubicBezTo>
                    <a:pt x="163" y="64"/>
                    <a:pt x="163" y="64"/>
                    <a:pt x="163" y="64"/>
                  </a:cubicBezTo>
                  <a:cubicBezTo>
                    <a:pt x="159" y="68"/>
                    <a:pt x="159" y="68"/>
                    <a:pt x="159" y="68"/>
                  </a:cubicBezTo>
                  <a:cubicBezTo>
                    <a:pt x="152" y="69"/>
                    <a:pt x="152" y="69"/>
                    <a:pt x="152" y="69"/>
                  </a:cubicBezTo>
                  <a:cubicBezTo>
                    <a:pt x="144" y="69"/>
                    <a:pt x="144" y="69"/>
                    <a:pt x="144" y="69"/>
                  </a:cubicBezTo>
                  <a:cubicBezTo>
                    <a:pt x="140" y="72"/>
                    <a:pt x="140" y="72"/>
                    <a:pt x="140" y="72"/>
                  </a:cubicBezTo>
                  <a:cubicBezTo>
                    <a:pt x="135" y="81"/>
                    <a:pt x="135" y="81"/>
                    <a:pt x="135" y="81"/>
                  </a:cubicBezTo>
                  <a:cubicBezTo>
                    <a:pt x="129" y="85"/>
                    <a:pt x="129" y="85"/>
                    <a:pt x="129" y="85"/>
                  </a:cubicBezTo>
                  <a:cubicBezTo>
                    <a:pt x="128" y="84"/>
                    <a:pt x="128" y="84"/>
                    <a:pt x="128" y="84"/>
                  </a:cubicBezTo>
                  <a:cubicBezTo>
                    <a:pt x="130" y="80"/>
                    <a:pt x="130" y="80"/>
                    <a:pt x="130" y="80"/>
                  </a:cubicBezTo>
                  <a:cubicBezTo>
                    <a:pt x="133" y="77"/>
                    <a:pt x="133" y="77"/>
                    <a:pt x="133" y="77"/>
                  </a:cubicBezTo>
                  <a:cubicBezTo>
                    <a:pt x="131" y="74"/>
                    <a:pt x="131" y="74"/>
                    <a:pt x="131" y="74"/>
                  </a:cubicBezTo>
                  <a:cubicBezTo>
                    <a:pt x="127" y="76"/>
                    <a:pt x="127" y="76"/>
                    <a:pt x="127" y="76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1" y="82"/>
                    <a:pt x="121" y="82"/>
                    <a:pt x="121" y="82"/>
                  </a:cubicBezTo>
                  <a:cubicBezTo>
                    <a:pt x="120" y="82"/>
                    <a:pt x="120" y="82"/>
                    <a:pt x="120" y="82"/>
                  </a:cubicBezTo>
                  <a:cubicBezTo>
                    <a:pt x="118" y="75"/>
                    <a:pt x="118" y="75"/>
                    <a:pt x="118" y="75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5" y="81"/>
                    <a:pt x="115" y="81"/>
                    <a:pt x="115" y="81"/>
                  </a:cubicBezTo>
                  <a:cubicBezTo>
                    <a:pt x="114" y="85"/>
                    <a:pt x="114" y="85"/>
                    <a:pt x="114" y="85"/>
                  </a:cubicBezTo>
                  <a:cubicBezTo>
                    <a:pt x="110" y="90"/>
                    <a:pt x="110" y="90"/>
                    <a:pt x="110" y="90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5" y="107"/>
                    <a:pt x="105" y="107"/>
                    <a:pt x="105" y="107"/>
                  </a:cubicBezTo>
                  <a:cubicBezTo>
                    <a:pt x="99" y="112"/>
                    <a:pt x="99" y="112"/>
                    <a:pt x="99" y="112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6" y="101"/>
                    <a:pt x="96" y="101"/>
                    <a:pt x="96" y="101"/>
                  </a:cubicBezTo>
                  <a:cubicBezTo>
                    <a:pt x="95" y="100"/>
                    <a:pt x="95" y="100"/>
                    <a:pt x="95" y="100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94" y="94"/>
                    <a:pt x="94" y="94"/>
                    <a:pt x="94" y="94"/>
                  </a:cubicBezTo>
                  <a:cubicBezTo>
                    <a:pt x="93" y="88"/>
                    <a:pt x="93" y="88"/>
                    <a:pt x="93" y="88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2" y="77"/>
                    <a:pt x="82" y="77"/>
                    <a:pt x="82" y="77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64" y="74"/>
                    <a:pt x="64" y="74"/>
                    <a:pt x="64" y="74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2"/>
                    <a:pt x="0" y="52"/>
                    <a:pt x="0" y="52"/>
                  </a:cubicBezTo>
                  <a:lnTo>
                    <a:pt x="0" y="5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69" name="Freeform 51"/>
            <p:cNvSpPr>
              <a:spLocks/>
            </p:cNvSpPr>
            <p:nvPr/>
          </p:nvSpPr>
          <p:spPr bwMode="auto">
            <a:xfrm>
              <a:off x="6848079" y="1986053"/>
              <a:ext cx="286695" cy="305247"/>
            </a:xfrm>
            <a:custGeom>
              <a:avLst/>
              <a:gdLst>
                <a:gd name="T0" fmla="*/ 175 w 201"/>
                <a:gd name="T1" fmla="*/ 65 h 213"/>
                <a:gd name="T2" fmla="*/ 172 w 201"/>
                <a:gd name="T3" fmla="*/ 53 h 213"/>
                <a:gd name="T4" fmla="*/ 157 w 201"/>
                <a:gd name="T5" fmla="*/ 44 h 213"/>
                <a:gd name="T6" fmla="*/ 140 w 201"/>
                <a:gd name="T7" fmla="*/ 42 h 213"/>
                <a:gd name="T8" fmla="*/ 125 w 201"/>
                <a:gd name="T9" fmla="*/ 36 h 213"/>
                <a:gd name="T10" fmla="*/ 103 w 201"/>
                <a:gd name="T11" fmla="*/ 30 h 213"/>
                <a:gd name="T12" fmla="*/ 93 w 201"/>
                <a:gd name="T13" fmla="*/ 27 h 213"/>
                <a:gd name="T14" fmla="*/ 82 w 201"/>
                <a:gd name="T15" fmla="*/ 20 h 213"/>
                <a:gd name="T16" fmla="*/ 78 w 201"/>
                <a:gd name="T17" fmla="*/ 18 h 213"/>
                <a:gd name="T18" fmla="*/ 70 w 201"/>
                <a:gd name="T19" fmla="*/ 17 h 213"/>
                <a:gd name="T20" fmla="*/ 67 w 201"/>
                <a:gd name="T21" fmla="*/ 15 h 213"/>
                <a:gd name="T22" fmla="*/ 70 w 201"/>
                <a:gd name="T23" fmla="*/ 2 h 213"/>
                <a:gd name="T24" fmla="*/ 61 w 201"/>
                <a:gd name="T25" fmla="*/ 3 h 213"/>
                <a:gd name="T26" fmla="*/ 47 w 201"/>
                <a:gd name="T27" fmla="*/ 9 h 213"/>
                <a:gd name="T28" fmla="*/ 33 w 201"/>
                <a:gd name="T29" fmla="*/ 16 h 213"/>
                <a:gd name="T30" fmla="*/ 21 w 201"/>
                <a:gd name="T31" fmla="*/ 15 h 213"/>
                <a:gd name="T32" fmla="*/ 5 w 201"/>
                <a:gd name="T33" fmla="*/ 55 h 213"/>
                <a:gd name="T34" fmla="*/ 7 w 201"/>
                <a:gd name="T35" fmla="*/ 72 h 213"/>
                <a:gd name="T36" fmla="*/ 10 w 201"/>
                <a:gd name="T37" fmla="*/ 112 h 213"/>
                <a:gd name="T38" fmla="*/ 42 w 201"/>
                <a:gd name="T39" fmla="*/ 135 h 213"/>
                <a:gd name="T40" fmla="*/ 60 w 201"/>
                <a:gd name="T41" fmla="*/ 152 h 213"/>
                <a:gd name="T42" fmla="*/ 63 w 201"/>
                <a:gd name="T43" fmla="*/ 173 h 213"/>
                <a:gd name="T44" fmla="*/ 65 w 201"/>
                <a:gd name="T45" fmla="*/ 187 h 213"/>
                <a:gd name="T46" fmla="*/ 67 w 201"/>
                <a:gd name="T47" fmla="*/ 203 h 213"/>
                <a:gd name="T48" fmla="*/ 82 w 201"/>
                <a:gd name="T49" fmla="*/ 209 h 213"/>
                <a:gd name="T50" fmla="*/ 184 w 201"/>
                <a:gd name="T51" fmla="*/ 195 h 213"/>
                <a:gd name="T52" fmla="*/ 178 w 201"/>
                <a:gd name="T53" fmla="*/ 172 h 213"/>
                <a:gd name="T54" fmla="*/ 182 w 201"/>
                <a:gd name="T55" fmla="*/ 155 h 213"/>
                <a:gd name="T56" fmla="*/ 182 w 201"/>
                <a:gd name="T57" fmla="*/ 140 h 213"/>
                <a:gd name="T58" fmla="*/ 184 w 201"/>
                <a:gd name="T59" fmla="*/ 131 h 213"/>
                <a:gd name="T60" fmla="*/ 186 w 201"/>
                <a:gd name="T61" fmla="*/ 121 h 213"/>
                <a:gd name="T62" fmla="*/ 188 w 201"/>
                <a:gd name="T63" fmla="*/ 105 h 213"/>
                <a:gd name="T64" fmla="*/ 197 w 201"/>
                <a:gd name="T65" fmla="*/ 85 h 213"/>
                <a:gd name="T66" fmla="*/ 201 w 201"/>
                <a:gd name="T67" fmla="*/ 79 h 213"/>
                <a:gd name="T68" fmla="*/ 201 w 201"/>
                <a:gd name="T69" fmla="*/ 73 h 213"/>
                <a:gd name="T70" fmla="*/ 194 w 201"/>
                <a:gd name="T71" fmla="*/ 79 h 213"/>
                <a:gd name="T72" fmla="*/ 187 w 201"/>
                <a:gd name="T73" fmla="*/ 92 h 213"/>
                <a:gd name="T74" fmla="*/ 177 w 201"/>
                <a:gd name="T75" fmla="*/ 101 h 213"/>
                <a:gd name="T76" fmla="*/ 168 w 201"/>
                <a:gd name="T77" fmla="*/ 107 h 213"/>
                <a:gd name="T78" fmla="*/ 174 w 201"/>
                <a:gd name="T79" fmla="*/ 93 h 213"/>
                <a:gd name="T80" fmla="*/ 179 w 201"/>
                <a:gd name="T81" fmla="*/ 87 h 213"/>
                <a:gd name="T82" fmla="*/ 180 w 201"/>
                <a:gd name="T83" fmla="*/ 78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1" h="213">
                  <a:moveTo>
                    <a:pt x="178" y="69"/>
                  </a:moveTo>
                  <a:cubicBezTo>
                    <a:pt x="177" y="68"/>
                    <a:pt x="177" y="68"/>
                    <a:pt x="177" y="68"/>
                  </a:cubicBezTo>
                  <a:cubicBezTo>
                    <a:pt x="175" y="65"/>
                    <a:pt x="175" y="65"/>
                    <a:pt x="175" y="65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72" y="53"/>
                    <a:pt x="172" y="53"/>
                    <a:pt x="172" y="53"/>
                  </a:cubicBezTo>
                  <a:cubicBezTo>
                    <a:pt x="166" y="49"/>
                    <a:pt x="166" y="49"/>
                    <a:pt x="166" y="49"/>
                  </a:cubicBezTo>
                  <a:cubicBezTo>
                    <a:pt x="164" y="45"/>
                    <a:pt x="164" y="45"/>
                    <a:pt x="164" y="45"/>
                  </a:cubicBezTo>
                  <a:cubicBezTo>
                    <a:pt x="157" y="44"/>
                    <a:pt x="157" y="44"/>
                    <a:pt x="157" y="44"/>
                  </a:cubicBezTo>
                  <a:cubicBezTo>
                    <a:pt x="148" y="44"/>
                    <a:pt x="148" y="44"/>
                    <a:pt x="148" y="44"/>
                  </a:cubicBezTo>
                  <a:cubicBezTo>
                    <a:pt x="146" y="42"/>
                    <a:pt x="146" y="42"/>
                    <a:pt x="146" y="42"/>
                  </a:cubicBezTo>
                  <a:cubicBezTo>
                    <a:pt x="140" y="42"/>
                    <a:pt x="140" y="42"/>
                    <a:pt x="140" y="42"/>
                  </a:cubicBezTo>
                  <a:cubicBezTo>
                    <a:pt x="132" y="41"/>
                    <a:pt x="132" y="41"/>
                    <a:pt x="132" y="41"/>
                  </a:cubicBezTo>
                  <a:cubicBezTo>
                    <a:pt x="131" y="39"/>
                    <a:pt x="131" y="39"/>
                    <a:pt x="131" y="39"/>
                  </a:cubicBezTo>
                  <a:cubicBezTo>
                    <a:pt x="125" y="36"/>
                    <a:pt x="125" y="36"/>
                    <a:pt x="125" y="36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1" y="33"/>
                    <a:pt x="111" y="33"/>
                    <a:pt x="111" y="33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89" y="22"/>
                    <a:pt x="89" y="22"/>
                    <a:pt x="89" y="22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7" y="15"/>
                    <a:pt x="67" y="15"/>
                    <a:pt x="67" y="15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10" y="112"/>
                    <a:pt x="10" y="112"/>
                    <a:pt x="10" y="112"/>
                  </a:cubicBezTo>
                  <a:cubicBezTo>
                    <a:pt x="19" y="117"/>
                    <a:pt x="19" y="117"/>
                    <a:pt x="19" y="117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2" y="135"/>
                    <a:pt x="42" y="135"/>
                    <a:pt x="42" y="135"/>
                  </a:cubicBezTo>
                  <a:cubicBezTo>
                    <a:pt x="45" y="139"/>
                    <a:pt x="45" y="139"/>
                    <a:pt x="45" y="139"/>
                  </a:cubicBezTo>
                  <a:cubicBezTo>
                    <a:pt x="52" y="144"/>
                    <a:pt x="52" y="144"/>
                    <a:pt x="52" y="144"/>
                  </a:cubicBezTo>
                  <a:cubicBezTo>
                    <a:pt x="60" y="152"/>
                    <a:pt x="60" y="152"/>
                    <a:pt x="60" y="152"/>
                  </a:cubicBezTo>
                  <a:cubicBezTo>
                    <a:pt x="61" y="159"/>
                    <a:pt x="61" y="159"/>
                    <a:pt x="61" y="159"/>
                  </a:cubicBezTo>
                  <a:cubicBezTo>
                    <a:pt x="60" y="166"/>
                    <a:pt x="60" y="166"/>
                    <a:pt x="60" y="166"/>
                  </a:cubicBezTo>
                  <a:cubicBezTo>
                    <a:pt x="63" y="173"/>
                    <a:pt x="63" y="173"/>
                    <a:pt x="63" y="173"/>
                  </a:cubicBezTo>
                  <a:cubicBezTo>
                    <a:pt x="65" y="176"/>
                    <a:pt x="65" y="176"/>
                    <a:pt x="65" y="176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5" y="187"/>
                    <a:pt x="65" y="187"/>
                    <a:pt x="65" y="187"/>
                  </a:cubicBezTo>
                  <a:cubicBezTo>
                    <a:pt x="65" y="193"/>
                    <a:pt x="65" y="193"/>
                    <a:pt x="65" y="193"/>
                  </a:cubicBezTo>
                  <a:cubicBezTo>
                    <a:pt x="67" y="198"/>
                    <a:pt x="67" y="198"/>
                    <a:pt x="67" y="198"/>
                  </a:cubicBezTo>
                  <a:cubicBezTo>
                    <a:pt x="67" y="203"/>
                    <a:pt x="67" y="203"/>
                    <a:pt x="67" y="203"/>
                  </a:cubicBezTo>
                  <a:cubicBezTo>
                    <a:pt x="72" y="203"/>
                    <a:pt x="72" y="203"/>
                    <a:pt x="72" y="203"/>
                  </a:cubicBezTo>
                  <a:cubicBezTo>
                    <a:pt x="72" y="203"/>
                    <a:pt x="76" y="207"/>
                    <a:pt x="77" y="207"/>
                  </a:cubicBezTo>
                  <a:cubicBezTo>
                    <a:pt x="78" y="207"/>
                    <a:pt x="82" y="209"/>
                    <a:pt x="82" y="209"/>
                  </a:cubicBezTo>
                  <a:cubicBezTo>
                    <a:pt x="85" y="213"/>
                    <a:pt x="85" y="213"/>
                    <a:pt x="85" y="213"/>
                  </a:cubicBezTo>
                  <a:cubicBezTo>
                    <a:pt x="184" y="207"/>
                    <a:pt x="184" y="207"/>
                    <a:pt x="184" y="207"/>
                  </a:cubicBezTo>
                  <a:cubicBezTo>
                    <a:pt x="184" y="195"/>
                    <a:pt x="184" y="195"/>
                    <a:pt x="184" y="195"/>
                  </a:cubicBezTo>
                  <a:cubicBezTo>
                    <a:pt x="184" y="191"/>
                    <a:pt x="184" y="191"/>
                    <a:pt x="184" y="191"/>
                  </a:cubicBezTo>
                  <a:cubicBezTo>
                    <a:pt x="179" y="179"/>
                    <a:pt x="179" y="179"/>
                    <a:pt x="179" y="179"/>
                  </a:cubicBezTo>
                  <a:cubicBezTo>
                    <a:pt x="178" y="172"/>
                    <a:pt x="178" y="172"/>
                    <a:pt x="178" y="172"/>
                  </a:cubicBezTo>
                  <a:cubicBezTo>
                    <a:pt x="179" y="164"/>
                    <a:pt x="179" y="164"/>
                    <a:pt x="179" y="164"/>
                  </a:cubicBezTo>
                  <a:cubicBezTo>
                    <a:pt x="181" y="158"/>
                    <a:pt x="181" y="158"/>
                    <a:pt x="181" y="158"/>
                  </a:cubicBezTo>
                  <a:cubicBezTo>
                    <a:pt x="182" y="155"/>
                    <a:pt x="182" y="155"/>
                    <a:pt x="182" y="155"/>
                  </a:cubicBezTo>
                  <a:cubicBezTo>
                    <a:pt x="184" y="152"/>
                    <a:pt x="184" y="152"/>
                    <a:pt x="184" y="152"/>
                  </a:cubicBezTo>
                  <a:cubicBezTo>
                    <a:pt x="182" y="147"/>
                    <a:pt x="182" y="147"/>
                    <a:pt x="182" y="147"/>
                  </a:cubicBezTo>
                  <a:cubicBezTo>
                    <a:pt x="182" y="140"/>
                    <a:pt x="182" y="140"/>
                    <a:pt x="182" y="140"/>
                  </a:cubicBezTo>
                  <a:cubicBezTo>
                    <a:pt x="182" y="136"/>
                    <a:pt x="182" y="136"/>
                    <a:pt x="182" y="136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184" y="131"/>
                    <a:pt x="184" y="131"/>
                    <a:pt x="184" y="131"/>
                  </a:cubicBezTo>
                  <a:cubicBezTo>
                    <a:pt x="188" y="127"/>
                    <a:pt x="188" y="127"/>
                    <a:pt x="188" y="127"/>
                  </a:cubicBezTo>
                  <a:cubicBezTo>
                    <a:pt x="188" y="125"/>
                    <a:pt x="188" y="125"/>
                    <a:pt x="188" y="125"/>
                  </a:cubicBezTo>
                  <a:cubicBezTo>
                    <a:pt x="186" y="121"/>
                    <a:pt x="186" y="121"/>
                    <a:pt x="186" y="121"/>
                  </a:cubicBezTo>
                  <a:cubicBezTo>
                    <a:pt x="186" y="118"/>
                    <a:pt x="186" y="118"/>
                    <a:pt x="186" y="118"/>
                  </a:cubicBezTo>
                  <a:cubicBezTo>
                    <a:pt x="187" y="110"/>
                    <a:pt x="187" y="110"/>
                    <a:pt x="187" y="110"/>
                  </a:cubicBezTo>
                  <a:cubicBezTo>
                    <a:pt x="188" y="105"/>
                    <a:pt x="188" y="105"/>
                    <a:pt x="188" y="105"/>
                  </a:cubicBezTo>
                  <a:cubicBezTo>
                    <a:pt x="191" y="99"/>
                    <a:pt x="191" y="99"/>
                    <a:pt x="191" y="99"/>
                  </a:cubicBezTo>
                  <a:cubicBezTo>
                    <a:pt x="196" y="89"/>
                    <a:pt x="196" y="89"/>
                    <a:pt x="196" y="89"/>
                  </a:cubicBezTo>
                  <a:cubicBezTo>
                    <a:pt x="197" y="85"/>
                    <a:pt x="197" y="85"/>
                    <a:pt x="197" y="85"/>
                  </a:cubicBezTo>
                  <a:cubicBezTo>
                    <a:pt x="197" y="82"/>
                    <a:pt x="197" y="82"/>
                    <a:pt x="197" y="82"/>
                  </a:cubicBezTo>
                  <a:cubicBezTo>
                    <a:pt x="201" y="81"/>
                    <a:pt x="201" y="81"/>
                    <a:pt x="201" y="81"/>
                  </a:cubicBezTo>
                  <a:cubicBezTo>
                    <a:pt x="201" y="79"/>
                    <a:pt x="201" y="79"/>
                    <a:pt x="201" y="79"/>
                  </a:cubicBezTo>
                  <a:cubicBezTo>
                    <a:pt x="201" y="77"/>
                    <a:pt x="201" y="77"/>
                    <a:pt x="201" y="77"/>
                  </a:cubicBezTo>
                  <a:cubicBezTo>
                    <a:pt x="201" y="75"/>
                    <a:pt x="201" y="75"/>
                    <a:pt x="201" y="75"/>
                  </a:cubicBezTo>
                  <a:cubicBezTo>
                    <a:pt x="201" y="73"/>
                    <a:pt x="201" y="73"/>
                    <a:pt x="201" y="73"/>
                  </a:cubicBezTo>
                  <a:cubicBezTo>
                    <a:pt x="201" y="71"/>
                    <a:pt x="201" y="71"/>
                    <a:pt x="201" y="71"/>
                  </a:cubicBezTo>
                  <a:cubicBezTo>
                    <a:pt x="197" y="75"/>
                    <a:pt x="197" y="75"/>
                    <a:pt x="197" y="75"/>
                  </a:cubicBezTo>
                  <a:cubicBezTo>
                    <a:pt x="194" y="79"/>
                    <a:pt x="194" y="79"/>
                    <a:pt x="194" y="79"/>
                  </a:cubicBezTo>
                  <a:cubicBezTo>
                    <a:pt x="193" y="84"/>
                    <a:pt x="193" y="84"/>
                    <a:pt x="193" y="84"/>
                  </a:cubicBezTo>
                  <a:cubicBezTo>
                    <a:pt x="190" y="90"/>
                    <a:pt x="190" y="90"/>
                    <a:pt x="190" y="90"/>
                  </a:cubicBezTo>
                  <a:cubicBezTo>
                    <a:pt x="187" y="92"/>
                    <a:pt x="187" y="92"/>
                    <a:pt x="187" y="92"/>
                  </a:cubicBezTo>
                  <a:cubicBezTo>
                    <a:pt x="181" y="95"/>
                    <a:pt x="181" y="95"/>
                    <a:pt x="181" y="95"/>
                  </a:cubicBezTo>
                  <a:cubicBezTo>
                    <a:pt x="178" y="99"/>
                    <a:pt x="178" y="99"/>
                    <a:pt x="178" y="99"/>
                  </a:cubicBezTo>
                  <a:cubicBezTo>
                    <a:pt x="177" y="101"/>
                    <a:pt x="177" y="101"/>
                    <a:pt x="177" y="101"/>
                  </a:cubicBezTo>
                  <a:cubicBezTo>
                    <a:pt x="175" y="105"/>
                    <a:pt x="175" y="105"/>
                    <a:pt x="175" y="105"/>
                  </a:cubicBezTo>
                  <a:cubicBezTo>
                    <a:pt x="171" y="110"/>
                    <a:pt x="171" y="110"/>
                    <a:pt x="171" y="110"/>
                  </a:cubicBezTo>
                  <a:cubicBezTo>
                    <a:pt x="168" y="107"/>
                    <a:pt x="168" y="107"/>
                    <a:pt x="168" y="107"/>
                  </a:cubicBezTo>
                  <a:cubicBezTo>
                    <a:pt x="171" y="103"/>
                    <a:pt x="171" y="103"/>
                    <a:pt x="171" y="103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4" y="93"/>
                    <a:pt x="174" y="93"/>
                    <a:pt x="174" y="93"/>
                  </a:cubicBezTo>
                  <a:cubicBezTo>
                    <a:pt x="175" y="91"/>
                    <a:pt x="175" y="91"/>
                    <a:pt x="175" y="91"/>
                  </a:cubicBezTo>
                  <a:cubicBezTo>
                    <a:pt x="177" y="89"/>
                    <a:pt x="177" y="89"/>
                    <a:pt x="177" y="89"/>
                  </a:cubicBezTo>
                  <a:cubicBezTo>
                    <a:pt x="179" y="87"/>
                    <a:pt x="179" y="87"/>
                    <a:pt x="179" y="87"/>
                  </a:cubicBezTo>
                  <a:cubicBezTo>
                    <a:pt x="180" y="85"/>
                    <a:pt x="180" y="85"/>
                    <a:pt x="180" y="85"/>
                  </a:cubicBezTo>
                  <a:cubicBezTo>
                    <a:pt x="179" y="80"/>
                    <a:pt x="179" y="80"/>
                    <a:pt x="179" y="80"/>
                  </a:cubicBezTo>
                  <a:cubicBezTo>
                    <a:pt x="180" y="78"/>
                    <a:pt x="180" y="78"/>
                    <a:pt x="180" y="78"/>
                  </a:cubicBezTo>
                  <a:cubicBezTo>
                    <a:pt x="179" y="76"/>
                    <a:pt x="179" y="76"/>
                    <a:pt x="179" y="76"/>
                  </a:cubicBezTo>
                  <a:lnTo>
                    <a:pt x="178" y="69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70" name="Freeform 52"/>
            <p:cNvSpPr>
              <a:spLocks/>
            </p:cNvSpPr>
            <p:nvPr/>
          </p:nvSpPr>
          <p:spPr bwMode="auto">
            <a:xfrm>
              <a:off x="7268003" y="2274434"/>
              <a:ext cx="229357" cy="263085"/>
            </a:xfrm>
            <a:custGeom>
              <a:avLst/>
              <a:gdLst>
                <a:gd name="T0" fmla="*/ 114 w 136"/>
                <a:gd name="T1" fmla="*/ 8 h 156"/>
                <a:gd name="T2" fmla="*/ 101 w 136"/>
                <a:gd name="T3" fmla="*/ 17 h 156"/>
                <a:gd name="T4" fmla="*/ 93 w 136"/>
                <a:gd name="T5" fmla="*/ 22 h 156"/>
                <a:gd name="T6" fmla="*/ 88 w 136"/>
                <a:gd name="T7" fmla="*/ 27 h 156"/>
                <a:gd name="T8" fmla="*/ 82 w 136"/>
                <a:gd name="T9" fmla="*/ 27 h 156"/>
                <a:gd name="T10" fmla="*/ 74 w 136"/>
                <a:gd name="T11" fmla="*/ 33 h 156"/>
                <a:gd name="T12" fmla="*/ 69 w 136"/>
                <a:gd name="T13" fmla="*/ 33 h 156"/>
                <a:gd name="T14" fmla="*/ 65 w 136"/>
                <a:gd name="T15" fmla="*/ 31 h 156"/>
                <a:gd name="T16" fmla="*/ 60 w 136"/>
                <a:gd name="T17" fmla="*/ 29 h 156"/>
                <a:gd name="T18" fmla="*/ 55 w 136"/>
                <a:gd name="T19" fmla="*/ 27 h 156"/>
                <a:gd name="T20" fmla="*/ 47 w 136"/>
                <a:gd name="T21" fmla="*/ 23 h 156"/>
                <a:gd name="T22" fmla="*/ 0 w 136"/>
                <a:gd name="T23" fmla="*/ 28 h 156"/>
                <a:gd name="T24" fmla="*/ 16 w 136"/>
                <a:gd name="T25" fmla="*/ 136 h 156"/>
                <a:gd name="T26" fmla="*/ 22 w 136"/>
                <a:gd name="T27" fmla="*/ 133 h 156"/>
                <a:gd name="T28" fmla="*/ 31 w 136"/>
                <a:gd name="T29" fmla="*/ 140 h 156"/>
                <a:gd name="T30" fmla="*/ 34 w 136"/>
                <a:gd name="T31" fmla="*/ 146 h 156"/>
                <a:gd name="T32" fmla="*/ 42 w 136"/>
                <a:gd name="T33" fmla="*/ 148 h 156"/>
                <a:gd name="T34" fmla="*/ 46 w 136"/>
                <a:gd name="T35" fmla="*/ 151 h 156"/>
                <a:gd name="T36" fmla="*/ 49 w 136"/>
                <a:gd name="T37" fmla="*/ 149 h 156"/>
                <a:gd name="T38" fmla="*/ 52 w 136"/>
                <a:gd name="T39" fmla="*/ 146 h 156"/>
                <a:gd name="T40" fmla="*/ 60 w 136"/>
                <a:gd name="T41" fmla="*/ 150 h 156"/>
                <a:gd name="T42" fmla="*/ 67 w 136"/>
                <a:gd name="T43" fmla="*/ 148 h 156"/>
                <a:gd name="T44" fmla="*/ 71 w 136"/>
                <a:gd name="T45" fmla="*/ 144 h 156"/>
                <a:gd name="T46" fmla="*/ 75 w 136"/>
                <a:gd name="T47" fmla="*/ 146 h 156"/>
                <a:gd name="T48" fmla="*/ 83 w 136"/>
                <a:gd name="T49" fmla="*/ 155 h 156"/>
                <a:gd name="T50" fmla="*/ 85 w 136"/>
                <a:gd name="T51" fmla="*/ 156 h 156"/>
                <a:gd name="T52" fmla="*/ 92 w 136"/>
                <a:gd name="T53" fmla="*/ 149 h 156"/>
                <a:gd name="T54" fmla="*/ 94 w 136"/>
                <a:gd name="T55" fmla="*/ 142 h 156"/>
                <a:gd name="T56" fmla="*/ 100 w 136"/>
                <a:gd name="T57" fmla="*/ 128 h 156"/>
                <a:gd name="T58" fmla="*/ 105 w 136"/>
                <a:gd name="T59" fmla="*/ 130 h 156"/>
                <a:gd name="T60" fmla="*/ 109 w 136"/>
                <a:gd name="T61" fmla="*/ 116 h 156"/>
                <a:gd name="T62" fmla="*/ 118 w 136"/>
                <a:gd name="T63" fmla="*/ 110 h 156"/>
                <a:gd name="T64" fmla="*/ 129 w 136"/>
                <a:gd name="T65" fmla="*/ 99 h 156"/>
                <a:gd name="T66" fmla="*/ 131 w 136"/>
                <a:gd name="T67" fmla="*/ 91 h 156"/>
                <a:gd name="T68" fmla="*/ 132 w 136"/>
                <a:gd name="T69" fmla="*/ 77 h 156"/>
                <a:gd name="T70" fmla="*/ 133 w 136"/>
                <a:gd name="T71" fmla="*/ 70 h 156"/>
                <a:gd name="T72" fmla="*/ 133 w 136"/>
                <a:gd name="T73" fmla="*/ 61 h 156"/>
                <a:gd name="T74" fmla="*/ 133 w 136"/>
                <a:gd name="T75" fmla="*/ 55 h 156"/>
                <a:gd name="T76" fmla="*/ 126 w 136"/>
                <a:gd name="T7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6" h="156">
                  <a:moveTo>
                    <a:pt x="121" y="5"/>
                  </a:moveTo>
                  <a:lnTo>
                    <a:pt x="114" y="8"/>
                  </a:lnTo>
                  <a:lnTo>
                    <a:pt x="108" y="13"/>
                  </a:lnTo>
                  <a:lnTo>
                    <a:pt x="101" y="17"/>
                  </a:lnTo>
                  <a:lnTo>
                    <a:pt x="96" y="21"/>
                  </a:lnTo>
                  <a:lnTo>
                    <a:pt x="93" y="22"/>
                  </a:lnTo>
                  <a:lnTo>
                    <a:pt x="91" y="24"/>
                  </a:lnTo>
                  <a:lnTo>
                    <a:pt x="88" y="27"/>
                  </a:lnTo>
                  <a:lnTo>
                    <a:pt x="85" y="27"/>
                  </a:lnTo>
                  <a:lnTo>
                    <a:pt x="82" y="27"/>
                  </a:lnTo>
                  <a:lnTo>
                    <a:pt x="78" y="29"/>
                  </a:lnTo>
                  <a:lnTo>
                    <a:pt x="74" y="33"/>
                  </a:lnTo>
                  <a:lnTo>
                    <a:pt x="71" y="33"/>
                  </a:lnTo>
                  <a:lnTo>
                    <a:pt x="69" y="33"/>
                  </a:lnTo>
                  <a:lnTo>
                    <a:pt x="68" y="33"/>
                  </a:lnTo>
                  <a:lnTo>
                    <a:pt x="65" y="31"/>
                  </a:lnTo>
                  <a:lnTo>
                    <a:pt x="62" y="28"/>
                  </a:lnTo>
                  <a:lnTo>
                    <a:pt x="60" y="29"/>
                  </a:lnTo>
                  <a:lnTo>
                    <a:pt x="56" y="28"/>
                  </a:lnTo>
                  <a:lnTo>
                    <a:pt x="55" y="27"/>
                  </a:lnTo>
                  <a:lnTo>
                    <a:pt x="51" y="24"/>
                  </a:lnTo>
                  <a:lnTo>
                    <a:pt x="47" y="23"/>
                  </a:lnTo>
                  <a:lnTo>
                    <a:pt x="39" y="22"/>
                  </a:lnTo>
                  <a:lnTo>
                    <a:pt x="0" y="28"/>
                  </a:lnTo>
                  <a:lnTo>
                    <a:pt x="11" y="134"/>
                  </a:lnTo>
                  <a:lnTo>
                    <a:pt x="16" y="136"/>
                  </a:lnTo>
                  <a:lnTo>
                    <a:pt x="21" y="134"/>
                  </a:lnTo>
                  <a:lnTo>
                    <a:pt x="22" y="133"/>
                  </a:lnTo>
                  <a:lnTo>
                    <a:pt x="27" y="137"/>
                  </a:lnTo>
                  <a:lnTo>
                    <a:pt x="31" y="140"/>
                  </a:lnTo>
                  <a:lnTo>
                    <a:pt x="33" y="144"/>
                  </a:lnTo>
                  <a:lnTo>
                    <a:pt x="34" y="146"/>
                  </a:lnTo>
                  <a:lnTo>
                    <a:pt x="39" y="147"/>
                  </a:lnTo>
                  <a:lnTo>
                    <a:pt x="42" y="148"/>
                  </a:lnTo>
                  <a:lnTo>
                    <a:pt x="44" y="149"/>
                  </a:lnTo>
                  <a:lnTo>
                    <a:pt x="46" y="151"/>
                  </a:lnTo>
                  <a:lnTo>
                    <a:pt x="49" y="150"/>
                  </a:lnTo>
                  <a:lnTo>
                    <a:pt x="49" y="149"/>
                  </a:lnTo>
                  <a:lnTo>
                    <a:pt x="51" y="147"/>
                  </a:lnTo>
                  <a:lnTo>
                    <a:pt x="52" y="146"/>
                  </a:lnTo>
                  <a:lnTo>
                    <a:pt x="55" y="148"/>
                  </a:lnTo>
                  <a:lnTo>
                    <a:pt x="60" y="150"/>
                  </a:lnTo>
                  <a:lnTo>
                    <a:pt x="66" y="149"/>
                  </a:lnTo>
                  <a:lnTo>
                    <a:pt x="67" y="148"/>
                  </a:lnTo>
                  <a:lnTo>
                    <a:pt x="69" y="145"/>
                  </a:lnTo>
                  <a:lnTo>
                    <a:pt x="71" y="144"/>
                  </a:lnTo>
                  <a:lnTo>
                    <a:pt x="72" y="143"/>
                  </a:lnTo>
                  <a:lnTo>
                    <a:pt x="75" y="146"/>
                  </a:lnTo>
                  <a:lnTo>
                    <a:pt x="79" y="151"/>
                  </a:lnTo>
                  <a:lnTo>
                    <a:pt x="83" y="155"/>
                  </a:lnTo>
                  <a:lnTo>
                    <a:pt x="86" y="155"/>
                  </a:lnTo>
                  <a:lnTo>
                    <a:pt x="85" y="156"/>
                  </a:lnTo>
                  <a:lnTo>
                    <a:pt x="88" y="153"/>
                  </a:lnTo>
                  <a:lnTo>
                    <a:pt x="92" y="149"/>
                  </a:lnTo>
                  <a:lnTo>
                    <a:pt x="94" y="146"/>
                  </a:lnTo>
                  <a:lnTo>
                    <a:pt x="94" y="142"/>
                  </a:lnTo>
                  <a:lnTo>
                    <a:pt x="97" y="131"/>
                  </a:lnTo>
                  <a:lnTo>
                    <a:pt x="100" y="128"/>
                  </a:lnTo>
                  <a:lnTo>
                    <a:pt x="104" y="131"/>
                  </a:lnTo>
                  <a:lnTo>
                    <a:pt x="105" y="130"/>
                  </a:lnTo>
                  <a:lnTo>
                    <a:pt x="106" y="120"/>
                  </a:lnTo>
                  <a:lnTo>
                    <a:pt x="109" y="116"/>
                  </a:lnTo>
                  <a:lnTo>
                    <a:pt x="113" y="110"/>
                  </a:lnTo>
                  <a:lnTo>
                    <a:pt x="118" y="110"/>
                  </a:lnTo>
                  <a:lnTo>
                    <a:pt x="121" y="106"/>
                  </a:lnTo>
                  <a:lnTo>
                    <a:pt x="129" y="99"/>
                  </a:lnTo>
                  <a:lnTo>
                    <a:pt x="131" y="94"/>
                  </a:lnTo>
                  <a:lnTo>
                    <a:pt x="131" y="91"/>
                  </a:lnTo>
                  <a:lnTo>
                    <a:pt x="132" y="83"/>
                  </a:lnTo>
                  <a:lnTo>
                    <a:pt x="132" y="77"/>
                  </a:lnTo>
                  <a:lnTo>
                    <a:pt x="133" y="74"/>
                  </a:lnTo>
                  <a:lnTo>
                    <a:pt x="133" y="70"/>
                  </a:lnTo>
                  <a:lnTo>
                    <a:pt x="133" y="62"/>
                  </a:lnTo>
                  <a:lnTo>
                    <a:pt x="133" y="61"/>
                  </a:lnTo>
                  <a:lnTo>
                    <a:pt x="132" y="58"/>
                  </a:lnTo>
                  <a:lnTo>
                    <a:pt x="133" y="55"/>
                  </a:lnTo>
                  <a:lnTo>
                    <a:pt x="136" y="55"/>
                  </a:lnTo>
                  <a:lnTo>
                    <a:pt x="126" y="0"/>
                  </a:lnTo>
                  <a:lnTo>
                    <a:pt x="121" y="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71" name="Freeform 53"/>
            <p:cNvSpPr>
              <a:spLocks/>
            </p:cNvSpPr>
            <p:nvPr/>
          </p:nvSpPr>
          <p:spPr bwMode="auto">
            <a:xfrm>
              <a:off x="7119596" y="2319969"/>
              <a:ext cx="168644" cy="290068"/>
            </a:xfrm>
            <a:custGeom>
              <a:avLst/>
              <a:gdLst>
                <a:gd name="T0" fmla="*/ 5 w 100"/>
                <a:gd name="T1" fmla="*/ 167 h 172"/>
                <a:gd name="T2" fmla="*/ 16 w 100"/>
                <a:gd name="T3" fmla="*/ 163 h 172"/>
                <a:gd name="T4" fmla="*/ 24 w 100"/>
                <a:gd name="T5" fmla="*/ 163 h 172"/>
                <a:gd name="T6" fmla="*/ 31 w 100"/>
                <a:gd name="T7" fmla="*/ 168 h 172"/>
                <a:gd name="T8" fmla="*/ 32 w 100"/>
                <a:gd name="T9" fmla="*/ 163 h 172"/>
                <a:gd name="T10" fmla="*/ 38 w 100"/>
                <a:gd name="T11" fmla="*/ 161 h 172"/>
                <a:gd name="T12" fmla="*/ 44 w 100"/>
                <a:gd name="T13" fmla="*/ 163 h 172"/>
                <a:gd name="T14" fmla="*/ 49 w 100"/>
                <a:gd name="T15" fmla="*/ 161 h 172"/>
                <a:gd name="T16" fmla="*/ 52 w 100"/>
                <a:gd name="T17" fmla="*/ 154 h 172"/>
                <a:gd name="T18" fmla="*/ 55 w 100"/>
                <a:gd name="T19" fmla="*/ 150 h 172"/>
                <a:gd name="T20" fmla="*/ 59 w 100"/>
                <a:gd name="T21" fmla="*/ 157 h 172"/>
                <a:gd name="T22" fmla="*/ 66 w 100"/>
                <a:gd name="T23" fmla="*/ 157 h 172"/>
                <a:gd name="T24" fmla="*/ 68 w 100"/>
                <a:gd name="T25" fmla="*/ 150 h 172"/>
                <a:gd name="T26" fmla="*/ 74 w 100"/>
                <a:gd name="T27" fmla="*/ 145 h 172"/>
                <a:gd name="T28" fmla="*/ 78 w 100"/>
                <a:gd name="T29" fmla="*/ 139 h 172"/>
                <a:gd name="T30" fmla="*/ 80 w 100"/>
                <a:gd name="T31" fmla="*/ 131 h 172"/>
                <a:gd name="T32" fmla="*/ 81 w 100"/>
                <a:gd name="T33" fmla="*/ 127 h 172"/>
                <a:gd name="T34" fmla="*/ 90 w 100"/>
                <a:gd name="T35" fmla="*/ 125 h 172"/>
                <a:gd name="T36" fmla="*/ 98 w 100"/>
                <a:gd name="T37" fmla="*/ 123 h 172"/>
                <a:gd name="T38" fmla="*/ 99 w 100"/>
                <a:gd name="T39" fmla="*/ 115 h 172"/>
                <a:gd name="T40" fmla="*/ 98 w 100"/>
                <a:gd name="T41" fmla="*/ 112 h 172"/>
                <a:gd name="T42" fmla="*/ 99 w 100"/>
                <a:gd name="T43" fmla="*/ 107 h 172"/>
                <a:gd name="T44" fmla="*/ 88 w 100"/>
                <a:gd name="T45" fmla="*/ 0 h 172"/>
                <a:gd name="T46" fmla="*/ 27 w 100"/>
                <a:gd name="T47" fmla="*/ 5 h 172"/>
                <a:gd name="T48" fmla="*/ 16 w 100"/>
                <a:gd name="T49" fmla="*/ 12 h 172"/>
                <a:gd name="T50" fmla="*/ 8 w 100"/>
                <a:gd name="T51" fmla="*/ 12 h 172"/>
                <a:gd name="T52" fmla="*/ 10 w 100"/>
                <a:gd name="T53" fmla="*/ 106 h 172"/>
                <a:gd name="T54" fmla="*/ 10 w 100"/>
                <a:gd name="T55" fmla="*/ 113 h 172"/>
                <a:gd name="T56" fmla="*/ 15 w 100"/>
                <a:gd name="T57" fmla="*/ 124 h 172"/>
                <a:gd name="T58" fmla="*/ 16 w 100"/>
                <a:gd name="T59" fmla="*/ 134 h 172"/>
                <a:gd name="T60" fmla="*/ 11 w 100"/>
                <a:gd name="T61" fmla="*/ 140 h 172"/>
                <a:gd name="T62" fmla="*/ 8 w 100"/>
                <a:gd name="T63" fmla="*/ 147 h 172"/>
                <a:gd name="T64" fmla="*/ 4 w 100"/>
                <a:gd name="T65" fmla="*/ 156 h 172"/>
                <a:gd name="T66" fmla="*/ 0 w 100"/>
                <a:gd name="T67" fmla="*/ 161 h 172"/>
                <a:gd name="T68" fmla="*/ 1 w 100"/>
                <a:gd name="T69" fmla="*/ 171 h 172"/>
                <a:gd name="T70" fmla="*/ 2 w 100"/>
                <a:gd name="T71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0" h="172">
                  <a:moveTo>
                    <a:pt x="5" y="172"/>
                  </a:moveTo>
                  <a:lnTo>
                    <a:pt x="5" y="167"/>
                  </a:lnTo>
                  <a:lnTo>
                    <a:pt x="13" y="167"/>
                  </a:lnTo>
                  <a:lnTo>
                    <a:pt x="16" y="163"/>
                  </a:lnTo>
                  <a:lnTo>
                    <a:pt x="19" y="163"/>
                  </a:lnTo>
                  <a:lnTo>
                    <a:pt x="24" y="163"/>
                  </a:lnTo>
                  <a:lnTo>
                    <a:pt x="27" y="166"/>
                  </a:lnTo>
                  <a:lnTo>
                    <a:pt x="31" y="168"/>
                  </a:lnTo>
                  <a:lnTo>
                    <a:pt x="32" y="167"/>
                  </a:lnTo>
                  <a:lnTo>
                    <a:pt x="32" y="163"/>
                  </a:lnTo>
                  <a:lnTo>
                    <a:pt x="36" y="162"/>
                  </a:lnTo>
                  <a:lnTo>
                    <a:pt x="38" y="161"/>
                  </a:lnTo>
                  <a:lnTo>
                    <a:pt x="42" y="161"/>
                  </a:lnTo>
                  <a:lnTo>
                    <a:pt x="44" y="163"/>
                  </a:lnTo>
                  <a:lnTo>
                    <a:pt x="48" y="164"/>
                  </a:lnTo>
                  <a:lnTo>
                    <a:pt x="49" y="161"/>
                  </a:lnTo>
                  <a:lnTo>
                    <a:pt x="49" y="157"/>
                  </a:lnTo>
                  <a:lnTo>
                    <a:pt x="52" y="154"/>
                  </a:lnTo>
                  <a:lnTo>
                    <a:pt x="53" y="150"/>
                  </a:lnTo>
                  <a:lnTo>
                    <a:pt x="55" y="150"/>
                  </a:lnTo>
                  <a:lnTo>
                    <a:pt x="56" y="154"/>
                  </a:lnTo>
                  <a:lnTo>
                    <a:pt x="59" y="157"/>
                  </a:lnTo>
                  <a:lnTo>
                    <a:pt x="60" y="158"/>
                  </a:lnTo>
                  <a:lnTo>
                    <a:pt x="66" y="157"/>
                  </a:lnTo>
                  <a:lnTo>
                    <a:pt x="68" y="153"/>
                  </a:lnTo>
                  <a:lnTo>
                    <a:pt x="68" y="150"/>
                  </a:lnTo>
                  <a:lnTo>
                    <a:pt x="71" y="145"/>
                  </a:lnTo>
                  <a:lnTo>
                    <a:pt x="74" y="145"/>
                  </a:lnTo>
                  <a:lnTo>
                    <a:pt x="76" y="143"/>
                  </a:lnTo>
                  <a:lnTo>
                    <a:pt x="78" y="139"/>
                  </a:lnTo>
                  <a:lnTo>
                    <a:pt x="80" y="135"/>
                  </a:lnTo>
                  <a:lnTo>
                    <a:pt x="80" y="131"/>
                  </a:lnTo>
                  <a:lnTo>
                    <a:pt x="81" y="129"/>
                  </a:lnTo>
                  <a:lnTo>
                    <a:pt x="81" y="127"/>
                  </a:lnTo>
                  <a:lnTo>
                    <a:pt x="82" y="126"/>
                  </a:lnTo>
                  <a:lnTo>
                    <a:pt x="90" y="125"/>
                  </a:lnTo>
                  <a:lnTo>
                    <a:pt x="94" y="123"/>
                  </a:lnTo>
                  <a:lnTo>
                    <a:pt x="98" y="123"/>
                  </a:lnTo>
                  <a:lnTo>
                    <a:pt x="100" y="121"/>
                  </a:lnTo>
                  <a:lnTo>
                    <a:pt x="99" y="115"/>
                  </a:lnTo>
                  <a:lnTo>
                    <a:pt x="100" y="113"/>
                  </a:lnTo>
                  <a:lnTo>
                    <a:pt x="98" y="112"/>
                  </a:lnTo>
                  <a:lnTo>
                    <a:pt x="97" y="108"/>
                  </a:lnTo>
                  <a:lnTo>
                    <a:pt x="99" y="107"/>
                  </a:lnTo>
                  <a:lnTo>
                    <a:pt x="88" y="1"/>
                  </a:lnTo>
                  <a:lnTo>
                    <a:pt x="88" y="0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0" y="9"/>
                  </a:lnTo>
                  <a:lnTo>
                    <a:pt x="16" y="12"/>
                  </a:lnTo>
                  <a:lnTo>
                    <a:pt x="13" y="13"/>
                  </a:lnTo>
                  <a:lnTo>
                    <a:pt x="8" y="12"/>
                  </a:lnTo>
                  <a:lnTo>
                    <a:pt x="11" y="103"/>
                  </a:lnTo>
                  <a:lnTo>
                    <a:pt x="10" y="106"/>
                  </a:lnTo>
                  <a:lnTo>
                    <a:pt x="10" y="109"/>
                  </a:lnTo>
                  <a:lnTo>
                    <a:pt x="10" y="113"/>
                  </a:lnTo>
                  <a:lnTo>
                    <a:pt x="11" y="117"/>
                  </a:lnTo>
                  <a:lnTo>
                    <a:pt x="15" y="124"/>
                  </a:lnTo>
                  <a:lnTo>
                    <a:pt x="16" y="130"/>
                  </a:lnTo>
                  <a:lnTo>
                    <a:pt x="16" y="134"/>
                  </a:lnTo>
                  <a:lnTo>
                    <a:pt x="13" y="136"/>
                  </a:lnTo>
                  <a:lnTo>
                    <a:pt x="11" y="140"/>
                  </a:lnTo>
                  <a:lnTo>
                    <a:pt x="10" y="145"/>
                  </a:lnTo>
                  <a:lnTo>
                    <a:pt x="8" y="147"/>
                  </a:lnTo>
                  <a:lnTo>
                    <a:pt x="5" y="150"/>
                  </a:lnTo>
                  <a:lnTo>
                    <a:pt x="4" y="156"/>
                  </a:lnTo>
                  <a:lnTo>
                    <a:pt x="2" y="157"/>
                  </a:lnTo>
                  <a:lnTo>
                    <a:pt x="0" y="161"/>
                  </a:lnTo>
                  <a:lnTo>
                    <a:pt x="0" y="167"/>
                  </a:lnTo>
                  <a:lnTo>
                    <a:pt x="1" y="171"/>
                  </a:lnTo>
                  <a:lnTo>
                    <a:pt x="2" y="172"/>
                  </a:lnTo>
                  <a:lnTo>
                    <a:pt x="2" y="172"/>
                  </a:lnTo>
                  <a:lnTo>
                    <a:pt x="5" y="17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72" name="Freeform 54"/>
            <p:cNvSpPr>
              <a:spLocks/>
            </p:cNvSpPr>
            <p:nvPr/>
          </p:nvSpPr>
          <p:spPr bwMode="auto">
            <a:xfrm>
              <a:off x="6929028" y="2282867"/>
              <a:ext cx="217551" cy="381136"/>
            </a:xfrm>
            <a:custGeom>
              <a:avLst/>
              <a:gdLst>
                <a:gd name="T0" fmla="*/ 88 w 129"/>
                <a:gd name="T1" fmla="*/ 217 h 226"/>
                <a:gd name="T2" fmla="*/ 96 w 129"/>
                <a:gd name="T3" fmla="*/ 222 h 226"/>
                <a:gd name="T4" fmla="*/ 102 w 129"/>
                <a:gd name="T5" fmla="*/ 222 h 226"/>
                <a:gd name="T6" fmla="*/ 102 w 129"/>
                <a:gd name="T7" fmla="*/ 216 h 226"/>
                <a:gd name="T8" fmla="*/ 105 w 129"/>
                <a:gd name="T9" fmla="*/ 209 h 226"/>
                <a:gd name="T10" fmla="*/ 113 w 129"/>
                <a:gd name="T11" fmla="*/ 206 h 226"/>
                <a:gd name="T12" fmla="*/ 112 w 129"/>
                <a:gd name="T13" fmla="*/ 200 h 226"/>
                <a:gd name="T14" fmla="*/ 112 w 129"/>
                <a:gd name="T15" fmla="*/ 195 h 226"/>
                <a:gd name="T16" fmla="*/ 115 w 129"/>
                <a:gd name="T17" fmla="*/ 194 h 226"/>
                <a:gd name="T18" fmla="*/ 113 w 129"/>
                <a:gd name="T19" fmla="*/ 189 h 226"/>
                <a:gd name="T20" fmla="*/ 115 w 129"/>
                <a:gd name="T21" fmla="*/ 179 h 226"/>
                <a:gd name="T22" fmla="*/ 118 w 129"/>
                <a:gd name="T23" fmla="*/ 172 h 226"/>
                <a:gd name="T24" fmla="*/ 123 w 129"/>
                <a:gd name="T25" fmla="*/ 167 h 226"/>
                <a:gd name="T26" fmla="*/ 126 w 129"/>
                <a:gd name="T27" fmla="*/ 158 h 226"/>
                <a:gd name="T28" fmla="*/ 129 w 129"/>
                <a:gd name="T29" fmla="*/ 152 h 226"/>
                <a:gd name="T30" fmla="*/ 124 w 129"/>
                <a:gd name="T31" fmla="*/ 139 h 226"/>
                <a:gd name="T32" fmla="*/ 123 w 129"/>
                <a:gd name="T33" fmla="*/ 131 h 226"/>
                <a:gd name="T34" fmla="*/ 124 w 129"/>
                <a:gd name="T35" fmla="*/ 125 h 226"/>
                <a:gd name="T36" fmla="*/ 122 w 129"/>
                <a:gd name="T37" fmla="*/ 34 h 226"/>
                <a:gd name="T38" fmla="*/ 116 w 129"/>
                <a:gd name="T39" fmla="*/ 26 h 226"/>
                <a:gd name="T40" fmla="*/ 113 w 129"/>
                <a:gd name="T41" fmla="*/ 17 h 226"/>
                <a:gd name="T42" fmla="*/ 107 w 129"/>
                <a:gd name="T43" fmla="*/ 3 h 226"/>
                <a:gd name="T44" fmla="*/ 24 w 129"/>
                <a:gd name="T45" fmla="*/ 5 h 226"/>
                <a:gd name="T46" fmla="*/ 22 w 129"/>
                <a:gd name="T47" fmla="*/ 3 h 226"/>
                <a:gd name="T48" fmla="*/ 21 w 129"/>
                <a:gd name="T49" fmla="*/ 8 h 226"/>
                <a:gd name="T50" fmla="*/ 28 w 129"/>
                <a:gd name="T51" fmla="*/ 14 h 226"/>
                <a:gd name="T52" fmla="*/ 38 w 129"/>
                <a:gd name="T53" fmla="*/ 23 h 226"/>
                <a:gd name="T54" fmla="*/ 36 w 129"/>
                <a:gd name="T55" fmla="*/ 32 h 226"/>
                <a:gd name="T56" fmla="*/ 31 w 129"/>
                <a:gd name="T57" fmla="*/ 43 h 226"/>
                <a:gd name="T58" fmla="*/ 27 w 129"/>
                <a:gd name="T59" fmla="*/ 47 h 226"/>
                <a:gd name="T60" fmla="*/ 15 w 129"/>
                <a:gd name="T61" fmla="*/ 50 h 226"/>
                <a:gd name="T62" fmla="*/ 12 w 129"/>
                <a:gd name="T63" fmla="*/ 55 h 226"/>
                <a:gd name="T64" fmla="*/ 15 w 129"/>
                <a:gd name="T65" fmla="*/ 65 h 226"/>
                <a:gd name="T66" fmla="*/ 13 w 129"/>
                <a:gd name="T67" fmla="*/ 70 h 226"/>
                <a:gd name="T68" fmla="*/ 11 w 129"/>
                <a:gd name="T69" fmla="*/ 77 h 226"/>
                <a:gd name="T70" fmla="*/ 2 w 129"/>
                <a:gd name="T71" fmla="*/ 86 h 226"/>
                <a:gd name="T72" fmla="*/ 0 w 129"/>
                <a:gd name="T73" fmla="*/ 95 h 226"/>
                <a:gd name="T74" fmla="*/ 0 w 129"/>
                <a:gd name="T75" fmla="*/ 113 h 226"/>
                <a:gd name="T76" fmla="*/ 21 w 129"/>
                <a:gd name="T77" fmla="*/ 136 h 226"/>
                <a:gd name="T78" fmla="*/ 25 w 129"/>
                <a:gd name="T79" fmla="*/ 150 h 226"/>
                <a:gd name="T80" fmla="*/ 31 w 129"/>
                <a:gd name="T81" fmla="*/ 151 h 226"/>
                <a:gd name="T82" fmla="*/ 39 w 129"/>
                <a:gd name="T83" fmla="*/ 150 h 226"/>
                <a:gd name="T84" fmla="*/ 45 w 129"/>
                <a:gd name="T85" fmla="*/ 156 h 226"/>
                <a:gd name="T86" fmla="*/ 41 w 129"/>
                <a:gd name="T87" fmla="*/ 167 h 226"/>
                <a:gd name="T88" fmla="*/ 39 w 129"/>
                <a:gd name="T89" fmla="*/ 175 h 226"/>
                <a:gd name="T90" fmla="*/ 44 w 129"/>
                <a:gd name="T91" fmla="*/ 185 h 226"/>
                <a:gd name="T92" fmla="*/ 53 w 129"/>
                <a:gd name="T93" fmla="*/ 189 h 226"/>
                <a:gd name="T94" fmla="*/ 68 w 129"/>
                <a:gd name="T95" fmla="*/ 200 h 226"/>
                <a:gd name="T96" fmla="*/ 70 w 129"/>
                <a:gd name="T97" fmla="*/ 214 h 226"/>
                <a:gd name="T98" fmla="*/ 74 w 129"/>
                <a:gd name="T99" fmla="*/ 222 h 226"/>
                <a:gd name="T100" fmla="*/ 76 w 129"/>
                <a:gd name="T101" fmla="*/ 222 h 226"/>
                <a:gd name="T102" fmla="*/ 83 w 129"/>
                <a:gd name="T103" fmla="*/ 22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9" h="226">
                  <a:moveTo>
                    <a:pt x="86" y="218"/>
                  </a:moveTo>
                  <a:lnTo>
                    <a:pt x="88" y="217"/>
                  </a:lnTo>
                  <a:lnTo>
                    <a:pt x="92" y="219"/>
                  </a:lnTo>
                  <a:lnTo>
                    <a:pt x="96" y="222"/>
                  </a:lnTo>
                  <a:lnTo>
                    <a:pt x="99" y="222"/>
                  </a:lnTo>
                  <a:lnTo>
                    <a:pt x="102" y="222"/>
                  </a:lnTo>
                  <a:lnTo>
                    <a:pt x="104" y="221"/>
                  </a:lnTo>
                  <a:lnTo>
                    <a:pt x="102" y="216"/>
                  </a:lnTo>
                  <a:lnTo>
                    <a:pt x="102" y="211"/>
                  </a:lnTo>
                  <a:lnTo>
                    <a:pt x="105" y="209"/>
                  </a:lnTo>
                  <a:lnTo>
                    <a:pt x="111" y="207"/>
                  </a:lnTo>
                  <a:lnTo>
                    <a:pt x="113" y="206"/>
                  </a:lnTo>
                  <a:lnTo>
                    <a:pt x="112" y="203"/>
                  </a:lnTo>
                  <a:lnTo>
                    <a:pt x="112" y="200"/>
                  </a:lnTo>
                  <a:lnTo>
                    <a:pt x="112" y="199"/>
                  </a:lnTo>
                  <a:lnTo>
                    <a:pt x="112" y="195"/>
                  </a:lnTo>
                  <a:lnTo>
                    <a:pt x="115" y="194"/>
                  </a:lnTo>
                  <a:lnTo>
                    <a:pt x="115" y="194"/>
                  </a:lnTo>
                  <a:lnTo>
                    <a:pt x="114" y="193"/>
                  </a:lnTo>
                  <a:lnTo>
                    <a:pt x="113" y="189"/>
                  </a:lnTo>
                  <a:lnTo>
                    <a:pt x="113" y="183"/>
                  </a:lnTo>
                  <a:lnTo>
                    <a:pt x="115" y="179"/>
                  </a:lnTo>
                  <a:lnTo>
                    <a:pt x="117" y="178"/>
                  </a:lnTo>
                  <a:lnTo>
                    <a:pt x="118" y="172"/>
                  </a:lnTo>
                  <a:lnTo>
                    <a:pt x="121" y="169"/>
                  </a:lnTo>
                  <a:lnTo>
                    <a:pt x="123" y="167"/>
                  </a:lnTo>
                  <a:lnTo>
                    <a:pt x="124" y="162"/>
                  </a:lnTo>
                  <a:lnTo>
                    <a:pt x="126" y="158"/>
                  </a:lnTo>
                  <a:lnTo>
                    <a:pt x="129" y="156"/>
                  </a:lnTo>
                  <a:lnTo>
                    <a:pt x="129" y="152"/>
                  </a:lnTo>
                  <a:lnTo>
                    <a:pt x="128" y="146"/>
                  </a:lnTo>
                  <a:lnTo>
                    <a:pt x="124" y="139"/>
                  </a:lnTo>
                  <a:lnTo>
                    <a:pt x="123" y="135"/>
                  </a:lnTo>
                  <a:lnTo>
                    <a:pt x="123" y="131"/>
                  </a:lnTo>
                  <a:lnTo>
                    <a:pt x="123" y="128"/>
                  </a:lnTo>
                  <a:lnTo>
                    <a:pt x="124" y="125"/>
                  </a:lnTo>
                  <a:lnTo>
                    <a:pt x="121" y="34"/>
                  </a:lnTo>
                  <a:lnTo>
                    <a:pt x="122" y="34"/>
                  </a:lnTo>
                  <a:lnTo>
                    <a:pt x="118" y="31"/>
                  </a:lnTo>
                  <a:lnTo>
                    <a:pt x="116" y="26"/>
                  </a:lnTo>
                  <a:lnTo>
                    <a:pt x="114" y="23"/>
                  </a:lnTo>
                  <a:lnTo>
                    <a:pt x="113" y="17"/>
                  </a:lnTo>
                  <a:lnTo>
                    <a:pt x="109" y="13"/>
                  </a:lnTo>
                  <a:lnTo>
                    <a:pt x="107" y="3"/>
                  </a:lnTo>
                  <a:lnTo>
                    <a:pt x="107" y="0"/>
                  </a:lnTo>
                  <a:lnTo>
                    <a:pt x="24" y="5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1" y="6"/>
                  </a:lnTo>
                  <a:lnTo>
                    <a:pt x="21" y="8"/>
                  </a:lnTo>
                  <a:lnTo>
                    <a:pt x="24" y="11"/>
                  </a:lnTo>
                  <a:lnTo>
                    <a:pt x="28" y="14"/>
                  </a:lnTo>
                  <a:lnTo>
                    <a:pt x="33" y="18"/>
                  </a:lnTo>
                  <a:lnTo>
                    <a:pt x="38" y="23"/>
                  </a:lnTo>
                  <a:lnTo>
                    <a:pt x="38" y="26"/>
                  </a:lnTo>
                  <a:lnTo>
                    <a:pt x="36" y="32"/>
                  </a:lnTo>
                  <a:lnTo>
                    <a:pt x="34" y="35"/>
                  </a:lnTo>
                  <a:lnTo>
                    <a:pt x="31" y="43"/>
                  </a:lnTo>
                  <a:lnTo>
                    <a:pt x="29" y="45"/>
                  </a:lnTo>
                  <a:lnTo>
                    <a:pt x="27" y="47"/>
                  </a:lnTo>
                  <a:lnTo>
                    <a:pt x="21" y="50"/>
                  </a:lnTo>
                  <a:lnTo>
                    <a:pt x="15" y="50"/>
                  </a:lnTo>
                  <a:lnTo>
                    <a:pt x="12" y="51"/>
                  </a:lnTo>
                  <a:lnTo>
                    <a:pt x="12" y="55"/>
                  </a:lnTo>
                  <a:lnTo>
                    <a:pt x="12" y="58"/>
                  </a:lnTo>
                  <a:lnTo>
                    <a:pt x="15" y="65"/>
                  </a:lnTo>
                  <a:lnTo>
                    <a:pt x="17" y="67"/>
                  </a:lnTo>
                  <a:lnTo>
                    <a:pt x="13" y="70"/>
                  </a:lnTo>
                  <a:lnTo>
                    <a:pt x="13" y="77"/>
                  </a:lnTo>
                  <a:lnTo>
                    <a:pt x="11" y="77"/>
                  </a:lnTo>
                  <a:lnTo>
                    <a:pt x="8" y="80"/>
                  </a:lnTo>
                  <a:lnTo>
                    <a:pt x="2" y="86"/>
                  </a:lnTo>
                  <a:lnTo>
                    <a:pt x="3" y="92"/>
                  </a:lnTo>
                  <a:lnTo>
                    <a:pt x="0" y="95"/>
                  </a:lnTo>
                  <a:lnTo>
                    <a:pt x="0" y="104"/>
                  </a:lnTo>
                  <a:lnTo>
                    <a:pt x="0" y="113"/>
                  </a:lnTo>
                  <a:lnTo>
                    <a:pt x="6" y="123"/>
                  </a:lnTo>
                  <a:lnTo>
                    <a:pt x="21" y="136"/>
                  </a:lnTo>
                  <a:lnTo>
                    <a:pt x="25" y="142"/>
                  </a:lnTo>
                  <a:lnTo>
                    <a:pt x="25" y="150"/>
                  </a:lnTo>
                  <a:lnTo>
                    <a:pt x="30" y="154"/>
                  </a:lnTo>
                  <a:lnTo>
                    <a:pt x="31" y="151"/>
                  </a:lnTo>
                  <a:lnTo>
                    <a:pt x="34" y="150"/>
                  </a:lnTo>
                  <a:lnTo>
                    <a:pt x="39" y="150"/>
                  </a:lnTo>
                  <a:lnTo>
                    <a:pt x="42" y="153"/>
                  </a:lnTo>
                  <a:lnTo>
                    <a:pt x="45" y="156"/>
                  </a:lnTo>
                  <a:lnTo>
                    <a:pt x="42" y="162"/>
                  </a:lnTo>
                  <a:lnTo>
                    <a:pt x="41" y="167"/>
                  </a:lnTo>
                  <a:lnTo>
                    <a:pt x="41" y="170"/>
                  </a:lnTo>
                  <a:lnTo>
                    <a:pt x="39" y="175"/>
                  </a:lnTo>
                  <a:lnTo>
                    <a:pt x="39" y="180"/>
                  </a:lnTo>
                  <a:lnTo>
                    <a:pt x="44" y="185"/>
                  </a:lnTo>
                  <a:lnTo>
                    <a:pt x="51" y="190"/>
                  </a:lnTo>
                  <a:lnTo>
                    <a:pt x="53" y="189"/>
                  </a:lnTo>
                  <a:lnTo>
                    <a:pt x="64" y="196"/>
                  </a:lnTo>
                  <a:lnTo>
                    <a:pt x="68" y="200"/>
                  </a:lnTo>
                  <a:lnTo>
                    <a:pt x="71" y="209"/>
                  </a:lnTo>
                  <a:lnTo>
                    <a:pt x="70" y="214"/>
                  </a:lnTo>
                  <a:lnTo>
                    <a:pt x="69" y="217"/>
                  </a:lnTo>
                  <a:lnTo>
                    <a:pt x="74" y="222"/>
                  </a:lnTo>
                  <a:lnTo>
                    <a:pt x="74" y="226"/>
                  </a:lnTo>
                  <a:lnTo>
                    <a:pt x="76" y="222"/>
                  </a:lnTo>
                  <a:lnTo>
                    <a:pt x="80" y="222"/>
                  </a:lnTo>
                  <a:lnTo>
                    <a:pt x="83" y="221"/>
                  </a:lnTo>
                  <a:lnTo>
                    <a:pt x="86" y="218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73" name="Freeform 55"/>
            <p:cNvSpPr>
              <a:spLocks/>
            </p:cNvSpPr>
            <p:nvPr/>
          </p:nvSpPr>
          <p:spPr bwMode="auto">
            <a:xfrm>
              <a:off x="6662570" y="2198544"/>
              <a:ext cx="330543" cy="242848"/>
            </a:xfrm>
            <a:custGeom>
              <a:avLst/>
              <a:gdLst>
                <a:gd name="T0" fmla="*/ 196 w 231"/>
                <a:gd name="T1" fmla="*/ 154 h 170"/>
                <a:gd name="T2" fmla="*/ 201 w 231"/>
                <a:gd name="T3" fmla="*/ 150 h 170"/>
                <a:gd name="T4" fmla="*/ 206 w 231"/>
                <a:gd name="T5" fmla="*/ 139 h 170"/>
                <a:gd name="T6" fmla="*/ 200 w 231"/>
                <a:gd name="T7" fmla="*/ 128 h 170"/>
                <a:gd name="T8" fmla="*/ 200 w 231"/>
                <a:gd name="T9" fmla="*/ 120 h 170"/>
                <a:gd name="T10" fmla="*/ 211 w 231"/>
                <a:gd name="T11" fmla="*/ 118 h 170"/>
                <a:gd name="T12" fmla="*/ 220 w 231"/>
                <a:gd name="T13" fmla="*/ 113 h 170"/>
                <a:gd name="T14" fmla="*/ 226 w 231"/>
                <a:gd name="T15" fmla="*/ 101 h 170"/>
                <a:gd name="T16" fmla="*/ 231 w 231"/>
                <a:gd name="T17" fmla="*/ 90 h 170"/>
                <a:gd name="T18" fmla="*/ 225 w 231"/>
                <a:gd name="T19" fmla="*/ 81 h 170"/>
                <a:gd name="T20" fmla="*/ 215 w 231"/>
                <a:gd name="T21" fmla="*/ 72 h 170"/>
                <a:gd name="T22" fmla="*/ 211 w 231"/>
                <a:gd name="T23" fmla="*/ 66 h 170"/>
                <a:gd name="T24" fmla="*/ 214 w 231"/>
                <a:gd name="T25" fmla="*/ 65 h 170"/>
                <a:gd name="T26" fmla="*/ 206 w 231"/>
                <a:gd name="T27" fmla="*/ 59 h 170"/>
                <a:gd name="T28" fmla="*/ 196 w 231"/>
                <a:gd name="T29" fmla="*/ 55 h 170"/>
                <a:gd name="T30" fmla="*/ 194 w 231"/>
                <a:gd name="T31" fmla="*/ 45 h 170"/>
                <a:gd name="T32" fmla="*/ 194 w 231"/>
                <a:gd name="T33" fmla="*/ 35 h 170"/>
                <a:gd name="T34" fmla="*/ 192 w 231"/>
                <a:gd name="T35" fmla="*/ 25 h 170"/>
                <a:gd name="T36" fmla="*/ 7 w 231"/>
                <a:gd name="T37" fmla="*/ 22 h 170"/>
                <a:gd name="T38" fmla="*/ 8 w 231"/>
                <a:gd name="T39" fmla="*/ 0 h 170"/>
                <a:gd name="T40" fmla="*/ 4 w 231"/>
                <a:gd name="T41" fmla="*/ 23 h 170"/>
                <a:gd name="T42" fmla="*/ 3 w 231"/>
                <a:gd name="T43" fmla="*/ 31 h 170"/>
                <a:gd name="T44" fmla="*/ 7 w 231"/>
                <a:gd name="T45" fmla="*/ 37 h 170"/>
                <a:gd name="T46" fmla="*/ 5 w 231"/>
                <a:gd name="T47" fmla="*/ 42 h 170"/>
                <a:gd name="T48" fmla="*/ 4 w 231"/>
                <a:gd name="T49" fmla="*/ 52 h 170"/>
                <a:gd name="T50" fmla="*/ 0 w 231"/>
                <a:gd name="T51" fmla="*/ 56 h 170"/>
                <a:gd name="T52" fmla="*/ 4 w 231"/>
                <a:gd name="T53" fmla="*/ 62 h 170"/>
                <a:gd name="T54" fmla="*/ 4 w 231"/>
                <a:gd name="T55" fmla="*/ 69 h 170"/>
                <a:gd name="T56" fmla="*/ 6 w 231"/>
                <a:gd name="T57" fmla="*/ 71 h 170"/>
                <a:gd name="T58" fmla="*/ 12 w 231"/>
                <a:gd name="T59" fmla="*/ 85 h 170"/>
                <a:gd name="T60" fmla="*/ 16 w 231"/>
                <a:gd name="T61" fmla="*/ 96 h 170"/>
                <a:gd name="T62" fmla="*/ 19 w 231"/>
                <a:gd name="T63" fmla="*/ 102 h 170"/>
                <a:gd name="T64" fmla="*/ 20 w 231"/>
                <a:gd name="T65" fmla="*/ 104 h 170"/>
                <a:gd name="T66" fmla="*/ 18 w 231"/>
                <a:gd name="T67" fmla="*/ 109 h 170"/>
                <a:gd name="T68" fmla="*/ 20 w 231"/>
                <a:gd name="T69" fmla="*/ 116 h 170"/>
                <a:gd name="T70" fmla="*/ 24 w 231"/>
                <a:gd name="T71" fmla="*/ 118 h 170"/>
                <a:gd name="T72" fmla="*/ 26 w 231"/>
                <a:gd name="T73" fmla="*/ 135 h 170"/>
                <a:gd name="T74" fmla="*/ 27 w 231"/>
                <a:gd name="T75" fmla="*/ 142 h 170"/>
                <a:gd name="T76" fmla="*/ 28 w 231"/>
                <a:gd name="T77" fmla="*/ 154 h 170"/>
                <a:gd name="T78" fmla="*/ 30 w 231"/>
                <a:gd name="T79" fmla="*/ 162 h 170"/>
                <a:gd name="T80" fmla="*/ 188 w 231"/>
                <a:gd name="T81" fmla="*/ 170 h 170"/>
                <a:gd name="T82" fmla="*/ 189 w 231"/>
                <a:gd name="T83" fmla="*/ 161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1" h="170">
                  <a:moveTo>
                    <a:pt x="189" y="161"/>
                  </a:moveTo>
                  <a:cubicBezTo>
                    <a:pt x="196" y="154"/>
                    <a:pt x="196" y="154"/>
                    <a:pt x="196" y="154"/>
                  </a:cubicBezTo>
                  <a:cubicBezTo>
                    <a:pt x="199" y="150"/>
                    <a:pt x="199" y="150"/>
                    <a:pt x="199" y="150"/>
                  </a:cubicBezTo>
                  <a:cubicBezTo>
                    <a:pt x="201" y="150"/>
                    <a:pt x="201" y="150"/>
                    <a:pt x="201" y="150"/>
                  </a:cubicBezTo>
                  <a:cubicBezTo>
                    <a:pt x="202" y="142"/>
                    <a:pt x="202" y="142"/>
                    <a:pt x="202" y="142"/>
                  </a:cubicBezTo>
                  <a:cubicBezTo>
                    <a:pt x="206" y="139"/>
                    <a:pt x="206" y="139"/>
                    <a:pt x="206" y="139"/>
                  </a:cubicBezTo>
                  <a:cubicBezTo>
                    <a:pt x="204" y="136"/>
                    <a:pt x="204" y="136"/>
                    <a:pt x="204" y="136"/>
                  </a:cubicBezTo>
                  <a:cubicBezTo>
                    <a:pt x="200" y="128"/>
                    <a:pt x="200" y="128"/>
                    <a:pt x="200" y="128"/>
                  </a:cubicBezTo>
                  <a:cubicBezTo>
                    <a:pt x="200" y="124"/>
                    <a:pt x="200" y="124"/>
                    <a:pt x="200" y="124"/>
                  </a:cubicBezTo>
                  <a:cubicBezTo>
                    <a:pt x="200" y="120"/>
                    <a:pt x="200" y="120"/>
                    <a:pt x="200" y="120"/>
                  </a:cubicBezTo>
                  <a:cubicBezTo>
                    <a:pt x="204" y="118"/>
                    <a:pt x="204" y="118"/>
                    <a:pt x="204" y="118"/>
                  </a:cubicBezTo>
                  <a:cubicBezTo>
                    <a:pt x="211" y="118"/>
                    <a:pt x="211" y="118"/>
                    <a:pt x="211" y="118"/>
                  </a:cubicBezTo>
                  <a:cubicBezTo>
                    <a:pt x="218" y="115"/>
                    <a:pt x="218" y="115"/>
                    <a:pt x="218" y="115"/>
                  </a:cubicBezTo>
                  <a:cubicBezTo>
                    <a:pt x="220" y="113"/>
                    <a:pt x="220" y="113"/>
                    <a:pt x="220" y="113"/>
                  </a:cubicBezTo>
                  <a:cubicBezTo>
                    <a:pt x="223" y="110"/>
                    <a:pt x="223" y="110"/>
                    <a:pt x="223" y="110"/>
                  </a:cubicBezTo>
                  <a:cubicBezTo>
                    <a:pt x="226" y="101"/>
                    <a:pt x="226" y="101"/>
                    <a:pt x="226" y="101"/>
                  </a:cubicBezTo>
                  <a:cubicBezTo>
                    <a:pt x="229" y="97"/>
                    <a:pt x="229" y="97"/>
                    <a:pt x="229" y="97"/>
                  </a:cubicBezTo>
                  <a:cubicBezTo>
                    <a:pt x="231" y="90"/>
                    <a:pt x="231" y="90"/>
                    <a:pt x="231" y="90"/>
                  </a:cubicBezTo>
                  <a:cubicBezTo>
                    <a:pt x="231" y="87"/>
                    <a:pt x="231" y="87"/>
                    <a:pt x="231" y="87"/>
                  </a:cubicBezTo>
                  <a:cubicBezTo>
                    <a:pt x="225" y="81"/>
                    <a:pt x="225" y="81"/>
                    <a:pt x="225" y="81"/>
                  </a:cubicBezTo>
                  <a:cubicBezTo>
                    <a:pt x="219" y="76"/>
                    <a:pt x="219" y="76"/>
                    <a:pt x="219" y="76"/>
                  </a:cubicBezTo>
                  <a:cubicBezTo>
                    <a:pt x="215" y="72"/>
                    <a:pt x="215" y="72"/>
                    <a:pt x="215" y="72"/>
                  </a:cubicBezTo>
                  <a:cubicBezTo>
                    <a:pt x="211" y="69"/>
                    <a:pt x="211" y="69"/>
                    <a:pt x="211" y="69"/>
                  </a:cubicBezTo>
                  <a:cubicBezTo>
                    <a:pt x="211" y="66"/>
                    <a:pt x="211" y="66"/>
                    <a:pt x="211" y="66"/>
                  </a:cubicBezTo>
                  <a:cubicBezTo>
                    <a:pt x="212" y="63"/>
                    <a:pt x="212" y="63"/>
                    <a:pt x="212" y="63"/>
                  </a:cubicBezTo>
                  <a:cubicBezTo>
                    <a:pt x="214" y="65"/>
                    <a:pt x="214" y="65"/>
                    <a:pt x="214" y="65"/>
                  </a:cubicBezTo>
                  <a:cubicBezTo>
                    <a:pt x="211" y="61"/>
                    <a:pt x="211" y="61"/>
                    <a:pt x="211" y="61"/>
                  </a:cubicBezTo>
                  <a:cubicBezTo>
                    <a:pt x="211" y="61"/>
                    <a:pt x="207" y="59"/>
                    <a:pt x="206" y="59"/>
                  </a:cubicBezTo>
                  <a:cubicBezTo>
                    <a:pt x="205" y="59"/>
                    <a:pt x="201" y="55"/>
                    <a:pt x="201" y="55"/>
                  </a:cubicBezTo>
                  <a:cubicBezTo>
                    <a:pt x="196" y="55"/>
                    <a:pt x="196" y="55"/>
                    <a:pt x="196" y="55"/>
                  </a:cubicBezTo>
                  <a:cubicBezTo>
                    <a:pt x="196" y="50"/>
                    <a:pt x="196" y="50"/>
                    <a:pt x="196" y="50"/>
                  </a:cubicBezTo>
                  <a:cubicBezTo>
                    <a:pt x="194" y="45"/>
                    <a:pt x="194" y="45"/>
                    <a:pt x="194" y="45"/>
                  </a:cubicBezTo>
                  <a:cubicBezTo>
                    <a:pt x="194" y="39"/>
                    <a:pt x="194" y="39"/>
                    <a:pt x="194" y="39"/>
                  </a:cubicBezTo>
                  <a:cubicBezTo>
                    <a:pt x="194" y="35"/>
                    <a:pt x="194" y="35"/>
                    <a:pt x="194" y="35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2" y="25"/>
                    <a:pt x="192" y="25"/>
                    <a:pt x="192" y="25"/>
                  </a:cubicBezTo>
                  <a:cubicBezTo>
                    <a:pt x="189" y="18"/>
                    <a:pt x="189" y="18"/>
                    <a:pt x="189" y="18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4" y="91"/>
                    <a:pt x="14" y="91"/>
                    <a:pt x="14" y="91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8" y="99"/>
                    <a:pt x="18" y="99"/>
                    <a:pt x="18" y="99"/>
                  </a:cubicBezTo>
                  <a:cubicBezTo>
                    <a:pt x="19" y="102"/>
                    <a:pt x="19" y="102"/>
                    <a:pt x="19" y="102"/>
                  </a:cubicBezTo>
                  <a:cubicBezTo>
                    <a:pt x="20" y="103"/>
                    <a:pt x="20" y="103"/>
                    <a:pt x="20" y="103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17" y="105"/>
                    <a:pt x="17" y="105"/>
                    <a:pt x="17" y="105"/>
                  </a:cubicBezTo>
                  <a:cubicBezTo>
                    <a:pt x="18" y="109"/>
                    <a:pt x="18" y="109"/>
                    <a:pt x="18" y="109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24" y="118"/>
                    <a:pt x="24" y="118"/>
                    <a:pt x="24" y="118"/>
                  </a:cubicBezTo>
                  <a:cubicBezTo>
                    <a:pt x="26" y="125"/>
                    <a:pt x="26" y="125"/>
                    <a:pt x="26" y="125"/>
                  </a:cubicBezTo>
                  <a:cubicBezTo>
                    <a:pt x="26" y="135"/>
                    <a:pt x="26" y="135"/>
                    <a:pt x="26" y="135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27" y="142"/>
                    <a:pt x="27" y="142"/>
                    <a:pt x="27" y="142"/>
                  </a:cubicBezTo>
                  <a:cubicBezTo>
                    <a:pt x="28" y="144"/>
                    <a:pt x="28" y="144"/>
                    <a:pt x="28" y="14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30" y="162"/>
                    <a:pt x="30" y="162"/>
                    <a:pt x="30" y="162"/>
                  </a:cubicBezTo>
                  <a:cubicBezTo>
                    <a:pt x="176" y="160"/>
                    <a:pt x="176" y="160"/>
                    <a:pt x="176" y="160"/>
                  </a:cubicBezTo>
                  <a:cubicBezTo>
                    <a:pt x="188" y="170"/>
                    <a:pt x="188" y="170"/>
                    <a:pt x="188" y="170"/>
                  </a:cubicBezTo>
                  <a:cubicBezTo>
                    <a:pt x="190" y="168"/>
                    <a:pt x="190" y="168"/>
                    <a:pt x="190" y="168"/>
                  </a:cubicBezTo>
                  <a:lnTo>
                    <a:pt x="189" y="16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74" name="Freeform 71"/>
            <p:cNvSpPr>
              <a:spLocks/>
            </p:cNvSpPr>
            <p:nvPr/>
          </p:nvSpPr>
          <p:spPr bwMode="auto">
            <a:xfrm>
              <a:off x="5157992" y="3013096"/>
              <a:ext cx="735560" cy="571704"/>
            </a:xfrm>
            <a:custGeom>
              <a:avLst/>
              <a:gdLst>
                <a:gd name="connsiteX0" fmla="*/ 302516 w 770887"/>
                <a:gd name="connsiteY0" fmla="*/ 482511 h 599162"/>
                <a:gd name="connsiteX1" fmla="*/ 307819 w 770887"/>
                <a:gd name="connsiteY1" fmla="*/ 487813 h 599162"/>
                <a:gd name="connsiteX2" fmla="*/ 318423 w 770887"/>
                <a:gd name="connsiteY2" fmla="*/ 494883 h 599162"/>
                <a:gd name="connsiteX3" fmla="*/ 311354 w 770887"/>
                <a:gd name="connsiteY3" fmla="*/ 496651 h 599162"/>
                <a:gd name="connsiteX4" fmla="*/ 307819 w 770887"/>
                <a:gd name="connsiteY4" fmla="*/ 496651 h 599162"/>
                <a:gd name="connsiteX5" fmla="*/ 300749 w 770887"/>
                <a:gd name="connsiteY5" fmla="*/ 501953 h 599162"/>
                <a:gd name="connsiteX6" fmla="*/ 300749 w 770887"/>
                <a:gd name="connsiteY6" fmla="*/ 503720 h 599162"/>
                <a:gd name="connsiteX7" fmla="*/ 300749 w 770887"/>
                <a:gd name="connsiteY7" fmla="*/ 509023 h 599162"/>
                <a:gd name="connsiteX8" fmla="*/ 304284 w 770887"/>
                <a:gd name="connsiteY8" fmla="*/ 509023 h 599162"/>
                <a:gd name="connsiteX9" fmla="*/ 311354 w 770887"/>
                <a:gd name="connsiteY9" fmla="*/ 517860 h 599162"/>
                <a:gd name="connsiteX10" fmla="*/ 311354 w 770887"/>
                <a:gd name="connsiteY10" fmla="*/ 521395 h 599162"/>
                <a:gd name="connsiteX11" fmla="*/ 306051 w 770887"/>
                <a:gd name="connsiteY11" fmla="*/ 523162 h 599162"/>
                <a:gd name="connsiteX12" fmla="*/ 302516 w 770887"/>
                <a:gd name="connsiteY12" fmla="*/ 523162 h 599162"/>
                <a:gd name="connsiteX13" fmla="*/ 298982 w 770887"/>
                <a:gd name="connsiteY13" fmla="*/ 524930 h 599162"/>
                <a:gd name="connsiteX14" fmla="*/ 297214 w 770887"/>
                <a:gd name="connsiteY14" fmla="*/ 524930 h 599162"/>
                <a:gd name="connsiteX15" fmla="*/ 291912 w 770887"/>
                <a:gd name="connsiteY15" fmla="*/ 528465 h 599162"/>
                <a:gd name="connsiteX16" fmla="*/ 291912 w 770887"/>
                <a:gd name="connsiteY16" fmla="*/ 533767 h 599162"/>
                <a:gd name="connsiteX17" fmla="*/ 291912 w 770887"/>
                <a:gd name="connsiteY17" fmla="*/ 535534 h 599162"/>
                <a:gd name="connsiteX18" fmla="*/ 288377 w 770887"/>
                <a:gd name="connsiteY18" fmla="*/ 540837 h 599162"/>
                <a:gd name="connsiteX19" fmla="*/ 283075 w 770887"/>
                <a:gd name="connsiteY19" fmla="*/ 531999 h 599162"/>
                <a:gd name="connsiteX20" fmla="*/ 283075 w 770887"/>
                <a:gd name="connsiteY20" fmla="*/ 533767 h 599162"/>
                <a:gd name="connsiteX21" fmla="*/ 281307 w 770887"/>
                <a:gd name="connsiteY21" fmla="*/ 537302 h 599162"/>
                <a:gd name="connsiteX22" fmla="*/ 276005 w 770887"/>
                <a:gd name="connsiteY22" fmla="*/ 542604 h 599162"/>
                <a:gd name="connsiteX23" fmla="*/ 272470 w 770887"/>
                <a:gd name="connsiteY23" fmla="*/ 549674 h 599162"/>
                <a:gd name="connsiteX24" fmla="*/ 272470 w 770887"/>
                <a:gd name="connsiteY24" fmla="*/ 551441 h 599162"/>
                <a:gd name="connsiteX25" fmla="*/ 272470 w 770887"/>
                <a:gd name="connsiteY25" fmla="*/ 558511 h 599162"/>
                <a:gd name="connsiteX26" fmla="*/ 256563 w 770887"/>
                <a:gd name="connsiteY26" fmla="*/ 558511 h 599162"/>
                <a:gd name="connsiteX27" fmla="*/ 268935 w 770887"/>
                <a:gd name="connsiteY27" fmla="*/ 554976 h 599162"/>
                <a:gd name="connsiteX28" fmla="*/ 270703 w 770887"/>
                <a:gd name="connsiteY28" fmla="*/ 551441 h 599162"/>
                <a:gd name="connsiteX29" fmla="*/ 272470 w 770887"/>
                <a:gd name="connsiteY29" fmla="*/ 547906 h 599162"/>
                <a:gd name="connsiteX30" fmla="*/ 270703 w 770887"/>
                <a:gd name="connsiteY30" fmla="*/ 542604 h 599162"/>
                <a:gd name="connsiteX31" fmla="*/ 267168 w 770887"/>
                <a:gd name="connsiteY31" fmla="*/ 540837 h 599162"/>
                <a:gd name="connsiteX32" fmla="*/ 265400 w 770887"/>
                <a:gd name="connsiteY32" fmla="*/ 540837 h 599162"/>
                <a:gd name="connsiteX33" fmla="*/ 261866 w 770887"/>
                <a:gd name="connsiteY33" fmla="*/ 537302 h 599162"/>
                <a:gd name="connsiteX34" fmla="*/ 261866 w 770887"/>
                <a:gd name="connsiteY34" fmla="*/ 535534 h 599162"/>
                <a:gd name="connsiteX35" fmla="*/ 260098 w 770887"/>
                <a:gd name="connsiteY35" fmla="*/ 524930 h 599162"/>
                <a:gd name="connsiteX36" fmla="*/ 263633 w 770887"/>
                <a:gd name="connsiteY36" fmla="*/ 521395 h 599162"/>
                <a:gd name="connsiteX37" fmla="*/ 265400 w 770887"/>
                <a:gd name="connsiteY37" fmla="*/ 517860 h 599162"/>
                <a:gd name="connsiteX38" fmla="*/ 270703 w 770887"/>
                <a:gd name="connsiteY38" fmla="*/ 514325 h 599162"/>
                <a:gd name="connsiteX39" fmla="*/ 272470 w 770887"/>
                <a:gd name="connsiteY39" fmla="*/ 516093 h 599162"/>
                <a:gd name="connsiteX40" fmla="*/ 277772 w 770887"/>
                <a:gd name="connsiteY40" fmla="*/ 521395 h 599162"/>
                <a:gd name="connsiteX41" fmla="*/ 281307 w 770887"/>
                <a:gd name="connsiteY41" fmla="*/ 528465 h 599162"/>
                <a:gd name="connsiteX42" fmla="*/ 281307 w 770887"/>
                <a:gd name="connsiteY42" fmla="*/ 521395 h 599162"/>
                <a:gd name="connsiteX43" fmla="*/ 279540 w 770887"/>
                <a:gd name="connsiteY43" fmla="*/ 514325 h 599162"/>
                <a:gd name="connsiteX44" fmla="*/ 276005 w 770887"/>
                <a:gd name="connsiteY44" fmla="*/ 509023 h 599162"/>
                <a:gd name="connsiteX45" fmla="*/ 281307 w 770887"/>
                <a:gd name="connsiteY45" fmla="*/ 507255 h 599162"/>
                <a:gd name="connsiteX46" fmla="*/ 288377 w 770887"/>
                <a:gd name="connsiteY46" fmla="*/ 510790 h 599162"/>
                <a:gd name="connsiteX47" fmla="*/ 291912 w 770887"/>
                <a:gd name="connsiteY47" fmla="*/ 510790 h 599162"/>
                <a:gd name="connsiteX48" fmla="*/ 291912 w 770887"/>
                <a:gd name="connsiteY48" fmla="*/ 507255 h 599162"/>
                <a:gd name="connsiteX49" fmla="*/ 291912 w 770887"/>
                <a:gd name="connsiteY49" fmla="*/ 505488 h 599162"/>
                <a:gd name="connsiteX50" fmla="*/ 291912 w 770887"/>
                <a:gd name="connsiteY50" fmla="*/ 501953 h 599162"/>
                <a:gd name="connsiteX51" fmla="*/ 291912 w 770887"/>
                <a:gd name="connsiteY51" fmla="*/ 496651 h 599162"/>
                <a:gd name="connsiteX52" fmla="*/ 290144 w 770887"/>
                <a:gd name="connsiteY52" fmla="*/ 493116 h 599162"/>
                <a:gd name="connsiteX53" fmla="*/ 297214 w 770887"/>
                <a:gd name="connsiteY53" fmla="*/ 487813 h 599162"/>
                <a:gd name="connsiteX54" fmla="*/ 55075 w 770887"/>
                <a:gd name="connsiteY54" fmla="*/ 374697 h 599162"/>
                <a:gd name="connsiteX55" fmla="*/ 58610 w 770887"/>
                <a:gd name="connsiteY55" fmla="*/ 374697 h 599162"/>
                <a:gd name="connsiteX56" fmla="*/ 63912 w 770887"/>
                <a:gd name="connsiteY56" fmla="*/ 385302 h 599162"/>
                <a:gd name="connsiteX57" fmla="*/ 63912 w 770887"/>
                <a:gd name="connsiteY57" fmla="*/ 390604 h 599162"/>
                <a:gd name="connsiteX58" fmla="*/ 60377 w 770887"/>
                <a:gd name="connsiteY58" fmla="*/ 395906 h 599162"/>
                <a:gd name="connsiteX59" fmla="*/ 56842 w 770887"/>
                <a:gd name="connsiteY59" fmla="*/ 395906 h 599162"/>
                <a:gd name="connsiteX60" fmla="*/ 51540 w 770887"/>
                <a:gd name="connsiteY60" fmla="*/ 395906 h 599162"/>
                <a:gd name="connsiteX61" fmla="*/ 44470 w 770887"/>
                <a:gd name="connsiteY61" fmla="*/ 390604 h 599162"/>
                <a:gd name="connsiteX62" fmla="*/ 35633 w 770887"/>
                <a:gd name="connsiteY62" fmla="*/ 383534 h 599162"/>
                <a:gd name="connsiteX63" fmla="*/ 44470 w 770887"/>
                <a:gd name="connsiteY63" fmla="*/ 378232 h 599162"/>
                <a:gd name="connsiteX64" fmla="*/ 49773 w 770887"/>
                <a:gd name="connsiteY64" fmla="*/ 378232 h 599162"/>
                <a:gd name="connsiteX65" fmla="*/ 4447 w 770887"/>
                <a:gd name="connsiteY65" fmla="*/ 224465 h 599162"/>
                <a:gd name="connsiteX66" fmla="*/ 5929 w 770887"/>
                <a:gd name="connsiteY66" fmla="*/ 230488 h 599162"/>
                <a:gd name="connsiteX67" fmla="*/ 8894 w 770887"/>
                <a:gd name="connsiteY67" fmla="*/ 233499 h 599162"/>
                <a:gd name="connsiteX68" fmla="*/ 16306 w 770887"/>
                <a:gd name="connsiteY68" fmla="*/ 235005 h 599162"/>
                <a:gd name="connsiteX69" fmla="*/ 23717 w 770887"/>
                <a:gd name="connsiteY69" fmla="*/ 235005 h 599162"/>
                <a:gd name="connsiteX70" fmla="*/ 28164 w 770887"/>
                <a:gd name="connsiteY70" fmla="*/ 238016 h 599162"/>
                <a:gd name="connsiteX71" fmla="*/ 28164 w 770887"/>
                <a:gd name="connsiteY71" fmla="*/ 242533 h 599162"/>
                <a:gd name="connsiteX72" fmla="*/ 31129 w 770887"/>
                <a:gd name="connsiteY72" fmla="*/ 245544 h 599162"/>
                <a:gd name="connsiteX73" fmla="*/ 37058 w 770887"/>
                <a:gd name="connsiteY73" fmla="*/ 251566 h 599162"/>
                <a:gd name="connsiteX74" fmla="*/ 44470 w 770887"/>
                <a:gd name="connsiteY74" fmla="*/ 262106 h 599162"/>
                <a:gd name="connsiteX75" fmla="*/ 40023 w 770887"/>
                <a:gd name="connsiteY75" fmla="*/ 262106 h 599162"/>
                <a:gd name="connsiteX76" fmla="*/ 31129 w 770887"/>
                <a:gd name="connsiteY76" fmla="*/ 262106 h 599162"/>
                <a:gd name="connsiteX77" fmla="*/ 29647 w 770887"/>
                <a:gd name="connsiteY77" fmla="*/ 265117 h 599162"/>
                <a:gd name="connsiteX78" fmla="*/ 23717 w 770887"/>
                <a:gd name="connsiteY78" fmla="*/ 259095 h 599162"/>
                <a:gd name="connsiteX79" fmla="*/ 20753 w 770887"/>
                <a:gd name="connsiteY79" fmla="*/ 250061 h 599162"/>
                <a:gd name="connsiteX80" fmla="*/ 19270 w 770887"/>
                <a:gd name="connsiteY80" fmla="*/ 247050 h 599162"/>
                <a:gd name="connsiteX81" fmla="*/ 16306 w 770887"/>
                <a:gd name="connsiteY81" fmla="*/ 244038 h 599162"/>
                <a:gd name="connsiteX82" fmla="*/ 14823 w 770887"/>
                <a:gd name="connsiteY82" fmla="*/ 244038 h 599162"/>
                <a:gd name="connsiteX83" fmla="*/ 13341 w 770887"/>
                <a:gd name="connsiteY83" fmla="*/ 244038 h 599162"/>
                <a:gd name="connsiteX84" fmla="*/ 10376 w 770887"/>
                <a:gd name="connsiteY84" fmla="*/ 244038 h 599162"/>
                <a:gd name="connsiteX85" fmla="*/ 8894 w 770887"/>
                <a:gd name="connsiteY85" fmla="*/ 244038 h 599162"/>
                <a:gd name="connsiteX86" fmla="*/ 4447 w 770887"/>
                <a:gd name="connsiteY86" fmla="*/ 244038 h 599162"/>
                <a:gd name="connsiteX87" fmla="*/ 2964 w 770887"/>
                <a:gd name="connsiteY87" fmla="*/ 242533 h 599162"/>
                <a:gd name="connsiteX88" fmla="*/ 1482 w 770887"/>
                <a:gd name="connsiteY88" fmla="*/ 239521 h 599162"/>
                <a:gd name="connsiteX89" fmla="*/ 0 w 770887"/>
                <a:gd name="connsiteY89" fmla="*/ 235005 h 599162"/>
                <a:gd name="connsiteX90" fmla="*/ 0 w 770887"/>
                <a:gd name="connsiteY90" fmla="*/ 230488 h 599162"/>
                <a:gd name="connsiteX91" fmla="*/ 4447 w 770887"/>
                <a:gd name="connsiteY91" fmla="*/ 224465 h 599162"/>
                <a:gd name="connsiteX92" fmla="*/ 277183 w 770887"/>
                <a:gd name="connsiteY92" fmla="*/ 0 h 599162"/>
                <a:gd name="connsiteX93" fmla="*/ 283168 w 770887"/>
                <a:gd name="connsiteY93" fmla="*/ 5977 h 599162"/>
                <a:gd name="connsiteX94" fmla="*/ 286160 w 770887"/>
                <a:gd name="connsiteY94" fmla="*/ 10459 h 599162"/>
                <a:gd name="connsiteX95" fmla="*/ 283168 w 770887"/>
                <a:gd name="connsiteY95" fmla="*/ 10459 h 599162"/>
                <a:gd name="connsiteX96" fmla="*/ 283168 w 770887"/>
                <a:gd name="connsiteY96" fmla="*/ 14942 h 599162"/>
                <a:gd name="connsiteX97" fmla="*/ 287656 w 770887"/>
                <a:gd name="connsiteY97" fmla="*/ 17930 h 599162"/>
                <a:gd name="connsiteX98" fmla="*/ 293640 w 770887"/>
                <a:gd name="connsiteY98" fmla="*/ 17930 h 599162"/>
                <a:gd name="connsiteX99" fmla="*/ 293640 w 770887"/>
                <a:gd name="connsiteY99" fmla="*/ 13447 h 599162"/>
                <a:gd name="connsiteX100" fmla="*/ 296632 w 770887"/>
                <a:gd name="connsiteY100" fmla="*/ 10459 h 599162"/>
                <a:gd name="connsiteX101" fmla="*/ 299624 w 770887"/>
                <a:gd name="connsiteY101" fmla="*/ 13447 h 599162"/>
                <a:gd name="connsiteX102" fmla="*/ 304113 w 770887"/>
                <a:gd name="connsiteY102" fmla="*/ 19424 h 599162"/>
                <a:gd name="connsiteX103" fmla="*/ 313089 w 770887"/>
                <a:gd name="connsiteY103" fmla="*/ 17930 h 599162"/>
                <a:gd name="connsiteX104" fmla="*/ 325058 w 770887"/>
                <a:gd name="connsiteY104" fmla="*/ 20918 h 599162"/>
                <a:gd name="connsiteX105" fmla="*/ 325058 w 770887"/>
                <a:gd name="connsiteY105" fmla="*/ 25401 h 599162"/>
                <a:gd name="connsiteX106" fmla="*/ 328050 w 770887"/>
                <a:gd name="connsiteY106" fmla="*/ 31377 h 599162"/>
                <a:gd name="connsiteX107" fmla="*/ 335530 w 770887"/>
                <a:gd name="connsiteY107" fmla="*/ 37354 h 599162"/>
                <a:gd name="connsiteX108" fmla="*/ 351987 w 770887"/>
                <a:gd name="connsiteY108" fmla="*/ 37354 h 599162"/>
                <a:gd name="connsiteX109" fmla="*/ 356475 w 770887"/>
                <a:gd name="connsiteY109" fmla="*/ 37354 h 599162"/>
                <a:gd name="connsiteX110" fmla="*/ 360963 w 770887"/>
                <a:gd name="connsiteY110" fmla="*/ 34366 h 599162"/>
                <a:gd name="connsiteX111" fmla="*/ 366948 w 770887"/>
                <a:gd name="connsiteY111" fmla="*/ 34366 h 599162"/>
                <a:gd name="connsiteX112" fmla="*/ 374428 w 770887"/>
                <a:gd name="connsiteY112" fmla="*/ 38848 h 599162"/>
                <a:gd name="connsiteX113" fmla="*/ 375924 w 770887"/>
                <a:gd name="connsiteY113" fmla="*/ 43331 h 599162"/>
                <a:gd name="connsiteX114" fmla="*/ 375924 w 770887"/>
                <a:gd name="connsiteY114" fmla="*/ 47813 h 599162"/>
                <a:gd name="connsiteX115" fmla="*/ 375924 w 770887"/>
                <a:gd name="connsiteY115" fmla="*/ 48560 h 599162"/>
                <a:gd name="connsiteX116" fmla="*/ 375924 w 770887"/>
                <a:gd name="connsiteY116" fmla="*/ 50802 h 599162"/>
                <a:gd name="connsiteX117" fmla="*/ 383404 w 770887"/>
                <a:gd name="connsiteY117" fmla="*/ 46319 h 599162"/>
                <a:gd name="connsiteX118" fmla="*/ 392381 w 770887"/>
                <a:gd name="connsiteY118" fmla="*/ 43331 h 599162"/>
                <a:gd name="connsiteX119" fmla="*/ 398365 w 770887"/>
                <a:gd name="connsiteY119" fmla="*/ 43331 h 599162"/>
                <a:gd name="connsiteX120" fmla="*/ 410334 w 770887"/>
                <a:gd name="connsiteY120" fmla="*/ 47813 h 599162"/>
                <a:gd name="connsiteX121" fmla="*/ 420806 w 770887"/>
                <a:gd name="connsiteY121" fmla="*/ 50802 h 599162"/>
                <a:gd name="connsiteX122" fmla="*/ 432775 w 770887"/>
                <a:gd name="connsiteY122" fmla="*/ 47813 h 599162"/>
                <a:gd name="connsiteX123" fmla="*/ 438759 w 770887"/>
                <a:gd name="connsiteY123" fmla="*/ 43331 h 599162"/>
                <a:gd name="connsiteX124" fmla="*/ 444743 w 770887"/>
                <a:gd name="connsiteY124" fmla="*/ 43331 h 599162"/>
                <a:gd name="connsiteX125" fmla="*/ 447736 w 770887"/>
                <a:gd name="connsiteY125" fmla="*/ 43331 h 599162"/>
                <a:gd name="connsiteX126" fmla="*/ 455216 w 770887"/>
                <a:gd name="connsiteY126" fmla="*/ 50802 h 599162"/>
                <a:gd name="connsiteX127" fmla="*/ 462696 w 770887"/>
                <a:gd name="connsiteY127" fmla="*/ 56778 h 599162"/>
                <a:gd name="connsiteX128" fmla="*/ 476161 w 770887"/>
                <a:gd name="connsiteY128" fmla="*/ 58272 h 599162"/>
                <a:gd name="connsiteX129" fmla="*/ 482145 w 770887"/>
                <a:gd name="connsiteY129" fmla="*/ 110568 h 599162"/>
                <a:gd name="connsiteX130" fmla="*/ 500098 w 770887"/>
                <a:gd name="connsiteY130" fmla="*/ 242056 h 599162"/>
                <a:gd name="connsiteX131" fmla="*/ 521043 w 770887"/>
                <a:gd name="connsiteY131" fmla="*/ 400438 h 599162"/>
                <a:gd name="connsiteX132" fmla="*/ 525531 w 770887"/>
                <a:gd name="connsiteY132" fmla="*/ 409403 h 599162"/>
                <a:gd name="connsiteX133" fmla="*/ 540492 w 770887"/>
                <a:gd name="connsiteY133" fmla="*/ 409403 h 599162"/>
                <a:gd name="connsiteX134" fmla="*/ 543484 w 770887"/>
                <a:gd name="connsiteY134" fmla="*/ 400438 h 599162"/>
                <a:gd name="connsiteX135" fmla="*/ 555453 w 770887"/>
                <a:gd name="connsiteY135" fmla="*/ 400438 h 599162"/>
                <a:gd name="connsiteX136" fmla="*/ 555453 w 770887"/>
                <a:gd name="connsiteY136" fmla="*/ 404920 h 599162"/>
                <a:gd name="connsiteX137" fmla="*/ 559941 w 770887"/>
                <a:gd name="connsiteY137" fmla="*/ 410897 h 599162"/>
                <a:gd name="connsiteX138" fmla="*/ 579390 w 770887"/>
                <a:gd name="connsiteY138" fmla="*/ 424344 h 599162"/>
                <a:gd name="connsiteX139" fmla="*/ 595847 w 770887"/>
                <a:gd name="connsiteY139" fmla="*/ 442274 h 599162"/>
                <a:gd name="connsiteX140" fmla="*/ 604823 w 770887"/>
                <a:gd name="connsiteY140" fmla="*/ 434803 h 599162"/>
                <a:gd name="connsiteX141" fmla="*/ 610807 w 770887"/>
                <a:gd name="connsiteY141" fmla="*/ 419862 h 599162"/>
                <a:gd name="connsiteX142" fmla="*/ 618288 w 770887"/>
                <a:gd name="connsiteY142" fmla="*/ 412391 h 599162"/>
                <a:gd name="connsiteX143" fmla="*/ 625768 w 770887"/>
                <a:gd name="connsiteY143" fmla="*/ 407908 h 599162"/>
                <a:gd name="connsiteX144" fmla="*/ 639233 w 770887"/>
                <a:gd name="connsiteY144" fmla="*/ 413885 h 599162"/>
                <a:gd name="connsiteX145" fmla="*/ 655690 w 770887"/>
                <a:gd name="connsiteY145" fmla="*/ 425838 h 599162"/>
                <a:gd name="connsiteX146" fmla="*/ 672146 w 770887"/>
                <a:gd name="connsiteY146" fmla="*/ 442274 h 599162"/>
                <a:gd name="connsiteX147" fmla="*/ 684115 w 770887"/>
                <a:gd name="connsiteY147" fmla="*/ 455722 h 599162"/>
                <a:gd name="connsiteX148" fmla="*/ 708052 w 770887"/>
                <a:gd name="connsiteY148" fmla="*/ 479629 h 599162"/>
                <a:gd name="connsiteX149" fmla="*/ 723013 w 770887"/>
                <a:gd name="connsiteY149" fmla="*/ 500547 h 599162"/>
                <a:gd name="connsiteX150" fmla="*/ 731989 w 770887"/>
                <a:gd name="connsiteY150" fmla="*/ 502041 h 599162"/>
                <a:gd name="connsiteX151" fmla="*/ 742462 w 770887"/>
                <a:gd name="connsiteY151" fmla="*/ 503535 h 599162"/>
                <a:gd name="connsiteX152" fmla="*/ 760415 w 770887"/>
                <a:gd name="connsiteY152" fmla="*/ 509512 h 599162"/>
                <a:gd name="connsiteX153" fmla="*/ 767895 w 770887"/>
                <a:gd name="connsiteY153" fmla="*/ 513994 h 599162"/>
                <a:gd name="connsiteX154" fmla="*/ 767895 w 770887"/>
                <a:gd name="connsiteY154" fmla="*/ 519971 h 599162"/>
                <a:gd name="connsiteX155" fmla="*/ 770887 w 770887"/>
                <a:gd name="connsiteY155" fmla="*/ 533419 h 599162"/>
                <a:gd name="connsiteX156" fmla="*/ 770887 w 770887"/>
                <a:gd name="connsiteY156" fmla="*/ 539395 h 599162"/>
                <a:gd name="connsiteX157" fmla="*/ 770887 w 770887"/>
                <a:gd name="connsiteY157" fmla="*/ 545372 h 599162"/>
                <a:gd name="connsiteX158" fmla="*/ 770887 w 770887"/>
                <a:gd name="connsiteY158" fmla="*/ 558820 h 599162"/>
                <a:gd name="connsiteX159" fmla="*/ 764903 w 770887"/>
                <a:gd name="connsiteY159" fmla="*/ 563302 h 599162"/>
                <a:gd name="connsiteX160" fmla="*/ 760415 w 770887"/>
                <a:gd name="connsiteY160" fmla="*/ 557325 h 599162"/>
                <a:gd name="connsiteX161" fmla="*/ 755926 w 770887"/>
                <a:gd name="connsiteY161" fmla="*/ 549855 h 599162"/>
                <a:gd name="connsiteX162" fmla="*/ 751438 w 770887"/>
                <a:gd name="connsiteY162" fmla="*/ 552843 h 599162"/>
                <a:gd name="connsiteX163" fmla="*/ 755926 w 770887"/>
                <a:gd name="connsiteY163" fmla="*/ 560314 h 599162"/>
                <a:gd name="connsiteX164" fmla="*/ 752934 w 770887"/>
                <a:gd name="connsiteY164" fmla="*/ 561808 h 599162"/>
                <a:gd name="connsiteX165" fmla="*/ 748446 w 770887"/>
                <a:gd name="connsiteY165" fmla="*/ 558820 h 599162"/>
                <a:gd name="connsiteX166" fmla="*/ 739470 w 770887"/>
                <a:gd name="connsiteY166" fmla="*/ 555831 h 599162"/>
                <a:gd name="connsiteX167" fmla="*/ 739470 w 770887"/>
                <a:gd name="connsiteY167" fmla="*/ 549855 h 599162"/>
                <a:gd name="connsiteX168" fmla="*/ 736478 w 770887"/>
                <a:gd name="connsiteY168" fmla="*/ 542384 h 599162"/>
                <a:gd name="connsiteX169" fmla="*/ 731989 w 770887"/>
                <a:gd name="connsiteY169" fmla="*/ 539395 h 599162"/>
                <a:gd name="connsiteX170" fmla="*/ 728997 w 770887"/>
                <a:gd name="connsiteY170" fmla="*/ 533419 h 599162"/>
                <a:gd name="connsiteX171" fmla="*/ 717029 w 770887"/>
                <a:gd name="connsiteY171" fmla="*/ 524454 h 599162"/>
                <a:gd name="connsiteX172" fmla="*/ 706556 w 770887"/>
                <a:gd name="connsiteY172" fmla="*/ 525948 h 599162"/>
                <a:gd name="connsiteX173" fmla="*/ 709548 w 770887"/>
                <a:gd name="connsiteY173" fmla="*/ 530430 h 599162"/>
                <a:gd name="connsiteX174" fmla="*/ 712540 w 770887"/>
                <a:gd name="connsiteY174" fmla="*/ 533419 h 599162"/>
                <a:gd name="connsiteX175" fmla="*/ 723013 w 770887"/>
                <a:gd name="connsiteY175" fmla="*/ 539395 h 599162"/>
                <a:gd name="connsiteX176" fmla="*/ 728997 w 770887"/>
                <a:gd name="connsiteY176" fmla="*/ 545372 h 599162"/>
                <a:gd name="connsiteX177" fmla="*/ 728997 w 770887"/>
                <a:gd name="connsiteY177" fmla="*/ 549855 h 599162"/>
                <a:gd name="connsiteX178" fmla="*/ 733485 w 770887"/>
                <a:gd name="connsiteY178" fmla="*/ 554337 h 599162"/>
                <a:gd name="connsiteX179" fmla="*/ 736478 w 770887"/>
                <a:gd name="connsiteY179" fmla="*/ 558820 h 599162"/>
                <a:gd name="connsiteX180" fmla="*/ 739470 w 770887"/>
                <a:gd name="connsiteY180" fmla="*/ 569279 h 599162"/>
                <a:gd name="connsiteX181" fmla="*/ 739470 w 770887"/>
                <a:gd name="connsiteY181" fmla="*/ 572267 h 599162"/>
                <a:gd name="connsiteX182" fmla="*/ 734981 w 770887"/>
                <a:gd name="connsiteY182" fmla="*/ 573761 h 599162"/>
                <a:gd name="connsiteX183" fmla="*/ 731989 w 770887"/>
                <a:gd name="connsiteY183" fmla="*/ 566290 h 599162"/>
                <a:gd name="connsiteX184" fmla="*/ 731989 w 770887"/>
                <a:gd name="connsiteY184" fmla="*/ 573761 h 599162"/>
                <a:gd name="connsiteX185" fmla="*/ 728997 w 770887"/>
                <a:gd name="connsiteY185" fmla="*/ 579738 h 599162"/>
                <a:gd name="connsiteX186" fmla="*/ 724509 w 770887"/>
                <a:gd name="connsiteY186" fmla="*/ 578244 h 599162"/>
                <a:gd name="connsiteX187" fmla="*/ 717029 w 770887"/>
                <a:gd name="connsiteY187" fmla="*/ 570773 h 599162"/>
                <a:gd name="connsiteX188" fmla="*/ 709548 w 770887"/>
                <a:gd name="connsiteY188" fmla="*/ 561808 h 599162"/>
                <a:gd name="connsiteX189" fmla="*/ 703564 w 770887"/>
                <a:gd name="connsiteY189" fmla="*/ 564796 h 599162"/>
                <a:gd name="connsiteX190" fmla="*/ 699076 w 770887"/>
                <a:gd name="connsiteY190" fmla="*/ 564796 h 599162"/>
                <a:gd name="connsiteX191" fmla="*/ 702068 w 770887"/>
                <a:gd name="connsiteY191" fmla="*/ 555831 h 599162"/>
                <a:gd name="connsiteX192" fmla="*/ 709548 w 770887"/>
                <a:gd name="connsiteY192" fmla="*/ 554337 h 599162"/>
                <a:gd name="connsiteX193" fmla="*/ 706556 w 770887"/>
                <a:gd name="connsiteY193" fmla="*/ 545372 h 599162"/>
                <a:gd name="connsiteX194" fmla="*/ 697580 w 770887"/>
                <a:gd name="connsiteY194" fmla="*/ 549855 h 599162"/>
                <a:gd name="connsiteX195" fmla="*/ 700572 w 770887"/>
                <a:gd name="connsiteY195" fmla="*/ 540890 h 599162"/>
                <a:gd name="connsiteX196" fmla="*/ 696084 w 770887"/>
                <a:gd name="connsiteY196" fmla="*/ 534913 h 599162"/>
                <a:gd name="connsiteX197" fmla="*/ 694588 w 770887"/>
                <a:gd name="connsiteY197" fmla="*/ 530430 h 599162"/>
                <a:gd name="connsiteX198" fmla="*/ 694588 w 770887"/>
                <a:gd name="connsiteY198" fmla="*/ 525948 h 599162"/>
                <a:gd name="connsiteX199" fmla="*/ 700572 w 770887"/>
                <a:gd name="connsiteY199" fmla="*/ 516983 h 599162"/>
                <a:gd name="connsiteX200" fmla="*/ 693091 w 770887"/>
                <a:gd name="connsiteY200" fmla="*/ 516983 h 599162"/>
                <a:gd name="connsiteX201" fmla="*/ 690099 w 770887"/>
                <a:gd name="connsiteY201" fmla="*/ 519971 h 599162"/>
                <a:gd name="connsiteX202" fmla="*/ 690099 w 770887"/>
                <a:gd name="connsiteY202" fmla="*/ 522959 h 599162"/>
                <a:gd name="connsiteX203" fmla="*/ 690099 w 770887"/>
                <a:gd name="connsiteY203" fmla="*/ 531925 h 599162"/>
                <a:gd name="connsiteX204" fmla="*/ 685611 w 770887"/>
                <a:gd name="connsiteY204" fmla="*/ 534913 h 599162"/>
                <a:gd name="connsiteX205" fmla="*/ 682619 w 770887"/>
                <a:gd name="connsiteY205" fmla="*/ 537901 h 599162"/>
                <a:gd name="connsiteX206" fmla="*/ 682619 w 770887"/>
                <a:gd name="connsiteY206" fmla="*/ 533419 h 599162"/>
                <a:gd name="connsiteX207" fmla="*/ 681123 w 770887"/>
                <a:gd name="connsiteY207" fmla="*/ 527442 h 599162"/>
                <a:gd name="connsiteX208" fmla="*/ 679627 w 770887"/>
                <a:gd name="connsiteY208" fmla="*/ 519971 h 599162"/>
                <a:gd name="connsiteX209" fmla="*/ 678131 w 770887"/>
                <a:gd name="connsiteY209" fmla="*/ 515489 h 599162"/>
                <a:gd name="connsiteX210" fmla="*/ 676635 w 770887"/>
                <a:gd name="connsiteY210" fmla="*/ 511006 h 599162"/>
                <a:gd name="connsiteX211" fmla="*/ 676635 w 770887"/>
                <a:gd name="connsiteY211" fmla="*/ 506524 h 599162"/>
                <a:gd name="connsiteX212" fmla="*/ 681123 w 770887"/>
                <a:gd name="connsiteY212" fmla="*/ 503535 h 599162"/>
                <a:gd name="connsiteX213" fmla="*/ 684115 w 770887"/>
                <a:gd name="connsiteY213" fmla="*/ 499053 h 599162"/>
                <a:gd name="connsiteX214" fmla="*/ 690099 w 770887"/>
                <a:gd name="connsiteY214" fmla="*/ 493076 h 599162"/>
                <a:gd name="connsiteX215" fmla="*/ 684115 w 770887"/>
                <a:gd name="connsiteY215" fmla="*/ 482617 h 599162"/>
                <a:gd name="connsiteX216" fmla="*/ 681123 w 770887"/>
                <a:gd name="connsiteY216" fmla="*/ 484111 h 599162"/>
                <a:gd name="connsiteX217" fmla="*/ 678131 w 770887"/>
                <a:gd name="connsiteY217" fmla="*/ 491582 h 599162"/>
                <a:gd name="connsiteX218" fmla="*/ 672146 w 770887"/>
                <a:gd name="connsiteY218" fmla="*/ 499053 h 599162"/>
                <a:gd name="connsiteX219" fmla="*/ 667658 w 770887"/>
                <a:gd name="connsiteY219" fmla="*/ 502041 h 599162"/>
                <a:gd name="connsiteX220" fmla="*/ 666162 w 770887"/>
                <a:gd name="connsiteY220" fmla="*/ 505029 h 599162"/>
                <a:gd name="connsiteX221" fmla="*/ 669154 w 770887"/>
                <a:gd name="connsiteY221" fmla="*/ 516983 h 599162"/>
                <a:gd name="connsiteX222" fmla="*/ 675139 w 770887"/>
                <a:gd name="connsiteY222" fmla="*/ 533419 h 599162"/>
                <a:gd name="connsiteX223" fmla="*/ 669154 w 770887"/>
                <a:gd name="connsiteY223" fmla="*/ 531925 h 599162"/>
                <a:gd name="connsiteX224" fmla="*/ 660178 w 770887"/>
                <a:gd name="connsiteY224" fmla="*/ 513994 h 599162"/>
                <a:gd name="connsiteX225" fmla="*/ 649705 w 770887"/>
                <a:gd name="connsiteY225" fmla="*/ 499053 h 599162"/>
                <a:gd name="connsiteX226" fmla="*/ 646713 w 770887"/>
                <a:gd name="connsiteY226" fmla="*/ 508018 h 599162"/>
                <a:gd name="connsiteX227" fmla="*/ 643721 w 770887"/>
                <a:gd name="connsiteY227" fmla="*/ 506524 h 599162"/>
                <a:gd name="connsiteX228" fmla="*/ 639233 w 770887"/>
                <a:gd name="connsiteY228" fmla="*/ 496064 h 599162"/>
                <a:gd name="connsiteX229" fmla="*/ 633249 w 770887"/>
                <a:gd name="connsiteY229" fmla="*/ 491582 h 599162"/>
                <a:gd name="connsiteX230" fmla="*/ 618288 w 770887"/>
                <a:gd name="connsiteY230" fmla="*/ 475146 h 599162"/>
                <a:gd name="connsiteX231" fmla="*/ 618288 w 770887"/>
                <a:gd name="connsiteY231" fmla="*/ 464687 h 599162"/>
                <a:gd name="connsiteX232" fmla="*/ 615296 w 770887"/>
                <a:gd name="connsiteY232" fmla="*/ 470664 h 599162"/>
                <a:gd name="connsiteX233" fmla="*/ 607815 w 770887"/>
                <a:gd name="connsiteY233" fmla="*/ 467675 h 599162"/>
                <a:gd name="connsiteX234" fmla="*/ 591358 w 770887"/>
                <a:gd name="connsiteY234" fmla="*/ 452734 h 599162"/>
                <a:gd name="connsiteX235" fmla="*/ 580886 w 770887"/>
                <a:gd name="connsiteY235" fmla="*/ 440780 h 599162"/>
                <a:gd name="connsiteX236" fmla="*/ 574902 w 770887"/>
                <a:gd name="connsiteY236" fmla="*/ 442274 h 599162"/>
                <a:gd name="connsiteX237" fmla="*/ 561437 w 770887"/>
                <a:gd name="connsiteY237" fmla="*/ 439286 h 599162"/>
                <a:gd name="connsiteX238" fmla="*/ 552461 w 770887"/>
                <a:gd name="connsiteY238" fmla="*/ 430321 h 599162"/>
                <a:gd name="connsiteX239" fmla="*/ 552461 w 770887"/>
                <a:gd name="connsiteY239" fmla="*/ 419862 h 599162"/>
                <a:gd name="connsiteX240" fmla="*/ 547972 w 770887"/>
                <a:gd name="connsiteY240" fmla="*/ 422850 h 599162"/>
                <a:gd name="connsiteX241" fmla="*/ 530020 w 770887"/>
                <a:gd name="connsiteY241" fmla="*/ 422850 h 599162"/>
                <a:gd name="connsiteX242" fmla="*/ 521043 w 770887"/>
                <a:gd name="connsiteY242" fmla="*/ 421356 h 599162"/>
                <a:gd name="connsiteX243" fmla="*/ 510571 w 770887"/>
                <a:gd name="connsiteY243" fmla="*/ 418368 h 599162"/>
                <a:gd name="connsiteX244" fmla="*/ 491122 w 770887"/>
                <a:gd name="connsiteY244" fmla="*/ 416873 h 599162"/>
                <a:gd name="connsiteX245" fmla="*/ 471673 w 770887"/>
                <a:gd name="connsiteY245" fmla="*/ 421356 h 599162"/>
                <a:gd name="connsiteX246" fmla="*/ 458208 w 770887"/>
                <a:gd name="connsiteY246" fmla="*/ 424344 h 599162"/>
                <a:gd name="connsiteX247" fmla="*/ 461200 w 770887"/>
                <a:gd name="connsiteY247" fmla="*/ 412391 h 599162"/>
                <a:gd name="connsiteX248" fmla="*/ 456712 w 770887"/>
                <a:gd name="connsiteY248" fmla="*/ 415379 h 599162"/>
                <a:gd name="connsiteX249" fmla="*/ 449232 w 770887"/>
                <a:gd name="connsiteY249" fmla="*/ 410897 h 599162"/>
                <a:gd name="connsiteX250" fmla="*/ 443247 w 770887"/>
                <a:gd name="connsiteY250" fmla="*/ 407908 h 599162"/>
                <a:gd name="connsiteX251" fmla="*/ 437263 w 770887"/>
                <a:gd name="connsiteY251" fmla="*/ 407908 h 599162"/>
                <a:gd name="connsiteX252" fmla="*/ 432775 w 770887"/>
                <a:gd name="connsiteY252" fmla="*/ 407908 h 599162"/>
                <a:gd name="connsiteX253" fmla="*/ 425294 w 770887"/>
                <a:gd name="connsiteY253" fmla="*/ 412391 h 599162"/>
                <a:gd name="connsiteX254" fmla="*/ 419310 w 770887"/>
                <a:gd name="connsiteY254" fmla="*/ 415379 h 599162"/>
                <a:gd name="connsiteX255" fmla="*/ 413326 w 770887"/>
                <a:gd name="connsiteY255" fmla="*/ 422850 h 599162"/>
                <a:gd name="connsiteX256" fmla="*/ 410334 w 770887"/>
                <a:gd name="connsiteY256" fmla="*/ 425838 h 599162"/>
                <a:gd name="connsiteX257" fmla="*/ 402853 w 770887"/>
                <a:gd name="connsiteY257" fmla="*/ 424344 h 599162"/>
                <a:gd name="connsiteX258" fmla="*/ 410334 w 770887"/>
                <a:gd name="connsiteY258" fmla="*/ 418368 h 599162"/>
                <a:gd name="connsiteX259" fmla="*/ 419310 w 770887"/>
                <a:gd name="connsiteY259" fmla="*/ 409403 h 599162"/>
                <a:gd name="connsiteX260" fmla="*/ 425294 w 770887"/>
                <a:gd name="connsiteY260" fmla="*/ 403426 h 599162"/>
                <a:gd name="connsiteX261" fmla="*/ 429783 w 770887"/>
                <a:gd name="connsiteY261" fmla="*/ 397449 h 599162"/>
                <a:gd name="connsiteX262" fmla="*/ 426791 w 770887"/>
                <a:gd name="connsiteY262" fmla="*/ 397449 h 599162"/>
                <a:gd name="connsiteX263" fmla="*/ 420806 w 770887"/>
                <a:gd name="connsiteY263" fmla="*/ 394461 h 599162"/>
                <a:gd name="connsiteX264" fmla="*/ 420806 w 770887"/>
                <a:gd name="connsiteY264" fmla="*/ 384002 h 599162"/>
                <a:gd name="connsiteX265" fmla="*/ 414822 w 770887"/>
                <a:gd name="connsiteY265" fmla="*/ 388484 h 599162"/>
                <a:gd name="connsiteX266" fmla="*/ 413326 w 770887"/>
                <a:gd name="connsiteY266" fmla="*/ 389978 h 599162"/>
                <a:gd name="connsiteX267" fmla="*/ 402853 w 770887"/>
                <a:gd name="connsiteY267" fmla="*/ 389978 h 599162"/>
                <a:gd name="connsiteX268" fmla="*/ 393877 w 770887"/>
                <a:gd name="connsiteY268" fmla="*/ 388484 h 599162"/>
                <a:gd name="connsiteX269" fmla="*/ 389389 w 770887"/>
                <a:gd name="connsiteY269" fmla="*/ 392967 h 599162"/>
                <a:gd name="connsiteX270" fmla="*/ 386397 w 770887"/>
                <a:gd name="connsiteY270" fmla="*/ 401932 h 599162"/>
                <a:gd name="connsiteX271" fmla="*/ 392381 w 770887"/>
                <a:gd name="connsiteY271" fmla="*/ 409403 h 599162"/>
                <a:gd name="connsiteX272" fmla="*/ 389389 w 770887"/>
                <a:gd name="connsiteY272" fmla="*/ 421356 h 599162"/>
                <a:gd name="connsiteX273" fmla="*/ 381908 w 770887"/>
                <a:gd name="connsiteY273" fmla="*/ 428827 h 599162"/>
                <a:gd name="connsiteX274" fmla="*/ 374428 w 770887"/>
                <a:gd name="connsiteY274" fmla="*/ 428827 h 599162"/>
                <a:gd name="connsiteX275" fmla="*/ 365452 w 770887"/>
                <a:gd name="connsiteY275" fmla="*/ 428827 h 599162"/>
                <a:gd name="connsiteX276" fmla="*/ 362459 w 770887"/>
                <a:gd name="connsiteY276" fmla="*/ 439286 h 599162"/>
                <a:gd name="connsiteX277" fmla="*/ 350491 w 770887"/>
                <a:gd name="connsiteY277" fmla="*/ 443769 h 599162"/>
                <a:gd name="connsiteX278" fmla="*/ 348995 w 770887"/>
                <a:gd name="connsiteY278" fmla="*/ 446757 h 599162"/>
                <a:gd name="connsiteX279" fmla="*/ 338522 w 770887"/>
                <a:gd name="connsiteY279" fmla="*/ 454228 h 599162"/>
                <a:gd name="connsiteX280" fmla="*/ 328050 w 770887"/>
                <a:gd name="connsiteY280" fmla="*/ 457216 h 599162"/>
                <a:gd name="connsiteX281" fmla="*/ 322065 w 770887"/>
                <a:gd name="connsiteY281" fmla="*/ 458710 h 599162"/>
                <a:gd name="connsiteX282" fmla="*/ 319073 w 770887"/>
                <a:gd name="connsiteY282" fmla="*/ 454228 h 599162"/>
                <a:gd name="connsiteX283" fmla="*/ 317577 w 770887"/>
                <a:gd name="connsiteY283" fmla="*/ 451239 h 599162"/>
                <a:gd name="connsiteX284" fmla="*/ 325058 w 770887"/>
                <a:gd name="connsiteY284" fmla="*/ 448251 h 599162"/>
                <a:gd name="connsiteX285" fmla="*/ 331042 w 770887"/>
                <a:gd name="connsiteY285" fmla="*/ 440780 h 599162"/>
                <a:gd name="connsiteX286" fmla="*/ 323561 w 770887"/>
                <a:gd name="connsiteY286" fmla="*/ 440780 h 599162"/>
                <a:gd name="connsiteX287" fmla="*/ 320569 w 770887"/>
                <a:gd name="connsiteY287" fmla="*/ 436298 h 599162"/>
                <a:gd name="connsiteX288" fmla="*/ 328050 w 770887"/>
                <a:gd name="connsiteY288" fmla="*/ 425838 h 599162"/>
                <a:gd name="connsiteX289" fmla="*/ 331042 w 770887"/>
                <a:gd name="connsiteY289" fmla="*/ 415379 h 599162"/>
                <a:gd name="connsiteX290" fmla="*/ 335530 w 770887"/>
                <a:gd name="connsiteY290" fmla="*/ 400438 h 599162"/>
                <a:gd name="connsiteX291" fmla="*/ 343010 w 770887"/>
                <a:gd name="connsiteY291" fmla="*/ 391473 h 599162"/>
                <a:gd name="connsiteX292" fmla="*/ 369940 w 770887"/>
                <a:gd name="connsiteY292" fmla="*/ 394461 h 599162"/>
                <a:gd name="connsiteX293" fmla="*/ 365452 w 770887"/>
                <a:gd name="connsiteY293" fmla="*/ 388484 h 599162"/>
                <a:gd name="connsiteX294" fmla="*/ 357971 w 770887"/>
                <a:gd name="connsiteY294" fmla="*/ 386990 h 599162"/>
                <a:gd name="connsiteX295" fmla="*/ 344507 w 770887"/>
                <a:gd name="connsiteY295" fmla="*/ 381013 h 599162"/>
                <a:gd name="connsiteX296" fmla="*/ 334034 w 770887"/>
                <a:gd name="connsiteY296" fmla="*/ 385496 h 599162"/>
                <a:gd name="connsiteX297" fmla="*/ 325058 w 770887"/>
                <a:gd name="connsiteY297" fmla="*/ 392967 h 599162"/>
                <a:gd name="connsiteX298" fmla="*/ 316081 w 770887"/>
                <a:gd name="connsiteY298" fmla="*/ 400438 h 599162"/>
                <a:gd name="connsiteX299" fmla="*/ 311593 w 770887"/>
                <a:gd name="connsiteY299" fmla="*/ 409403 h 599162"/>
                <a:gd name="connsiteX300" fmla="*/ 310097 w 770887"/>
                <a:gd name="connsiteY300" fmla="*/ 416873 h 599162"/>
                <a:gd name="connsiteX301" fmla="*/ 304113 w 770887"/>
                <a:gd name="connsiteY301" fmla="*/ 416873 h 599162"/>
                <a:gd name="connsiteX302" fmla="*/ 304113 w 770887"/>
                <a:gd name="connsiteY302" fmla="*/ 419862 h 599162"/>
                <a:gd name="connsiteX303" fmla="*/ 307105 w 770887"/>
                <a:gd name="connsiteY303" fmla="*/ 425838 h 599162"/>
                <a:gd name="connsiteX304" fmla="*/ 305609 w 770887"/>
                <a:gd name="connsiteY304" fmla="*/ 430321 h 599162"/>
                <a:gd name="connsiteX305" fmla="*/ 301120 w 770887"/>
                <a:gd name="connsiteY305" fmla="*/ 434803 h 599162"/>
                <a:gd name="connsiteX306" fmla="*/ 290648 w 770887"/>
                <a:gd name="connsiteY306" fmla="*/ 440780 h 599162"/>
                <a:gd name="connsiteX307" fmla="*/ 284664 w 770887"/>
                <a:gd name="connsiteY307" fmla="*/ 445263 h 599162"/>
                <a:gd name="connsiteX308" fmla="*/ 277183 w 770887"/>
                <a:gd name="connsiteY308" fmla="*/ 452734 h 599162"/>
                <a:gd name="connsiteX309" fmla="*/ 275687 w 770887"/>
                <a:gd name="connsiteY309" fmla="*/ 460204 h 599162"/>
                <a:gd name="connsiteX310" fmla="*/ 286160 w 770887"/>
                <a:gd name="connsiteY310" fmla="*/ 463193 h 599162"/>
                <a:gd name="connsiteX311" fmla="*/ 287656 w 770887"/>
                <a:gd name="connsiteY311" fmla="*/ 473652 h 599162"/>
                <a:gd name="connsiteX312" fmla="*/ 283168 w 770887"/>
                <a:gd name="connsiteY312" fmla="*/ 479629 h 599162"/>
                <a:gd name="connsiteX313" fmla="*/ 275687 w 770887"/>
                <a:gd name="connsiteY313" fmla="*/ 484111 h 599162"/>
                <a:gd name="connsiteX314" fmla="*/ 266711 w 770887"/>
                <a:gd name="connsiteY314" fmla="*/ 496064 h 599162"/>
                <a:gd name="connsiteX315" fmla="*/ 253246 w 770887"/>
                <a:gd name="connsiteY315" fmla="*/ 505029 h 599162"/>
                <a:gd name="connsiteX316" fmla="*/ 226317 w 770887"/>
                <a:gd name="connsiteY316" fmla="*/ 518477 h 599162"/>
                <a:gd name="connsiteX317" fmla="*/ 224821 w 770887"/>
                <a:gd name="connsiteY317" fmla="*/ 530430 h 599162"/>
                <a:gd name="connsiteX318" fmla="*/ 214348 w 770887"/>
                <a:gd name="connsiteY318" fmla="*/ 534913 h 599162"/>
                <a:gd name="connsiteX319" fmla="*/ 203876 w 770887"/>
                <a:gd name="connsiteY319" fmla="*/ 540890 h 599162"/>
                <a:gd name="connsiteX320" fmla="*/ 190411 w 770887"/>
                <a:gd name="connsiteY320" fmla="*/ 545372 h 599162"/>
                <a:gd name="connsiteX321" fmla="*/ 185923 w 770887"/>
                <a:gd name="connsiteY321" fmla="*/ 548360 h 599162"/>
                <a:gd name="connsiteX322" fmla="*/ 179939 w 770887"/>
                <a:gd name="connsiteY322" fmla="*/ 552843 h 599162"/>
                <a:gd name="connsiteX323" fmla="*/ 175450 w 770887"/>
                <a:gd name="connsiteY323" fmla="*/ 557325 h 599162"/>
                <a:gd name="connsiteX324" fmla="*/ 172458 w 770887"/>
                <a:gd name="connsiteY324" fmla="*/ 566290 h 599162"/>
                <a:gd name="connsiteX325" fmla="*/ 164978 w 770887"/>
                <a:gd name="connsiteY325" fmla="*/ 567785 h 599162"/>
                <a:gd name="connsiteX326" fmla="*/ 154505 w 770887"/>
                <a:gd name="connsiteY326" fmla="*/ 570773 h 599162"/>
                <a:gd name="connsiteX327" fmla="*/ 147025 w 770887"/>
                <a:gd name="connsiteY327" fmla="*/ 570773 h 599162"/>
                <a:gd name="connsiteX328" fmla="*/ 139545 w 770887"/>
                <a:gd name="connsiteY328" fmla="*/ 573761 h 599162"/>
                <a:gd name="connsiteX329" fmla="*/ 129072 w 770887"/>
                <a:gd name="connsiteY329" fmla="*/ 579738 h 599162"/>
                <a:gd name="connsiteX330" fmla="*/ 132064 w 770887"/>
                <a:gd name="connsiteY330" fmla="*/ 587209 h 599162"/>
                <a:gd name="connsiteX331" fmla="*/ 129072 w 770887"/>
                <a:gd name="connsiteY331" fmla="*/ 588703 h 599162"/>
                <a:gd name="connsiteX332" fmla="*/ 121592 w 770887"/>
                <a:gd name="connsiteY332" fmla="*/ 584220 h 599162"/>
                <a:gd name="connsiteX333" fmla="*/ 114111 w 770887"/>
                <a:gd name="connsiteY333" fmla="*/ 581232 h 599162"/>
                <a:gd name="connsiteX334" fmla="*/ 108127 w 770887"/>
                <a:gd name="connsiteY334" fmla="*/ 572267 h 599162"/>
                <a:gd name="connsiteX335" fmla="*/ 106631 w 770887"/>
                <a:gd name="connsiteY335" fmla="*/ 575255 h 599162"/>
                <a:gd name="connsiteX336" fmla="*/ 106631 w 770887"/>
                <a:gd name="connsiteY336" fmla="*/ 587209 h 599162"/>
                <a:gd name="connsiteX337" fmla="*/ 97655 w 770887"/>
                <a:gd name="connsiteY337" fmla="*/ 587209 h 599162"/>
                <a:gd name="connsiteX338" fmla="*/ 97655 w 770887"/>
                <a:gd name="connsiteY338" fmla="*/ 591691 h 599162"/>
                <a:gd name="connsiteX339" fmla="*/ 88678 w 770887"/>
                <a:gd name="connsiteY339" fmla="*/ 591691 h 599162"/>
                <a:gd name="connsiteX340" fmla="*/ 88678 w 770887"/>
                <a:gd name="connsiteY340" fmla="*/ 590197 h 599162"/>
                <a:gd name="connsiteX341" fmla="*/ 84190 w 770887"/>
                <a:gd name="connsiteY341" fmla="*/ 588703 h 599162"/>
                <a:gd name="connsiteX342" fmla="*/ 78206 w 770887"/>
                <a:gd name="connsiteY342" fmla="*/ 588703 h 599162"/>
                <a:gd name="connsiteX343" fmla="*/ 70725 w 770887"/>
                <a:gd name="connsiteY343" fmla="*/ 590197 h 599162"/>
                <a:gd name="connsiteX344" fmla="*/ 61749 w 770887"/>
                <a:gd name="connsiteY344" fmla="*/ 599162 h 599162"/>
                <a:gd name="connsiteX345" fmla="*/ 45292 w 770887"/>
                <a:gd name="connsiteY345" fmla="*/ 599162 h 599162"/>
                <a:gd name="connsiteX346" fmla="*/ 30331 w 770887"/>
                <a:gd name="connsiteY346" fmla="*/ 599162 h 599162"/>
                <a:gd name="connsiteX347" fmla="*/ 30331 w 770887"/>
                <a:gd name="connsiteY347" fmla="*/ 593185 h 599162"/>
                <a:gd name="connsiteX348" fmla="*/ 40804 w 770887"/>
                <a:gd name="connsiteY348" fmla="*/ 581232 h 599162"/>
                <a:gd name="connsiteX349" fmla="*/ 58757 w 770887"/>
                <a:gd name="connsiteY349" fmla="*/ 581232 h 599162"/>
                <a:gd name="connsiteX350" fmla="*/ 66237 w 770887"/>
                <a:gd name="connsiteY350" fmla="*/ 581232 h 599162"/>
                <a:gd name="connsiteX351" fmla="*/ 73717 w 770887"/>
                <a:gd name="connsiteY351" fmla="*/ 576750 h 599162"/>
                <a:gd name="connsiteX352" fmla="*/ 84190 w 770887"/>
                <a:gd name="connsiteY352" fmla="*/ 573761 h 599162"/>
                <a:gd name="connsiteX353" fmla="*/ 88678 w 770887"/>
                <a:gd name="connsiteY353" fmla="*/ 570773 h 599162"/>
                <a:gd name="connsiteX354" fmla="*/ 93166 w 770887"/>
                <a:gd name="connsiteY354" fmla="*/ 563302 h 599162"/>
                <a:gd name="connsiteX355" fmla="*/ 102143 w 770887"/>
                <a:gd name="connsiteY355" fmla="*/ 558820 h 599162"/>
                <a:gd name="connsiteX356" fmla="*/ 115607 w 770887"/>
                <a:gd name="connsiteY356" fmla="*/ 557325 h 599162"/>
                <a:gd name="connsiteX357" fmla="*/ 123088 w 770887"/>
                <a:gd name="connsiteY357" fmla="*/ 557325 h 599162"/>
                <a:gd name="connsiteX358" fmla="*/ 129072 w 770887"/>
                <a:gd name="connsiteY358" fmla="*/ 563302 h 599162"/>
                <a:gd name="connsiteX359" fmla="*/ 135056 w 770887"/>
                <a:gd name="connsiteY359" fmla="*/ 558820 h 599162"/>
                <a:gd name="connsiteX360" fmla="*/ 141041 w 770887"/>
                <a:gd name="connsiteY360" fmla="*/ 549855 h 599162"/>
                <a:gd name="connsiteX361" fmla="*/ 148521 w 770887"/>
                <a:gd name="connsiteY361" fmla="*/ 542384 h 599162"/>
                <a:gd name="connsiteX362" fmla="*/ 156001 w 770887"/>
                <a:gd name="connsiteY362" fmla="*/ 537901 h 599162"/>
                <a:gd name="connsiteX363" fmla="*/ 170962 w 770887"/>
                <a:gd name="connsiteY363" fmla="*/ 534913 h 599162"/>
                <a:gd name="connsiteX364" fmla="*/ 176946 w 770887"/>
                <a:gd name="connsiteY364" fmla="*/ 528936 h 599162"/>
                <a:gd name="connsiteX365" fmla="*/ 184427 w 770887"/>
                <a:gd name="connsiteY365" fmla="*/ 521465 h 599162"/>
                <a:gd name="connsiteX366" fmla="*/ 193403 w 770887"/>
                <a:gd name="connsiteY366" fmla="*/ 513994 h 599162"/>
                <a:gd name="connsiteX367" fmla="*/ 200884 w 770887"/>
                <a:gd name="connsiteY367" fmla="*/ 509512 h 599162"/>
                <a:gd name="connsiteX368" fmla="*/ 203876 w 770887"/>
                <a:gd name="connsiteY368" fmla="*/ 500547 h 599162"/>
                <a:gd name="connsiteX369" fmla="*/ 205372 w 770887"/>
                <a:gd name="connsiteY369" fmla="*/ 487099 h 599162"/>
                <a:gd name="connsiteX370" fmla="*/ 208364 w 770887"/>
                <a:gd name="connsiteY370" fmla="*/ 478134 h 599162"/>
                <a:gd name="connsiteX371" fmla="*/ 209860 w 770887"/>
                <a:gd name="connsiteY371" fmla="*/ 475146 h 599162"/>
                <a:gd name="connsiteX372" fmla="*/ 217340 w 770887"/>
                <a:gd name="connsiteY372" fmla="*/ 464687 h 599162"/>
                <a:gd name="connsiteX373" fmla="*/ 212852 w 770887"/>
                <a:gd name="connsiteY373" fmla="*/ 464687 h 599162"/>
                <a:gd name="connsiteX374" fmla="*/ 205372 w 770887"/>
                <a:gd name="connsiteY374" fmla="*/ 466181 h 599162"/>
                <a:gd name="connsiteX375" fmla="*/ 200884 w 770887"/>
                <a:gd name="connsiteY375" fmla="*/ 466181 h 599162"/>
                <a:gd name="connsiteX376" fmla="*/ 193403 w 770887"/>
                <a:gd name="connsiteY376" fmla="*/ 464687 h 599162"/>
                <a:gd name="connsiteX377" fmla="*/ 190411 w 770887"/>
                <a:gd name="connsiteY377" fmla="*/ 461699 h 599162"/>
                <a:gd name="connsiteX378" fmla="*/ 197891 w 770887"/>
                <a:gd name="connsiteY378" fmla="*/ 454228 h 599162"/>
                <a:gd name="connsiteX379" fmla="*/ 190411 w 770887"/>
                <a:gd name="connsiteY379" fmla="*/ 455722 h 599162"/>
                <a:gd name="connsiteX380" fmla="*/ 185923 w 770887"/>
                <a:gd name="connsiteY380" fmla="*/ 460204 h 599162"/>
                <a:gd name="connsiteX381" fmla="*/ 182931 w 770887"/>
                <a:gd name="connsiteY381" fmla="*/ 470664 h 599162"/>
                <a:gd name="connsiteX382" fmla="*/ 178442 w 770887"/>
                <a:gd name="connsiteY382" fmla="*/ 475146 h 599162"/>
                <a:gd name="connsiteX383" fmla="*/ 176946 w 770887"/>
                <a:gd name="connsiteY383" fmla="*/ 470664 h 599162"/>
                <a:gd name="connsiteX384" fmla="*/ 172458 w 770887"/>
                <a:gd name="connsiteY384" fmla="*/ 464687 h 599162"/>
                <a:gd name="connsiteX385" fmla="*/ 164978 w 770887"/>
                <a:gd name="connsiteY385" fmla="*/ 457216 h 599162"/>
                <a:gd name="connsiteX386" fmla="*/ 153009 w 770887"/>
                <a:gd name="connsiteY386" fmla="*/ 449745 h 599162"/>
                <a:gd name="connsiteX387" fmla="*/ 150017 w 770887"/>
                <a:gd name="connsiteY387" fmla="*/ 449745 h 599162"/>
                <a:gd name="connsiteX388" fmla="*/ 139545 w 770887"/>
                <a:gd name="connsiteY388" fmla="*/ 457216 h 599162"/>
                <a:gd name="connsiteX389" fmla="*/ 133560 w 770887"/>
                <a:gd name="connsiteY389" fmla="*/ 457216 h 599162"/>
                <a:gd name="connsiteX390" fmla="*/ 124584 w 770887"/>
                <a:gd name="connsiteY390" fmla="*/ 457216 h 599162"/>
                <a:gd name="connsiteX391" fmla="*/ 126080 w 770887"/>
                <a:gd name="connsiteY391" fmla="*/ 437792 h 599162"/>
                <a:gd name="connsiteX392" fmla="*/ 127576 w 770887"/>
                <a:gd name="connsiteY392" fmla="*/ 431815 h 599162"/>
                <a:gd name="connsiteX393" fmla="*/ 132064 w 770887"/>
                <a:gd name="connsiteY393" fmla="*/ 425838 h 599162"/>
                <a:gd name="connsiteX394" fmla="*/ 132064 w 770887"/>
                <a:gd name="connsiteY394" fmla="*/ 418368 h 599162"/>
                <a:gd name="connsiteX395" fmla="*/ 130568 w 770887"/>
                <a:gd name="connsiteY395" fmla="*/ 406414 h 599162"/>
                <a:gd name="connsiteX396" fmla="*/ 127576 w 770887"/>
                <a:gd name="connsiteY396" fmla="*/ 394461 h 599162"/>
                <a:gd name="connsiteX397" fmla="*/ 124584 w 770887"/>
                <a:gd name="connsiteY397" fmla="*/ 397449 h 599162"/>
                <a:gd name="connsiteX398" fmla="*/ 118600 w 770887"/>
                <a:gd name="connsiteY398" fmla="*/ 403426 h 599162"/>
                <a:gd name="connsiteX399" fmla="*/ 114111 w 770887"/>
                <a:gd name="connsiteY399" fmla="*/ 406414 h 599162"/>
                <a:gd name="connsiteX400" fmla="*/ 109623 w 770887"/>
                <a:gd name="connsiteY400" fmla="*/ 406414 h 599162"/>
                <a:gd name="connsiteX401" fmla="*/ 105135 w 770887"/>
                <a:gd name="connsiteY401" fmla="*/ 401932 h 599162"/>
                <a:gd name="connsiteX402" fmla="*/ 102143 w 770887"/>
                <a:gd name="connsiteY402" fmla="*/ 401932 h 599162"/>
                <a:gd name="connsiteX403" fmla="*/ 96158 w 770887"/>
                <a:gd name="connsiteY403" fmla="*/ 398943 h 599162"/>
                <a:gd name="connsiteX404" fmla="*/ 91670 w 770887"/>
                <a:gd name="connsiteY404" fmla="*/ 394461 h 599162"/>
                <a:gd name="connsiteX405" fmla="*/ 87182 w 770887"/>
                <a:gd name="connsiteY405" fmla="*/ 391473 h 599162"/>
                <a:gd name="connsiteX406" fmla="*/ 82694 w 770887"/>
                <a:gd name="connsiteY406" fmla="*/ 386990 h 599162"/>
                <a:gd name="connsiteX407" fmla="*/ 81198 w 770887"/>
                <a:gd name="connsiteY407" fmla="*/ 382508 h 599162"/>
                <a:gd name="connsiteX408" fmla="*/ 79702 w 770887"/>
                <a:gd name="connsiteY408" fmla="*/ 372048 h 599162"/>
                <a:gd name="connsiteX409" fmla="*/ 85686 w 770887"/>
                <a:gd name="connsiteY409" fmla="*/ 367566 h 599162"/>
                <a:gd name="connsiteX410" fmla="*/ 91670 w 770887"/>
                <a:gd name="connsiteY410" fmla="*/ 367566 h 599162"/>
                <a:gd name="connsiteX411" fmla="*/ 99151 w 770887"/>
                <a:gd name="connsiteY411" fmla="*/ 367566 h 599162"/>
                <a:gd name="connsiteX412" fmla="*/ 106631 w 770887"/>
                <a:gd name="connsiteY412" fmla="*/ 372048 h 599162"/>
                <a:gd name="connsiteX413" fmla="*/ 109623 w 770887"/>
                <a:gd name="connsiteY413" fmla="*/ 364578 h 599162"/>
                <a:gd name="connsiteX414" fmla="*/ 105135 w 770887"/>
                <a:gd name="connsiteY414" fmla="*/ 360095 h 599162"/>
                <a:gd name="connsiteX415" fmla="*/ 103639 w 770887"/>
                <a:gd name="connsiteY415" fmla="*/ 360095 h 599162"/>
                <a:gd name="connsiteX416" fmla="*/ 96158 w 770887"/>
                <a:gd name="connsiteY416" fmla="*/ 360095 h 599162"/>
                <a:gd name="connsiteX417" fmla="*/ 91670 w 770887"/>
                <a:gd name="connsiteY417" fmla="*/ 360095 h 599162"/>
                <a:gd name="connsiteX418" fmla="*/ 82694 w 770887"/>
                <a:gd name="connsiteY418" fmla="*/ 354118 h 599162"/>
                <a:gd name="connsiteX419" fmla="*/ 79702 w 770887"/>
                <a:gd name="connsiteY419" fmla="*/ 348142 h 599162"/>
                <a:gd name="connsiteX420" fmla="*/ 76710 w 770887"/>
                <a:gd name="connsiteY420" fmla="*/ 340671 h 599162"/>
                <a:gd name="connsiteX421" fmla="*/ 73717 w 770887"/>
                <a:gd name="connsiteY421" fmla="*/ 333200 h 599162"/>
                <a:gd name="connsiteX422" fmla="*/ 73717 w 770887"/>
                <a:gd name="connsiteY422" fmla="*/ 330212 h 599162"/>
                <a:gd name="connsiteX423" fmla="*/ 76710 w 770887"/>
                <a:gd name="connsiteY423" fmla="*/ 327223 h 599162"/>
                <a:gd name="connsiteX424" fmla="*/ 81198 w 770887"/>
                <a:gd name="connsiteY424" fmla="*/ 319752 h 599162"/>
                <a:gd name="connsiteX425" fmla="*/ 88678 w 770887"/>
                <a:gd name="connsiteY425" fmla="*/ 310787 h 599162"/>
                <a:gd name="connsiteX426" fmla="*/ 97655 w 770887"/>
                <a:gd name="connsiteY426" fmla="*/ 304811 h 599162"/>
                <a:gd name="connsiteX427" fmla="*/ 103639 w 770887"/>
                <a:gd name="connsiteY427" fmla="*/ 297340 h 599162"/>
                <a:gd name="connsiteX428" fmla="*/ 105135 w 770887"/>
                <a:gd name="connsiteY428" fmla="*/ 289869 h 599162"/>
                <a:gd name="connsiteX429" fmla="*/ 112615 w 770887"/>
                <a:gd name="connsiteY429" fmla="*/ 282398 h 599162"/>
                <a:gd name="connsiteX430" fmla="*/ 118600 w 770887"/>
                <a:gd name="connsiteY430" fmla="*/ 280904 h 599162"/>
                <a:gd name="connsiteX431" fmla="*/ 123088 w 770887"/>
                <a:gd name="connsiteY431" fmla="*/ 283892 h 599162"/>
                <a:gd name="connsiteX432" fmla="*/ 127576 w 770887"/>
                <a:gd name="connsiteY432" fmla="*/ 289869 h 599162"/>
                <a:gd name="connsiteX433" fmla="*/ 130568 w 770887"/>
                <a:gd name="connsiteY433" fmla="*/ 289869 h 599162"/>
                <a:gd name="connsiteX434" fmla="*/ 136552 w 770887"/>
                <a:gd name="connsiteY434" fmla="*/ 289869 h 599162"/>
                <a:gd name="connsiteX435" fmla="*/ 139545 w 770887"/>
                <a:gd name="connsiteY435" fmla="*/ 289869 h 599162"/>
                <a:gd name="connsiteX436" fmla="*/ 144033 w 770887"/>
                <a:gd name="connsiteY436" fmla="*/ 283892 h 599162"/>
                <a:gd name="connsiteX437" fmla="*/ 148521 w 770887"/>
                <a:gd name="connsiteY437" fmla="*/ 283892 h 599162"/>
                <a:gd name="connsiteX438" fmla="*/ 150017 w 770887"/>
                <a:gd name="connsiteY438" fmla="*/ 280904 h 599162"/>
                <a:gd name="connsiteX439" fmla="*/ 153009 w 770887"/>
                <a:gd name="connsiteY439" fmla="*/ 276422 h 599162"/>
                <a:gd name="connsiteX440" fmla="*/ 154505 w 770887"/>
                <a:gd name="connsiteY440" fmla="*/ 280904 h 599162"/>
                <a:gd name="connsiteX441" fmla="*/ 158994 w 770887"/>
                <a:gd name="connsiteY441" fmla="*/ 280904 h 599162"/>
                <a:gd name="connsiteX442" fmla="*/ 161986 w 770887"/>
                <a:gd name="connsiteY442" fmla="*/ 280904 h 599162"/>
                <a:gd name="connsiteX443" fmla="*/ 167970 w 770887"/>
                <a:gd name="connsiteY443" fmla="*/ 280904 h 599162"/>
                <a:gd name="connsiteX444" fmla="*/ 172458 w 770887"/>
                <a:gd name="connsiteY444" fmla="*/ 276422 h 599162"/>
                <a:gd name="connsiteX445" fmla="*/ 176946 w 770887"/>
                <a:gd name="connsiteY445" fmla="*/ 276422 h 599162"/>
                <a:gd name="connsiteX446" fmla="*/ 178442 w 770887"/>
                <a:gd name="connsiteY446" fmla="*/ 265962 h 599162"/>
                <a:gd name="connsiteX447" fmla="*/ 175450 w 770887"/>
                <a:gd name="connsiteY447" fmla="*/ 258491 h 599162"/>
                <a:gd name="connsiteX448" fmla="*/ 172458 w 770887"/>
                <a:gd name="connsiteY448" fmla="*/ 246538 h 599162"/>
                <a:gd name="connsiteX449" fmla="*/ 178442 w 770887"/>
                <a:gd name="connsiteY449" fmla="*/ 246538 h 599162"/>
                <a:gd name="connsiteX450" fmla="*/ 184427 w 770887"/>
                <a:gd name="connsiteY450" fmla="*/ 240561 h 599162"/>
                <a:gd name="connsiteX451" fmla="*/ 182931 w 770887"/>
                <a:gd name="connsiteY451" fmla="*/ 231596 h 599162"/>
                <a:gd name="connsiteX452" fmla="*/ 173954 w 770887"/>
                <a:gd name="connsiteY452" fmla="*/ 230102 h 599162"/>
                <a:gd name="connsiteX453" fmla="*/ 169466 w 770887"/>
                <a:gd name="connsiteY453" fmla="*/ 230102 h 599162"/>
                <a:gd name="connsiteX454" fmla="*/ 164978 w 770887"/>
                <a:gd name="connsiteY454" fmla="*/ 231596 h 599162"/>
                <a:gd name="connsiteX455" fmla="*/ 160490 w 770887"/>
                <a:gd name="connsiteY455" fmla="*/ 234585 h 599162"/>
                <a:gd name="connsiteX456" fmla="*/ 157497 w 770887"/>
                <a:gd name="connsiteY456" fmla="*/ 240561 h 599162"/>
                <a:gd name="connsiteX457" fmla="*/ 153009 w 770887"/>
                <a:gd name="connsiteY457" fmla="*/ 240561 h 599162"/>
                <a:gd name="connsiteX458" fmla="*/ 148521 w 770887"/>
                <a:gd name="connsiteY458" fmla="*/ 231596 h 599162"/>
                <a:gd name="connsiteX459" fmla="*/ 136552 w 770887"/>
                <a:gd name="connsiteY459" fmla="*/ 231596 h 599162"/>
                <a:gd name="connsiteX460" fmla="*/ 123088 w 770887"/>
                <a:gd name="connsiteY460" fmla="*/ 231596 h 599162"/>
                <a:gd name="connsiteX461" fmla="*/ 112615 w 770887"/>
                <a:gd name="connsiteY461" fmla="*/ 228608 h 599162"/>
                <a:gd name="connsiteX462" fmla="*/ 102143 w 770887"/>
                <a:gd name="connsiteY462" fmla="*/ 224125 h 599162"/>
                <a:gd name="connsiteX463" fmla="*/ 96158 w 770887"/>
                <a:gd name="connsiteY463" fmla="*/ 216654 h 599162"/>
                <a:gd name="connsiteX464" fmla="*/ 94662 w 770887"/>
                <a:gd name="connsiteY464" fmla="*/ 201713 h 599162"/>
                <a:gd name="connsiteX465" fmla="*/ 102143 w 770887"/>
                <a:gd name="connsiteY465" fmla="*/ 198724 h 599162"/>
                <a:gd name="connsiteX466" fmla="*/ 106631 w 770887"/>
                <a:gd name="connsiteY466" fmla="*/ 195736 h 599162"/>
                <a:gd name="connsiteX467" fmla="*/ 96158 w 770887"/>
                <a:gd name="connsiteY467" fmla="*/ 191254 h 599162"/>
                <a:gd name="connsiteX468" fmla="*/ 90174 w 770887"/>
                <a:gd name="connsiteY468" fmla="*/ 186771 h 599162"/>
                <a:gd name="connsiteX469" fmla="*/ 82694 w 770887"/>
                <a:gd name="connsiteY469" fmla="*/ 180794 h 599162"/>
                <a:gd name="connsiteX470" fmla="*/ 81198 w 770887"/>
                <a:gd name="connsiteY470" fmla="*/ 177806 h 599162"/>
                <a:gd name="connsiteX471" fmla="*/ 87182 w 770887"/>
                <a:gd name="connsiteY471" fmla="*/ 173324 h 599162"/>
                <a:gd name="connsiteX472" fmla="*/ 91670 w 770887"/>
                <a:gd name="connsiteY472" fmla="*/ 173324 h 599162"/>
                <a:gd name="connsiteX473" fmla="*/ 100647 w 770887"/>
                <a:gd name="connsiteY473" fmla="*/ 171829 h 599162"/>
                <a:gd name="connsiteX474" fmla="*/ 112615 w 770887"/>
                <a:gd name="connsiteY474" fmla="*/ 164359 h 599162"/>
                <a:gd name="connsiteX475" fmla="*/ 114111 w 770887"/>
                <a:gd name="connsiteY475" fmla="*/ 167347 h 599162"/>
                <a:gd name="connsiteX476" fmla="*/ 121592 w 770887"/>
                <a:gd name="connsiteY476" fmla="*/ 164359 h 599162"/>
                <a:gd name="connsiteX477" fmla="*/ 121592 w 770887"/>
                <a:gd name="connsiteY477" fmla="*/ 162864 h 599162"/>
                <a:gd name="connsiteX478" fmla="*/ 126080 w 770887"/>
                <a:gd name="connsiteY478" fmla="*/ 161370 h 599162"/>
                <a:gd name="connsiteX479" fmla="*/ 135056 w 770887"/>
                <a:gd name="connsiteY479" fmla="*/ 159876 h 599162"/>
                <a:gd name="connsiteX480" fmla="*/ 145529 w 770887"/>
                <a:gd name="connsiteY480" fmla="*/ 159876 h 599162"/>
                <a:gd name="connsiteX481" fmla="*/ 150017 w 770887"/>
                <a:gd name="connsiteY481" fmla="*/ 162864 h 599162"/>
                <a:gd name="connsiteX482" fmla="*/ 147025 w 770887"/>
                <a:gd name="connsiteY482" fmla="*/ 170335 h 599162"/>
                <a:gd name="connsiteX483" fmla="*/ 147025 w 770887"/>
                <a:gd name="connsiteY483" fmla="*/ 173324 h 599162"/>
                <a:gd name="connsiteX484" fmla="*/ 151513 w 770887"/>
                <a:gd name="connsiteY484" fmla="*/ 176312 h 599162"/>
                <a:gd name="connsiteX485" fmla="*/ 156001 w 770887"/>
                <a:gd name="connsiteY485" fmla="*/ 180794 h 599162"/>
                <a:gd name="connsiteX486" fmla="*/ 164978 w 770887"/>
                <a:gd name="connsiteY486" fmla="*/ 180794 h 599162"/>
                <a:gd name="connsiteX487" fmla="*/ 176946 w 770887"/>
                <a:gd name="connsiteY487" fmla="*/ 183783 h 599162"/>
                <a:gd name="connsiteX488" fmla="*/ 185923 w 770887"/>
                <a:gd name="connsiteY488" fmla="*/ 179300 h 599162"/>
                <a:gd name="connsiteX489" fmla="*/ 191907 w 770887"/>
                <a:gd name="connsiteY489" fmla="*/ 173324 h 599162"/>
                <a:gd name="connsiteX490" fmla="*/ 199387 w 770887"/>
                <a:gd name="connsiteY490" fmla="*/ 168841 h 599162"/>
                <a:gd name="connsiteX491" fmla="*/ 191907 w 770887"/>
                <a:gd name="connsiteY491" fmla="*/ 165853 h 599162"/>
                <a:gd name="connsiteX492" fmla="*/ 185923 w 770887"/>
                <a:gd name="connsiteY492" fmla="*/ 162864 h 599162"/>
                <a:gd name="connsiteX493" fmla="*/ 181435 w 770887"/>
                <a:gd name="connsiteY493" fmla="*/ 159876 h 599162"/>
                <a:gd name="connsiteX494" fmla="*/ 181435 w 770887"/>
                <a:gd name="connsiteY494" fmla="*/ 153899 h 599162"/>
                <a:gd name="connsiteX495" fmla="*/ 179939 w 770887"/>
                <a:gd name="connsiteY495" fmla="*/ 146428 h 599162"/>
                <a:gd name="connsiteX496" fmla="*/ 157497 w 770887"/>
                <a:gd name="connsiteY496" fmla="*/ 140452 h 599162"/>
                <a:gd name="connsiteX497" fmla="*/ 157497 w 770887"/>
                <a:gd name="connsiteY497" fmla="*/ 118039 h 599162"/>
                <a:gd name="connsiteX498" fmla="*/ 147025 w 770887"/>
                <a:gd name="connsiteY498" fmla="*/ 107580 h 599162"/>
                <a:gd name="connsiteX499" fmla="*/ 126080 w 770887"/>
                <a:gd name="connsiteY499" fmla="*/ 85168 h 599162"/>
                <a:gd name="connsiteX500" fmla="*/ 129072 w 770887"/>
                <a:gd name="connsiteY500" fmla="*/ 85168 h 599162"/>
                <a:gd name="connsiteX501" fmla="*/ 129072 w 770887"/>
                <a:gd name="connsiteY501" fmla="*/ 80685 h 599162"/>
                <a:gd name="connsiteX502" fmla="*/ 136552 w 770887"/>
                <a:gd name="connsiteY502" fmla="*/ 80685 h 599162"/>
                <a:gd name="connsiteX503" fmla="*/ 136552 w 770887"/>
                <a:gd name="connsiteY503" fmla="*/ 74708 h 599162"/>
                <a:gd name="connsiteX504" fmla="*/ 138048 w 770887"/>
                <a:gd name="connsiteY504" fmla="*/ 67238 h 599162"/>
                <a:gd name="connsiteX505" fmla="*/ 142537 w 770887"/>
                <a:gd name="connsiteY505" fmla="*/ 67238 h 599162"/>
                <a:gd name="connsiteX506" fmla="*/ 147025 w 770887"/>
                <a:gd name="connsiteY506" fmla="*/ 70226 h 599162"/>
                <a:gd name="connsiteX507" fmla="*/ 154505 w 770887"/>
                <a:gd name="connsiteY507" fmla="*/ 70226 h 599162"/>
                <a:gd name="connsiteX508" fmla="*/ 157497 w 770887"/>
                <a:gd name="connsiteY508" fmla="*/ 70226 h 599162"/>
                <a:gd name="connsiteX509" fmla="*/ 164978 w 770887"/>
                <a:gd name="connsiteY509" fmla="*/ 70226 h 599162"/>
                <a:gd name="connsiteX510" fmla="*/ 178442 w 770887"/>
                <a:gd name="connsiteY510" fmla="*/ 65743 h 599162"/>
                <a:gd name="connsiteX511" fmla="*/ 182931 w 770887"/>
                <a:gd name="connsiteY511" fmla="*/ 61261 h 599162"/>
                <a:gd name="connsiteX512" fmla="*/ 187419 w 770887"/>
                <a:gd name="connsiteY512" fmla="*/ 53790 h 599162"/>
                <a:gd name="connsiteX513" fmla="*/ 187419 w 770887"/>
                <a:gd name="connsiteY513" fmla="*/ 41837 h 599162"/>
                <a:gd name="connsiteX514" fmla="*/ 191907 w 770887"/>
                <a:gd name="connsiteY514" fmla="*/ 41837 h 599162"/>
                <a:gd name="connsiteX515" fmla="*/ 196395 w 770887"/>
                <a:gd name="connsiteY515" fmla="*/ 37354 h 599162"/>
                <a:gd name="connsiteX516" fmla="*/ 205372 w 770887"/>
                <a:gd name="connsiteY516" fmla="*/ 29883 h 599162"/>
                <a:gd name="connsiteX517" fmla="*/ 221829 w 770887"/>
                <a:gd name="connsiteY517" fmla="*/ 26895 h 599162"/>
                <a:gd name="connsiteX518" fmla="*/ 227813 w 770887"/>
                <a:gd name="connsiteY518" fmla="*/ 19424 h 599162"/>
                <a:gd name="connsiteX519" fmla="*/ 233797 w 770887"/>
                <a:gd name="connsiteY519" fmla="*/ 16436 h 599162"/>
                <a:gd name="connsiteX520" fmla="*/ 238285 w 770887"/>
                <a:gd name="connsiteY520" fmla="*/ 11953 h 599162"/>
                <a:gd name="connsiteX521" fmla="*/ 262223 w 770887"/>
                <a:gd name="connsiteY521" fmla="*/ 13447 h 599162"/>
                <a:gd name="connsiteX522" fmla="*/ 265215 w 770887"/>
                <a:gd name="connsiteY522" fmla="*/ 5977 h 599162"/>
                <a:gd name="connsiteX523" fmla="*/ 277183 w 770887"/>
                <a:gd name="connsiteY523" fmla="*/ 0 h 599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</a:cxnLst>
              <a:rect l="l" t="t" r="r" b="b"/>
              <a:pathLst>
                <a:path w="770887" h="599162">
                  <a:moveTo>
                    <a:pt x="302516" y="482511"/>
                  </a:moveTo>
                  <a:lnTo>
                    <a:pt x="307819" y="487813"/>
                  </a:lnTo>
                  <a:lnTo>
                    <a:pt x="318423" y="494883"/>
                  </a:lnTo>
                  <a:lnTo>
                    <a:pt x="311354" y="496651"/>
                  </a:lnTo>
                  <a:lnTo>
                    <a:pt x="307819" y="496651"/>
                  </a:lnTo>
                  <a:lnTo>
                    <a:pt x="300749" y="501953"/>
                  </a:lnTo>
                  <a:lnTo>
                    <a:pt x="300749" y="503720"/>
                  </a:lnTo>
                  <a:lnTo>
                    <a:pt x="300749" y="509023"/>
                  </a:lnTo>
                  <a:lnTo>
                    <a:pt x="304284" y="509023"/>
                  </a:lnTo>
                  <a:lnTo>
                    <a:pt x="311354" y="517860"/>
                  </a:lnTo>
                  <a:lnTo>
                    <a:pt x="311354" y="521395"/>
                  </a:lnTo>
                  <a:lnTo>
                    <a:pt x="306051" y="523162"/>
                  </a:lnTo>
                  <a:lnTo>
                    <a:pt x="302516" y="523162"/>
                  </a:lnTo>
                  <a:lnTo>
                    <a:pt x="298982" y="524930"/>
                  </a:lnTo>
                  <a:lnTo>
                    <a:pt x="297214" y="524930"/>
                  </a:lnTo>
                  <a:lnTo>
                    <a:pt x="291912" y="528465"/>
                  </a:lnTo>
                  <a:lnTo>
                    <a:pt x="291912" y="533767"/>
                  </a:lnTo>
                  <a:lnTo>
                    <a:pt x="291912" y="535534"/>
                  </a:lnTo>
                  <a:lnTo>
                    <a:pt x="288377" y="540837"/>
                  </a:lnTo>
                  <a:lnTo>
                    <a:pt x="283075" y="531999"/>
                  </a:lnTo>
                  <a:lnTo>
                    <a:pt x="283075" y="533767"/>
                  </a:lnTo>
                  <a:lnTo>
                    <a:pt x="281307" y="537302"/>
                  </a:lnTo>
                  <a:lnTo>
                    <a:pt x="276005" y="542604"/>
                  </a:lnTo>
                  <a:lnTo>
                    <a:pt x="272470" y="549674"/>
                  </a:lnTo>
                  <a:lnTo>
                    <a:pt x="272470" y="551441"/>
                  </a:lnTo>
                  <a:lnTo>
                    <a:pt x="272470" y="558511"/>
                  </a:lnTo>
                  <a:lnTo>
                    <a:pt x="256563" y="558511"/>
                  </a:lnTo>
                  <a:lnTo>
                    <a:pt x="268935" y="554976"/>
                  </a:lnTo>
                  <a:lnTo>
                    <a:pt x="270703" y="551441"/>
                  </a:lnTo>
                  <a:lnTo>
                    <a:pt x="272470" y="547906"/>
                  </a:lnTo>
                  <a:lnTo>
                    <a:pt x="270703" y="542604"/>
                  </a:lnTo>
                  <a:lnTo>
                    <a:pt x="267168" y="540837"/>
                  </a:lnTo>
                  <a:lnTo>
                    <a:pt x="265400" y="540837"/>
                  </a:lnTo>
                  <a:lnTo>
                    <a:pt x="261866" y="537302"/>
                  </a:lnTo>
                  <a:lnTo>
                    <a:pt x="261866" y="535534"/>
                  </a:lnTo>
                  <a:lnTo>
                    <a:pt x="260098" y="524930"/>
                  </a:lnTo>
                  <a:lnTo>
                    <a:pt x="263633" y="521395"/>
                  </a:lnTo>
                  <a:lnTo>
                    <a:pt x="265400" y="517860"/>
                  </a:lnTo>
                  <a:lnTo>
                    <a:pt x="270703" y="514325"/>
                  </a:lnTo>
                  <a:lnTo>
                    <a:pt x="272470" y="516093"/>
                  </a:lnTo>
                  <a:lnTo>
                    <a:pt x="277772" y="521395"/>
                  </a:lnTo>
                  <a:lnTo>
                    <a:pt x="281307" y="528465"/>
                  </a:lnTo>
                  <a:lnTo>
                    <a:pt x="281307" y="521395"/>
                  </a:lnTo>
                  <a:lnTo>
                    <a:pt x="279540" y="514325"/>
                  </a:lnTo>
                  <a:lnTo>
                    <a:pt x="276005" y="509023"/>
                  </a:lnTo>
                  <a:lnTo>
                    <a:pt x="281307" y="507255"/>
                  </a:lnTo>
                  <a:lnTo>
                    <a:pt x="288377" y="510790"/>
                  </a:lnTo>
                  <a:lnTo>
                    <a:pt x="291912" y="510790"/>
                  </a:lnTo>
                  <a:lnTo>
                    <a:pt x="291912" y="507255"/>
                  </a:lnTo>
                  <a:lnTo>
                    <a:pt x="291912" y="505488"/>
                  </a:lnTo>
                  <a:lnTo>
                    <a:pt x="291912" y="501953"/>
                  </a:lnTo>
                  <a:lnTo>
                    <a:pt x="291912" y="496651"/>
                  </a:lnTo>
                  <a:lnTo>
                    <a:pt x="290144" y="493116"/>
                  </a:lnTo>
                  <a:lnTo>
                    <a:pt x="297214" y="487813"/>
                  </a:lnTo>
                  <a:close/>
                  <a:moveTo>
                    <a:pt x="55075" y="374697"/>
                  </a:moveTo>
                  <a:lnTo>
                    <a:pt x="58610" y="374697"/>
                  </a:lnTo>
                  <a:lnTo>
                    <a:pt x="63912" y="385302"/>
                  </a:lnTo>
                  <a:lnTo>
                    <a:pt x="63912" y="390604"/>
                  </a:lnTo>
                  <a:lnTo>
                    <a:pt x="60377" y="395906"/>
                  </a:lnTo>
                  <a:lnTo>
                    <a:pt x="56842" y="395906"/>
                  </a:lnTo>
                  <a:lnTo>
                    <a:pt x="51540" y="395906"/>
                  </a:lnTo>
                  <a:lnTo>
                    <a:pt x="44470" y="390604"/>
                  </a:lnTo>
                  <a:lnTo>
                    <a:pt x="35633" y="383534"/>
                  </a:lnTo>
                  <a:lnTo>
                    <a:pt x="44470" y="378232"/>
                  </a:lnTo>
                  <a:lnTo>
                    <a:pt x="49773" y="378232"/>
                  </a:lnTo>
                  <a:close/>
                  <a:moveTo>
                    <a:pt x="4447" y="224465"/>
                  </a:moveTo>
                  <a:cubicBezTo>
                    <a:pt x="4447" y="224465"/>
                    <a:pt x="4447" y="224465"/>
                    <a:pt x="5929" y="230488"/>
                  </a:cubicBezTo>
                  <a:cubicBezTo>
                    <a:pt x="5929" y="230488"/>
                    <a:pt x="5929" y="230488"/>
                    <a:pt x="8894" y="233499"/>
                  </a:cubicBezTo>
                  <a:cubicBezTo>
                    <a:pt x="8894" y="233499"/>
                    <a:pt x="8894" y="233499"/>
                    <a:pt x="16306" y="235005"/>
                  </a:cubicBezTo>
                  <a:cubicBezTo>
                    <a:pt x="16306" y="235005"/>
                    <a:pt x="16306" y="235005"/>
                    <a:pt x="23717" y="235005"/>
                  </a:cubicBezTo>
                  <a:cubicBezTo>
                    <a:pt x="23717" y="235005"/>
                    <a:pt x="23717" y="235005"/>
                    <a:pt x="28164" y="238016"/>
                  </a:cubicBezTo>
                  <a:cubicBezTo>
                    <a:pt x="28164" y="238016"/>
                    <a:pt x="28164" y="238016"/>
                    <a:pt x="28164" y="242533"/>
                  </a:cubicBezTo>
                  <a:cubicBezTo>
                    <a:pt x="28164" y="242533"/>
                    <a:pt x="28164" y="242533"/>
                    <a:pt x="31129" y="245544"/>
                  </a:cubicBezTo>
                  <a:cubicBezTo>
                    <a:pt x="31129" y="245544"/>
                    <a:pt x="31129" y="245544"/>
                    <a:pt x="37058" y="251566"/>
                  </a:cubicBezTo>
                  <a:cubicBezTo>
                    <a:pt x="37058" y="251566"/>
                    <a:pt x="37058" y="251566"/>
                    <a:pt x="44470" y="262106"/>
                  </a:cubicBezTo>
                  <a:cubicBezTo>
                    <a:pt x="44470" y="262106"/>
                    <a:pt x="44470" y="262106"/>
                    <a:pt x="40023" y="262106"/>
                  </a:cubicBezTo>
                  <a:cubicBezTo>
                    <a:pt x="40023" y="262106"/>
                    <a:pt x="40023" y="262106"/>
                    <a:pt x="31129" y="262106"/>
                  </a:cubicBezTo>
                  <a:lnTo>
                    <a:pt x="29647" y="265117"/>
                  </a:lnTo>
                  <a:cubicBezTo>
                    <a:pt x="29647" y="265117"/>
                    <a:pt x="29647" y="265117"/>
                    <a:pt x="23717" y="259095"/>
                  </a:cubicBezTo>
                  <a:cubicBezTo>
                    <a:pt x="23717" y="259095"/>
                    <a:pt x="23717" y="259095"/>
                    <a:pt x="20753" y="250061"/>
                  </a:cubicBezTo>
                  <a:cubicBezTo>
                    <a:pt x="20753" y="250061"/>
                    <a:pt x="20753" y="250061"/>
                    <a:pt x="19270" y="247050"/>
                  </a:cubicBezTo>
                  <a:cubicBezTo>
                    <a:pt x="19270" y="247050"/>
                    <a:pt x="19270" y="247050"/>
                    <a:pt x="16306" y="244038"/>
                  </a:cubicBezTo>
                  <a:cubicBezTo>
                    <a:pt x="16306" y="244038"/>
                    <a:pt x="16306" y="244038"/>
                    <a:pt x="14823" y="244038"/>
                  </a:cubicBezTo>
                  <a:cubicBezTo>
                    <a:pt x="14823" y="244038"/>
                    <a:pt x="14823" y="244038"/>
                    <a:pt x="13341" y="244038"/>
                  </a:cubicBezTo>
                  <a:cubicBezTo>
                    <a:pt x="13341" y="244038"/>
                    <a:pt x="10376" y="244038"/>
                    <a:pt x="10376" y="244038"/>
                  </a:cubicBezTo>
                  <a:cubicBezTo>
                    <a:pt x="8894" y="242533"/>
                    <a:pt x="8894" y="244038"/>
                    <a:pt x="8894" y="244038"/>
                  </a:cubicBezTo>
                  <a:cubicBezTo>
                    <a:pt x="8894" y="244038"/>
                    <a:pt x="8894" y="244038"/>
                    <a:pt x="4447" y="244038"/>
                  </a:cubicBezTo>
                  <a:cubicBezTo>
                    <a:pt x="-1483" y="242533"/>
                    <a:pt x="2964" y="242533"/>
                    <a:pt x="2964" y="242533"/>
                  </a:cubicBezTo>
                  <a:cubicBezTo>
                    <a:pt x="1482" y="241027"/>
                    <a:pt x="1482" y="241027"/>
                    <a:pt x="1482" y="239521"/>
                  </a:cubicBezTo>
                  <a:cubicBezTo>
                    <a:pt x="1482" y="239521"/>
                    <a:pt x="0" y="236510"/>
                    <a:pt x="0" y="235005"/>
                  </a:cubicBezTo>
                  <a:cubicBezTo>
                    <a:pt x="0" y="235005"/>
                    <a:pt x="0" y="230488"/>
                    <a:pt x="0" y="230488"/>
                  </a:cubicBezTo>
                  <a:cubicBezTo>
                    <a:pt x="0" y="230488"/>
                    <a:pt x="0" y="230488"/>
                    <a:pt x="4447" y="224465"/>
                  </a:cubicBezTo>
                  <a:close/>
                  <a:moveTo>
                    <a:pt x="277183" y="0"/>
                  </a:moveTo>
                  <a:cubicBezTo>
                    <a:pt x="277183" y="0"/>
                    <a:pt x="277183" y="0"/>
                    <a:pt x="283168" y="5977"/>
                  </a:cubicBezTo>
                  <a:cubicBezTo>
                    <a:pt x="283168" y="5977"/>
                    <a:pt x="283168" y="5977"/>
                    <a:pt x="286160" y="10459"/>
                  </a:cubicBezTo>
                  <a:cubicBezTo>
                    <a:pt x="286160" y="10459"/>
                    <a:pt x="286160" y="10459"/>
                    <a:pt x="283168" y="10459"/>
                  </a:cubicBezTo>
                  <a:cubicBezTo>
                    <a:pt x="283168" y="10459"/>
                    <a:pt x="283168" y="10459"/>
                    <a:pt x="283168" y="14942"/>
                  </a:cubicBezTo>
                  <a:cubicBezTo>
                    <a:pt x="283168" y="14942"/>
                    <a:pt x="283168" y="14942"/>
                    <a:pt x="287656" y="17930"/>
                  </a:cubicBezTo>
                  <a:cubicBezTo>
                    <a:pt x="287656" y="17930"/>
                    <a:pt x="287656" y="17930"/>
                    <a:pt x="293640" y="17930"/>
                  </a:cubicBezTo>
                  <a:cubicBezTo>
                    <a:pt x="293640" y="17930"/>
                    <a:pt x="293640" y="17930"/>
                    <a:pt x="293640" y="13447"/>
                  </a:cubicBezTo>
                  <a:cubicBezTo>
                    <a:pt x="293640" y="13447"/>
                    <a:pt x="293640" y="13447"/>
                    <a:pt x="296632" y="10459"/>
                  </a:cubicBezTo>
                  <a:cubicBezTo>
                    <a:pt x="296632" y="10459"/>
                    <a:pt x="296632" y="10459"/>
                    <a:pt x="299624" y="13447"/>
                  </a:cubicBezTo>
                  <a:cubicBezTo>
                    <a:pt x="299624" y="13447"/>
                    <a:pt x="299624" y="13447"/>
                    <a:pt x="304113" y="19424"/>
                  </a:cubicBezTo>
                  <a:cubicBezTo>
                    <a:pt x="304113" y="19424"/>
                    <a:pt x="304113" y="19424"/>
                    <a:pt x="313089" y="17930"/>
                  </a:cubicBezTo>
                  <a:cubicBezTo>
                    <a:pt x="313089" y="17930"/>
                    <a:pt x="313089" y="17930"/>
                    <a:pt x="325058" y="20918"/>
                  </a:cubicBezTo>
                  <a:cubicBezTo>
                    <a:pt x="325058" y="20918"/>
                    <a:pt x="325058" y="20918"/>
                    <a:pt x="325058" y="25401"/>
                  </a:cubicBezTo>
                  <a:cubicBezTo>
                    <a:pt x="325058" y="25401"/>
                    <a:pt x="325058" y="25401"/>
                    <a:pt x="328050" y="31377"/>
                  </a:cubicBezTo>
                  <a:cubicBezTo>
                    <a:pt x="328050" y="31377"/>
                    <a:pt x="328050" y="31377"/>
                    <a:pt x="335530" y="37354"/>
                  </a:cubicBezTo>
                  <a:cubicBezTo>
                    <a:pt x="335530" y="37354"/>
                    <a:pt x="335530" y="37354"/>
                    <a:pt x="351987" y="37354"/>
                  </a:cubicBezTo>
                  <a:cubicBezTo>
                    <a:pt x="351987" y="37354"/>
                    <a:pt x="351987" y="37354"/>
                    <a:pt x="356475" y="37354"/>
                  </a:cubicBezTo>
                  <a:cubicBezTo>
                    <a:pt x="356475" y="37354"/>
                    <a:pt x="356475" y="37354"/>
                    <a:pt x="360963" y="34366"/>
                  </a:cubicBezTo>
                  <a:cubicBezTo>
                    <a:pt x="360963" y="34366"/>
                    <a:pt x="360963" y="34366"/>
                    <a:pt x="366948" y="34366"/>
                  </a:cubicBezTo>
                  <a:cubicBezTo>
                    <a:pt x="366948" y="34366"/>
                    <a:pt x="366948" y="34366"/>
                    <a:pt x="374428" y="38848"/>
                  </a:cubicBezTo>
                  <a:cubicBezTo>
                    <a:pt x="374428" y="38848"/>
                    <a:pt x="374428" y="38848"/>
                    <a:pt x="375924" y="43331"/>
                  </a:cubicBezTo>
                  <a:cubicBezTo>
                    <a:pt x="375924" y="43331"/>
                    <a:pt x="375924" y="43331"/>
                    <a:pt x="375924" y="47813"/>
                  </a:cubicBezTo>
                  <a:cubicBezTo>
                    <a:pt x="375924" y="47813"/>
                    <a:pt x="375924" y="47813"/>
                    <a:pt x="375924" y="48560"/>
                  </a:cubicBezTo>
                  <a:lnTo>
                    <a:pt x="375924" y="50802"/>
                  </a:lnTo>
                  <a:cubicBezTo>
                    <a:pt x="375924" y="50802"/>
                    <a:pt x="375924" y="50802"/>
                    <a:pt x="383404" y="46319"/>
                  </a:cubicBezTo>
                  <a:cubicBezTo>
                    <a:pt x="383404" y="46319"/>
                    <a:pt x="383404" y="46319"/>
                    <a:pt x="392381" y="43331"/>
                  </a:cubicBezTo>
                  <a:cubicBezTo>
                    <a:pt x="392381" y="43331"/>
                    <a:pt x="392381" y="43331"/>
                    <a:pt x="398365" y="43331"/>
                  </a:cubicBezTo>
                  <a:cubicBezTo>
                    <a:pt x="398365" y="43331"/>
                    <a:pt x="398365" y="43331"/>
                    <a:pt x="410334" y="47813"/>
                  </a:cubicBezTo>
                  <a:cubicBezTo>
                    <a:pt x="410334" y="47813"/>
                    <a:pt x="410334" y="47813"/>
                    <a:pt x="420806" y="50802"/>
                  </a:cubicBezTo>
                  <a:cubicBezTo>
                    <a:pt x="420806" y="50802"/>
                    <a:pt x="420806" y="50802"/>
                    <a:pt x="432775" y="47813"/>
                  </a:cubicBezTo>
                  <a:cubicBezTo>
                    <a:pt x="432775" y="47813"/>
                    <a:pt x="432775" y="47813"/>
                    <a:pt x="438759" y="43331"/>
                  </a:cubicBezTo>
                  <a:cubicBezTo>
                    <a:pt x="438759" y="43331"/>
                    <a:pt x="438759" y="43331"/>
                    <a:pt x="444743" y="43331"/>
                  </a:cubicBezTo>
                  <a:cubicBezTo>
                    <a:pt x="444743" y="43331"/>
                    <a:pt x="444743" y="43331"/>
                    <a:pt x="447736" y="43331"/>
                  </a:cubicBezTo>
                  <a:cubicBezTo>
                    <a:pt x="447736" y="43331"/>
                    <a:pt x="447736" y="43331"/>
                    <a:pt x="455216" y="50802"/>
                  </a:cubicBezTo>
                  <a:cubicBezTo>
                    <a:pt x="455216" y="50802"/>
                    <a:pt x="455216" y="50802"/>
                    <a:pt x="462696" y="56778"/>
                  </a:cubicBezTo>
                  <a:cubicBezTo>
                    <a:pt x="462696" y="56778"/>
                    <a:pt x="462696" y="56778"/>
                    <a:pt x="476161" y="58272"/>
                  </a:cubicBezTo>
                  <a:lnTo>
                    <a:pt x="482145" y="110568"/>
                  </a:lnTo>
                  <a:cubicBezTo>
                    <a:pt x="482145" y="110568"/>
                    <a:pt x="482145" y="110568"/>
                    <a:pt x="500098" y="242056"/>
                  </a:cubicBezTo>
                  <a:cubicBezTo>
                    <a:pt x="500098" y="242056"/>
                    <a:pt x="500098" y="242056"/>
                    <a:pt x="521043" y="400438"/>
                  </a:cubicBezTo>
                  <a:cubicBezTo>
                    <a:pt x="521043" y="400438"/>
                    <a:pt x="521043" y="400438"/>
                    <a:pt x="525531" y="409403"/>
                  </a:cubicBezTo>
                  <a:cubicBezTo>
                    <a:pt x="525531" y="409403"/>
                    <a:pt x="525531" y="409403"/>
                    <a:pt x="540492" y="409403"/>
                  </a:cubicBezTo>
                  <a:cubicBezTo>
                    <a:pt x="540492" y="409403"/>
                    <a:pt x="540492" y="409403"/>
                    <a:pt x="543484" y="400438"/>
                  </a:cubicBezTo>
                  <a:cubicBezTo>
                    <a:pt x="543484" y="400438"/>
                    <a:pt x="543484" y="400438"/>
                    <a:pt x="555453" y="400438"/>
                  </a:cubicBezTo>
                  <a:cubicBezTo>
                    <a:pt x="555453" y="400438"/>
                    <a:pt x="555453" y="400438"/>
                    <a:pt x="555453" y="404920"/>
                  </a:cubicBezTo>
                  <a:cubicBezTo>
                    <a:pt x="555453" y="404920"/>
                    <a:pt x="555453" y="404920"/>
                    <a:pt x="559941" y="410897"/>
                  </a:cubicBezTo>
                  <a:cubicBezTo>
                    <a:pt x="559941" y="410897"/>
                    <a:pt x="559941" y="410897"/>
                    <a:pt x="579390" y="424344"/>
                  </a:cubicBezTo>
                  <a:cubicBezTo>
                    <a:pt x="579390" y="424344"/>
                    <a:pt x="579390" y="424344"/>
                    <a:pt x="595847" y="442274"/>
                  </a:cubicBezTo>
                  <a:cubicBezTo>
                    <a:pt x="595847" y="442274"/>
                    <a:pt x="595847" y="442274"/>
                    <a:pt x="604823" y="434803"/>
                  </a:cubicBezTo>
                  <a:cubicBezTo>
                    <a:pt x="604823" y="434803"/>
                    <a:pt x="604823" y="434803"/>
                    <a:pt x="610807" y="419862"/>
                  </a:cubicBezTo>
                  <a:cubicBezTo>
                    <a:pt x="610807" y="419862"/>
                    <a:pt x="610807" y="419862"/>
                    <a:pt x="618288" y="412391"/>
                  </a:cubicBezTo>
                  <a:cubicBezTo>
                    <a:pt x="618288" y="412391"/>
                    <a:pt x="618288" y="412391"/>
                    <a:pt x="625768" y="407908"/>
                  </a:cubicBezTo>
                  <a:cubicBezTo>
                    <a:pt x="625768" y="407908"/>
                    <a:pt x="625768" y="407908"/>
                    <a:pt x="639233" y="413885"/>
                  </a:cubicBezTo>
                  <a:cubicBezTo>
                    <a:pt x="639233" y="413885"/>
                    <a:pt x="639233" y="413885"/>
                    <a:pt x="655690" y="425838"/>
                  </a:cubicBezTo>
                  <a:cubicBezTo>
                    <a:pt x="655690" y="425838"/>
                    <a:pt x="655690" y="425838"/>
                    <a:pt x="672146" y="442274"/>
                  </a:cubicBezTo>
                  <a:cubicBezTo>
                    <a:pt x="672146" y="442274"/>
                    <a:pt x="672146" y="442274"/>
                    <a:pt x="684115" y="455722"/>
                  </a:cubicBezTo>
                  <a:cubicBezTo>
                    <a:pt x="684115" y="455722"/>
                    <a:pt x="684115" y="455722"/>
                    <a:pt x="708052" y="479629"/>
                  </a:cubicBezTo>
                  <a:cubicBezTo>
                    <a:pt x="708052" y="479629"/>
                    <a:pt x="708052" y="479629"/>
                    <a:pt x="723013" y="500547"/>
                  </a:cubicBezTo>
                  <a:cubicBezTo>
                    <a:pt x="723013" y="500547"/>
                    <a:pt x="723013" y="500547"/>
                    <a:pt x="731989" y="502041"/>
                  </a:cubicBezTo>
                  <a:cubicBezTo>
                    <a:pt x="731989" y="502041"/>
                    <a:pt x="731989" y="502041"/>
                    <a:pt x="742462" y="503535"/>
                  </a:cubicBezTo>
                  <a:cubicBezTo>
                    <a:pt x="742462" y="503535"/>
                    <a:pt x="742462" y="503535"/>
                    <a:pt x="760415" y="509512"/>
                  </a:cubicBezTo>
                  <a:cubicBezTo>
                    <a:pt x="760415" y="509512"/>
                    <a:pt x="760415" y="509512"/>
                    <a:pt x="767895" y="513994"/>
                  </a:cubicBezTo>
                  <a:cubicBezTo>
                    <a:pt x="767895" y="513994"/>
                    <a:pt x="767895" y="513994"/>
                    <a:pt x="767895" y="519971"/>
                  </a:cubicBezTo>
                  <a:cubicBezTo>
                    <a:pt x="767895" y="519971"/>
                    <a:pt x="767895" y="519971"/>
                    <a:pt x="770887" y="533419"/>
                  </a:cubicBezTo>
                  <a:cubicBezTo>
                    <a:pt x="770887" y="533419"/>
                    <a:pt x="770887" y="533419"/>
                    <a:pt x="770887" y="539395"/>
                  </a:cubicBezTo>
                  <a:cubicBezTo>
                    <a:pt x="770887" y="539395"/>
                    <a:pt x="770887" y="539395"/>
                    <a:pt x="770887" y="545372"/>
                  </a:cubicBezTo>
                  <a:cubicBezTo>
                    <a:pt x="770887" y="545372"/>
                    <a:pt x="770887" y="545372"/>
                    <a:pt x="770887" y="558820"/>
                  </a:cubicBezTo>
                  <a:cubicBezTo>
                    <a:pt x="770887" y="558820"/>
                    <a:pt x="770887" y="558820"/>
                    <a:pt x="764903" y="563302"/>
                  </a:cubicBezTo>
                  <a:cubicBezTo>
                    <a:pt x="764903" y="563302"/>
                    <a:pt x="764903" y="563302"/>
                    <a:pt x="760415" y="557325"/>
                  </a:cubicBezTo>
                  <a:cubicBezTo>
                    <a:pt x="760415" y="557325"/>
                    <a:pt x="760415" y="557325"/>
                    <a:pt x="755926" y="549855"/>
                  </a:cubicBezTo>
                  <a:cubicBezTo>
                    <a:pt x="755926" y="549855"/>
                    <a:pt x="755926" y="549855"/>
                    <a:pt x="751438" y="552843"/>
                  </a:cubicBezTo>
                  <a:cubicBezTo>
                    <a:pt x="751438" y="552843"/>
                    <a:pt x="751438" y="552843"/>
                    <a:pt x="755926" y="560314"/>
                  </a:cubicBezTo>
                  <a:cubicBezTo>
                    <a:pt x="755926" y="560314"/>
                    <a:pt x="755926" y="560314"/>
                    <a:pt x="752934" y="561808"/>
                  </a:cubicBezTo>
                  <a:cubicBezTo>
                    <a:pt x="752934" y="561808"/>
                    <a:pt x="752934" y="561808"/>
                    <a:pt x="748446" y="558820"/>
                  </a:cubicBezTo>
                  <a:cubicBezTo>
                    <a:pt x="748446" y="558820"/>
                    <a:pt x="748446" y="558820"/>
                    <a:pt x="739470" y="555831"/>
                  </a:cubicBezTo>
                  <a:cubicBezTo>
                    <a:pt x="739470" y="555831"/>
                    <a:pt x="739470" y="555831"/>
                    <a:pt x="739470" y="549855"/>
                  </a:cubicBezTo>
                  <a:cubicBezTo>
                    <a:pt x="739470" y="549855"/>
                    <a:pt x="739470" y="549855"/>
                    <a:pt x="736478" y="542384"/>
                  </a:cubicBezTo>
                  <a:cubicBezTo>
                    <a:pt x="736478" y="542384"/>
                    <a:pt x="736478" y="542384"/>
                    <a:pt x="731989" y="539395"/>
                  </a:cubicBezTo>
                  <a:cubicBezTo>
                    <a:pt x="731989" y="539395"/>
                    <a:pt x="731989" y="539395"/>
                    <a:pt x="728997" y="533419"/>
                  </a:cubicBezTo>
                  <a:cubicBezTo>
                    <a:pt x="728997" y="533419"/>
                    <a:pt x="728997" y="533419"/>
                    <a:pt x="717029" y="524454"/>
                  </a:cubicBezTo>
                  <a:cubicBezTo>
                    <a:pt x="717029" y="524454"/>
                    <a:pt x="717029" y="524454"/>
                    <a:pt x="706556" y="525948"/>
                  </a:cubicBezTo>
                  <a:cubicBezTo>
                    <a:pt x="706556" y="525948"/>
                    <a:pt x="706556" y="525948"/>
                    <a:pt x="709548" y="530430"/>
                  </a:cubicBezTo>
                  <a:cubicBezTo>
                    <a:pt x="709548" y="530430"/>
                    <a:pt x="709548" y="530430"/>
                    <a:pt x="712540" y="533419"/>
                  </a:cubicBezTo>
                  <a:cubicBezTo>
                    <a:pt x="712540" y="533419"/>
                    <a:pt x="712540" y="533419"/>
                    <a:pt x="723013" y="539395"/>
                  </a:cubicBezTo>
                  <a:cubicBezTo>
                    <a:pt x="723013" y="539395"/>
                    <a:pt x="723013" y="539395"/>
                    <a:pt x="728997" y="545372"/>
                  </a:cubicBezTo>
                  <a:cubicBezTo>
                    <a:pt x="728997" y="545372"/>
                    <a:pt x="728997" y="545372"/>
                    <a:pt x="728997" y="549855"/>
                  </a:cubicBezTo>
                  <a:cubicBezTo>
                    <a:pt x="728997" y="549855"/>
                    <a:pt x="728997" y="549855"/>
                    <a:pt x="733485" y="554337"/>
                  </a:cubicBezTo>
                  <a:cubicBezTo>
                    <a:pt x="733485" y="554337"/>
                    <a:pt x="733485" y="554337"/>
                    <a:pt x="736478" y="558820"/>
                  </a:cubicBezTo>
                  <a:cubicBezTo>
                    <a:pt x="736478" y="558820"/>
                    <a:pt x="736478" y="558820"/>
                    <a:pt x="739470" y="569279"/>
                  </a:cubicBezTo>
                  <a:cubicBezTo>
                    <a:pt x="739470" y="569279"/>
                    <a:pt x="739470" y="569279"/>
                    <a:pt x="739470" y="572267"/>
                  </a:cubicBezTo>
                  <a:cubicBezTo>
                    <a:pt x="739470" y="572267"/>
                    <a:pt x="739470" y="572267"/>
                    <a:pt x="734981" y="573761"/>
                  </a:cubicBezTo>
                  <a:cubicBezTo>
                    <a:pt x="734981" y="573761"/>
                    <a:pt x="734981" y="573761"/>
                    <a:pt x="731989" y="566290"/>
                  </a:cubicBezTo>
                  <a:cubicBezTo>
                    <a:pt x="731989" y="566290"/>
                    <a:pt x="731989" y="566290"/>
                    <a:pt x="731989" y="573761"/>
                  </a:cubicBezTo>
                  <a:cubicBezTo>
                    <a:pt x="731989" y="573761"/>
                    <a:pt x="731989" y="573761"/>
                    <a:pt x="728997" y="579738"/>
                  </a:cubicBezTo>
                  <a:cubicBezTo>
                    <a:pt x="728997" y="579738"/>
                    <a:pt x="728997" y="579738"/>
                    <a:pt x="724509" y="578244"/>
                  </a:cubicBezTo>
                  <a:cubicBezTo>
                    <a:pt x="724509" y="578244"/>
                    <a:pt x="724509" y="578244"/>
                    <a:pt x="717029" y="570773"/>
                  </a:cubicBezTo>
                  <a:cubicBezTo>
                    <a:pt x="717029" y="570773"/>
                    <a:pt x="717029" y="570773"/>
                    <a:pt x="709548" y="561808"/>
                  </a:cubicBezTo>
                  <a:cubicBezTo>
                    <a:pt x="709548" y="561808"/>
                    <a:pt x="709548" y="561808"/>
                    <a:pt x="703564" y="564796"/>
                  </a:cubicBezTo>
                  <a:cubicBezTo>
                    <a:pt x="703564" y="564796"/>
                    <a:pt x="703564" y="564796"/>
                    <a:pt x="699076" y="564796"/>
                  </a:cubicBezTo>
                  <a:cubicBezTo>
                    <a:pt x="699076" y="564796"/>
                    <a:pt x="699076" y="564796"/>
                    <a:pt x="702068" y="555831"/>
                  </a:cubicBezTo>
                  <a:cubicBezTo>
                    <a:pt x="702068" y="555831"/>
                    <a:pt x="702068" y="555831"/>
                    <a:pt x="709548" y="554337"/>
                  </a:cubicBezTo>
                  <a:cubicBezTo>
                    <a:pt x="709548" y="554337"/>
                    <a:pt x="709548" y="554337"/>
                    <a:pt x="706556" y="545372"/>
                  </a:cubicBezTo>
                  <a:cubicBezTo>
                    <a:pt x="706556" y="545372"/>
                    <a:pt x="706556" y="545372"/>
                    <a:pt x="697580" y="549855"/>
                  </a:cubicBezTo>
                  <a:cubicBezTo>
                    <a:pt x="697580" y="549855"/>
                    <a:pt x="697580" y="549855"/>
                    <a:pt x="700572" y="540890"/>
                  </a:cubicBezTo>
                  <a:cubicBezTo>
                    <a:pt x="700572" y="540890"/>
                    <a:pt x="700572" y="540890"/>
                    <a:pt x="696084" y="534913"/>
                  </a:cubicBezTo>
                  <a:cubicBezTo>
                    <a:pt x="696084" y="534913"/>
                    <a:pt x="696084" y="534913"/>
                    <a:pt x="694588" y="530430"/>
                  </a:cubicBezTo>
                  <a:cubicBezTo>
                    <a:pt x="694588" y="530430"/>
                    <a:pt x="694588" y="530430"/>
                    <a:pt x="694588" y="525948"/>
                  </a:cubicBezTo>
                  <a:cubicBezTo>
                    <a:pt x="694588" y="525948"/>
                    <a:pt x="694588" y="525948"/>
                    <a:pt x="700572" y="516983"/>
                  </a:cubicBezTo>
                  <a:cubicBezTo>
                    <a:pt x="700572" y="516983"/>
                    <a:pt x="700572" y="516983"/>
                    <a:pt x="693091" y="516983"/>
                  </a:cubicBezTo>
                  <a:cubicBezTo>
                    <a:pt x="693091" y="516983"/>
                    <a:pt x="693091" y="516983"/>
                    <a:pt x="690099" y="519971"/>
                  </a:cubicBezTo>
                  <a:cubicBezTo>
                    <a:pt x="690099" y="519971"/>
                    <a:pt x="690099" y="519971"/>
                    <a:pt x="690099" y="522959"/>
                  </a:cubicBezTo>
                  <a:cubicBezTo>
                    <a:pt x="690099" y="522959"/>
                    <a:pt x="690099" y="522959"/>
                    <a:pt x="690099" y="531925"/>
                  </a:cubicBezTo>
                  <a:cubicBezTo>
                    <a:pt x="690099" y="531925"/>
                    <a:pt x="690099" y="531925"/>
                    <a:pt x="685611" y="534913"/>
                  </a:cubicBezTo>
                  <a:cubicBezTo>
                    <a:pt x="685611" y="534913"/>
                    <a:pt x="685611" y="534913"/>
                    <a:pt x="682619" y="537901"/>
                  </a:cubicBezTo>
                  <a:cubicBezTo>
                    <a:pt x="682619" y="537901"/>
                    <a:pt x="682619" y="534913"/>
                    <a:pt x="682619" y="533419"/>
                  </a:cubicBezTo>
                  <a:cubicBezTo>
                    <a:pt x="682619" y="531925"/>
                    <a:pt x="681123" y="527442"/>
                    <a:pt x="681123" y="527442"/>
                  </a:cubicBezTo>
                  <a:cubicBezTo>
                    <a:pt x="681123" y="527442"/>
                    <a:pt x="679627" y="522959"/>
                    <a:pt x="679627" y="519971"/>
                  </a:cubicBezTo>
                  <a:cubicBezTo>
                    <a:pt x="679627" y="518477"/>
                    <a:pt x="678131" y="515489"/>
                    <a:pt x="678131" y="515489"/>
                  </a:cubicBezTo>
                  <a:cubicBezTo>
                    <a:pt x="678131" y="515489"/>
                    <a:pt x="676635" y="512500"/>
                    <a:pt x="676635" y="511006"/>
                  </a:cubicBezTo>
                  <a:cubicBezTo>
                    <a:pt x="676635" y="508018"/>
                    <a:pt x="676635" y="506524"/>
                    <a:pt x="676635" y="506524"/>
                  </a:cubicBezTo>
                  <a:cubicBezTo>
                    <a:pt x="676635" y="506524"/>
                    <a:pt x="678131" y="503535"/>
                    <a:pt x="681123" y="503535"/>
                  </a:cubicBezTo>
                  <a:cubicBezTo>
                    <a:pt x="682619" y="502041"/>
                    <a:pt x="684115" y="499053"/>
                    <a:pt x="684115" y="499053"/>
                  </a:cubicBezTo>
                  <a:cubicBezTo>
                    <a:pt x="684115" y="499053"/>
                    <a:pt x="684115" y="499053"/>
                    <a:pt x="690099" y="493076"/>
                  </a:cubicBezTo>
                  <a:cubicBezTo>
                    <a:pt x="690099" y="493076"/>
                    <a:pt x="690099" y="493076"/>
                    <a:pt x="684115" y="482617"/>
                  </a:cubicBezTo>
                  <a:cubicBezTo>
                    <a:pt x="684115" y="482617"/>
                    <a:pt x="684115" y="482617"/>
                    <a:pt x="681123" y="484111"/>
                  </a:cubicBezTo>
                  <a:cubicBezTo>
                    <a:pt x="681123" y="484111"/>
                    <a:pt x="681123" y="484111"/>
                    <a:pt x="678131" y="491582"/>
                  </a:cubicBezTo>
                  <a:cubicBezTo>
                    <a:pt x="678131" y="491582"/>
                    <a:pt x="678131" y="491582"/>
                    <a:pt x="672146" y="499053"/>
                  </a:cubicBezTo>
                  <a:cubicBezTo>
                    <a:pt x="672146" y="499053"/>
                    <a:pt x="672146" y="499053"/>
                    <a:pt x="667658" y="502041"/>
                  </a:cubicBezTo>
                  <a:cubicBezTo>
                    <a:pt x="667658" y="502041"/>
                    <a:pt x="667658" y="502041"/>
                    <a:pt x="666162" y="505029"/>
                  </a:cubicBezTo>
                  <a:cubicBezTo>
                    <a:pt x="666162" y="505029"/>
                    <a:pt x="666162" y="505029"/>
                    <a:pt x="669154" y="516983"/>
                  </a:cubicBezTo>
                  <a:cubicBezTo>
                    <a:pt x="669154" y="516983"/>
                    <a:pt x="669154" y="516983"/>
                    <a:pt x="675139" y="533419"/>
                  </a:cubicBezTo>
                  <a:cubicBezTo>
                    <a:pt x="675139" y="533419"/>
                    <a:pt x="675139" y="533419"/>
                    <a:pt x="669154" y="531925"/>
                  </a:cubicBezTo>
                  <a:cubicBezTo>
                    <a:pt x="669154" y="531925"/>
                    <a:pt x="669154" y="531925"/>
                    <a:pt x="660178" y="513994"/>
                  </a:cubicBezTo>
                  <a:cubicBezTo>
                    <a:pt x="660178" y="513994"/>
                    <a:pt x="660178" y="513994"/>
                    <a:pt x="649705" y="499053"/>
                  </a:cubicBezTo>
                  <a:cubicBezTo>
                    <a:pt x="649705" y="499053"/>
                    <a:pt x="649705" y="499053"/>
                    <a:pt x="646713" y="508018"/>
                  </a:cubicBezTo>
                  <a:cubicBezTo>
                    <a:pt x="646713" y="508018"/>
                    <a:pt x="646713" y="508018"/>
                    <a:pt x="643721" y="506524"/>
                  </a:cubicBezTo>
                  <a:cubicBezTo>
                    <a:pt x="643721" y="506524"/>
                    <a:pt x="643721" y="506524"/>
                    <a:pt x="639233" y="496064"/>
                  </a:cubicBezTo>
                  <a:cubicBezTo>
                    <a:pt x="639233" y="496064"/>
                    <a:pt x="639233" y="496064"/>
                    <a:pt x="633249" y="491582"/>
                  </a:cubicBezTo>
                  <a:cubicBezTo>
                    <a:pt x="633249" y="491582"/>
                    <a:pt x="633249" y="491582"/>
                    <a:pt x="618288" y="475146"/>
                  </a:cubicBezTo>
                  <a:cubicBezTo>
                    <a:pt x="618288" y="475146"/>
                    <a:pt x="618288" y="475146"/>
                    <a:pt x="618288" y="464687"/>
                  </a:cubicBezTo>
                  <a:cubicBezTo>
                    <a:pt x="618288" y="464687"/>
                    <a:pt x="618288" y="464687"/>
                    <a:pt x="615296" y="470664"/>
                  </a:cubicBezTo>
                  <a:cubicBezTo>
                    <a:pt x="615296" y="470664"/>
                    <a:pt x="615296" y="470664"/>
                    <a:pt x="607815" y="467675"/>
                  </a:cubicBezTo>
                  <a:cubicBezTo>
                    <a:pt x="607815" y="467675"/>
                    <a:pt x="607815" y="467675"/>
                    <a:pt x="591358" y="452734"/>
                  </a:cubicBezTo>
                  <a:cubicBezTo>
                    <a:pt x="591358" y="452734"/>
                    <a:pt x="591358" y="452734"/>
                    <a:pt x="580886" y="440780"/>
                  </a:cubicBezTo>
                  <a:cubicBezTo>
                    <a:pt x="580886" y="440780"/>
                    <a:pt x="580886" y="440780"/>
                    <a:pt x="574902" y="442274"/>
                  </a:cubicBezTo>
                  <a:cubicBezTo>
                    <a:pt x="574902" y="442274"/>
                    <a:pt x="574902" y="442274"/>
                    <a:pt x="561437" y="439286"/>
                  </a:cubicBezTo>
                  <a:cubicBezTo>
                    <a:pt x="561437" y="439286"/>
                    <a:pt x="561437" y="439286"/>
                    <a:pt x="552461" y="430321"/>
                  </a:cubicBezTo>
                  <a:cubicBezTo>
                    <a:pt x="552461" y="430321"/>
                    <a:pt x="552461" y="430321"/>
                    <a:pt x="552461" y="419862"/>
                  </a:cubicBezTo>
                  <a:cubicBezTo>
                    <a:pt x="552461" y="419862"/>
                    <a:pt x="552461" y="419862"/>
                    <a:pt x="547972" y="422850"/>
                  </a:cubicBezTo>
                  <a:cubicBezTo>
                    <a:pt x="547972" y="422850"/>
                    <a:pt x="547972" y="422850"/>
                    <a:pt x="530020" y="422850"/>
                  </a:cubicBezTo>
                  <a:cubicBezTo>
                    <a:pt x="530020" y="422850"/>
                    <a:pt x="530020" y="422850"/>
                    <a:pt x="521043" y="421356"/>
                  </a:cubicBezTo>
                  <a:cubicBezTo>
                    <a:pt x="521043" y="421356"/>
                    <a:pt x="521043" y="421356"/>
                    <a:pt x="510571" y="418368"/>
                  </a:cubicBezTo>
                  <a:cubicBezTo>
                    <a:pt x="510571" y="418368"/>
                    <a:pt x="510571" y="418368"/>
                    <a:pt x="491122" y="416873"/>
                  </a:cubicBezTo>
                  <a:cubicBezTo>
                    <a:pt x="491122" y="416873"/>
                    <a:pt x="491122" y="416873"/>
                    <a:pt x="471673" y="421356"/>
                  </a:cubicBezTo>
                  <a:cubicBezTo>
                    <a:pt x="471673" y="421356"/>
                    <a:pt x="471673" y="421356"/>
                    <a:pt x="458208" y="424344"/>
                  </a:cubicBezTo>
                  <a:cubicBezTo>
                    <a:pt x="458208" y="424344"/>
                    <a:pt x="458208" y="424344"/>
                    <a:pt x="461200" y="412391"/>
                  </a:cubicBezTo>
                  <a:cubicBezTo>
                    <a:pt x="461200" y="412391"/>
                    <a:pt x="461200" y="412391"/>
                    <a:pt x="456712" y="415379"/>
                  </a:cubicBezTo>
                  <a:cubicBezTo>
                    <a:pt x="456712" y="415379"/>
                    <a:pt x="456712" y="415379"/>
                    <a:pt x="449232" y="410897"/>
                  </a:cubicBezTo>
                  <a:cubicBezTo>
                    <a:pt x="449232" y="410897"/>
                    <a:pt x="449232" y="410897"/>
                    <a:pt x="443247" y="407908"/>
                  </a:cubicBezTo>
                  <a:cubicBezTo>
                    <a:pt x="443247" y="407908"/>
                    <a:pt x="443247" y="407908"/>
                    <a:pt x="437263" y="407908"/>
                  </a:cubicBezTo>
                  <a:cubicBezTo>
                    <a:pt x="437263" y="407908"/>
                    <a:pt x="437263" y="407908"/>
                    <a:pt x="432775" y="407908"/>
                  </a:cubicBezTo>
                  <a:cubicBezTo>
                    <a:pt x="432775" y="407908"/>
                    <a:pt x="432775" y="407908"/>
                    <a:pt x="425294" y="412391"/>
                  </a:cubicBezTo>
                  <a:cubicBezTo>
                    <a:pt x="425294" y="412391"/>
                    <a:pt x="425294" y="412391"/>
                    <a:pt x="419310" y="415379"/>
                  </a:cubicBezTo>
                  <a:cubicBezTo>
                    <a:pt x="419310" y="415379"/>
                    <a:pt x="419310" y="415379"/>
                    <a:pt x="413326" y="422850"/>
                  </a:cubicBezTo>
                  <a:cubicBezTo>
                    <a:pt x="413326" y="422850"/>
                    <a:pt x="413326" y="422850"/>
                    <a:pt x="410334" y="425838"/>
                  </a:cubicBezTo>
                  <a:cubicBezTo>
                    <a:pt x="410334" y="425838"/>
                    <a:pt x="410334" y="425838"/>
                    <a:pt x="402853" y="424344"/>
                  </a:cubicBezTo>
                  <a:cubicBezTo>
                    <a:pt x="402853" y="424344"/>
                    <a:pt x="402853" y="424344"/>
                    <a:pt x="410334" y="418368"/>
                  </a:cubicBezTo>
                  <a:cubicBezTo>
                    <a:pt x="410334" y="418368"/>
                    <a:pt x="410334" y="418368"/>
                    <a:pt x="419310" y="409403"/>
                  </a:cubicBezTo>
                  <a:cubicBezTo>
                    <a:pt x="419310" y="409403"/>
                    <a:pt x="419310" y="409403"/>
                    <a:pt x="425294" y="403426"/>
                  </a:cubicBezTo>
                  <a:cubicBezTo>
                    <a:pt x="425294" y="403426"/>
                    <a:pt x="425294" y="403426"/>
                    <a:pt x="429783" y="397449"/>
                  </a:cubicBezTo>
                  <a:cubicBezTo>
                    <a:pt x="429783" y="397449"/>
                    <a:pt x="429783" y="397449"/>
                    <a:pt x="426791" y="397449"/>
                  </a:cubicBezTo>
                  <a:cubicBezTo>
                    <a:pt x="426791" y="397449"/>
                    <a:pt x="426791" y="397449"/>
                    <a:pt x="420806" y="394461"/>
                  </a:cubicBezTo>
                  <a:cubicBezTo>
                    <a:pt x="420806" y="394461"/>
                    <a:pt x="420806" y="394461"/>
                    <a:pt x="420806" y="384002"/>
                  </a:cubicBezTo>
                  <a:cubicBezTo>
                    <a:pt x="420806" y="384002"/>
                    <a:pt x="420806" y="384002"/>
                    <a:pt x="414822" y="388484"/>
                  </a:cubicBezTo>
                  <a:cubicBezTo>
                    <a:pt x="414822" y="388484"/>
                    <a:pt x="414822" y="388484"/>
                    <a:pt x="413326" y="389978"/>
                  </a:cubicBezTo>
                  <a:cubicBezTo>
                    <a:pt x="413326" y="389978"/>
                    <a:pt x="413326" y="389978"/>
                    <a:pt x="402853" y="389978"/>
                  </a:cubicBezTo>
                  <a:cubicBezTo>
                    <a:pt x="402853" y="389978"/>
                    <a:pt x="402853" y="389978"/>
                    <a:pt x="393877" y="388484"/>
                  </a:cubicBezTo>
                  <a:cubicBezTo>
                    <a:pt x="393877" y="388484"/>
                    <a:pt x="393877" y="388484"/>
                    <a:pt x="389389" y="392967"/>
                  </a:cubicBezTo>
                  <a:cubicBezTo>
                    <a:pt x="389389" y="392967"/>
                    <a:pt x="389389" y="392967"/>
                    <a:pt x="386397" y="401932"/>
                  </a:cubicBezTo>
                  <a:cubicBezTo>
                    <a:pt x="386397" y="401932"/>
                    <a:pt x="386397" y="401932"/>
                    <a:pt x="392381" y="409403"/>
                  </a:cubicBezTo>
                  <a:cubicBezTo>
                    <a:pt x="392381" y="409403"/>
                    <a:pt x="392381" y="409403"/>
                    <a:pt x="389389" y="421356"/>
                  </a:cubicBezTo>
                  <a:cubicBezTo>
                    <a:pt x="389389" y="421356"/>
                    <a:pt x="389389" y="421356"/>
                    <a:pt x="381908" y="428827"/>
                  </a:cubicBezTo>
                  <a:cubicBezTo>
                    <a:pt x="381908" y="428827"/>
                    <a:pt x="381908" y="428827"/>
                    <a:pt x="374428" y="428827"/>
                  </a:cubicBezTo>
                  <a:cubicBezTo>
                    <a:pt x="374428" y="428827"/>
                    <a:pt x="374428" y="428827"/>
                    <a:pt x="365452" y="428827"/>
                  </a:cubicBezTo>
                  <a:cubicBezTo>
                    <a:pt x="365452" y="428827"/>
                    <a:pt x="365452" y="428827"/>
                    <a:pt x="362459" y="439286"/>
                  </a:cubicBezTo>
                  <a:cubicBezTo>
                    <a:pt x="362459" y="439286"/>
                    <a:pt x="362459" y="439286"/>
                    <a:pt x="350491" y="443769"/>
                  </a:cubicBezTo>
                  <a:cubicBezTo>
                    <a:pt x="350491" y="443769"/>
                    <a:pt x="350491" y="443769"/>
                    <a:pt x="348995" y="446757"/>
                  </a:cubicBezTo>
                  <a:cubicBezTo>
                    <a:pt x="348995" y="446757"/>
                    <a:pt x="348995" y="446757"/>
                    <a:pt x="338522" y="454228"/>
                  </a:cubicBezTo>
                  <a:cubicBezTo>
                    <a:pt x="338522" y="454228"/>
                    <a:pt x="338522" y="454228"/>
                    <a:pt x="328050" y="457216"/>
                  </a:cubicBezTo>
                  <a:cubicBezTo>
                    <a:pt x="328050" y="457216"/>
                    <a:pt x="328050" y="457216"/>
                    <a:pt x="322065" y="458710"/>
                  </a:cubicBezTo>
                  <a:cubicBezTo>
                    <a:pt x="322065" y="458710"/>
                    <a:pt x="322065" y="458710"/>
                    <a:pt x="319073" y="454228"/>
                  </a:cubicBezTo>
                  <a:cubicBezTo>
                    <a:pt x="319073" y="454228"/>
                    <a:pt x="319073" y="454228"/>
                    <a:pt x="317577" y="451239"/>
                  </a:cubicBezTo>
                  <a:cubicBezTo>
                    <a:pt x="317577" y="451239"/>
                    <a:pt x="317577" y="451239"/>
                    <a:pt x="325058" y="448251"/>
                  </a:cubicBezTo>
                  <a:cubicBezTo>
                    <a:pt x="325058" y="448251"/>
                    <a:pt x="325058" y="448251"/>
                    <a:pt x="331042" y="440780"/>
                  </a:cubicBezTo>
                  <a:cubicBezTo>
                    <a:pt x="331042" y="440780"/>
                    <a:pt x="331042" y="440780"/>
                    <a:pt x="323561" y="440780"/>
                  </a:cubicBezTo>
                  <a:cubicBezTo>
                    <a:pt x="323561" y="440780"/>
                    <a:pt x="323561" y="440780"/>
                    <a:pt x="320569" y="436298"/>
                  </a:cubicBezTo>
                  <a:cubicBezTo>
                    <a:pt x="320569" y="436298"/>
                    <a:pt x="320569" y="436298"/>
                    <a:pt x="328050" y="425838"/>
                  </a:cubicBezTo>
                  <a:cubicBezTo>
                    <a:pt x="328050" y="425838"/>
                    <a:pt x="328050" y="425838"/>
                    <a:pt x="331042" y="415379"/>
                  </a:cubicBezTo>
                  <a:cubicBezTo>
                    <a:pt x="331042" y="415379"/>
                    <a:pt x="331042" y="415379"/>
                    <a:pt x="335530" y="400438"/>
                  </a:cubicBezTo>
                  <a:cubicBezTo>
                    <a:pt x="335530" y="400438"/>
                    <a:pt x="335530" y="400438"/>
                    <a:pt x="343010" y="391473"/>
                  </a:cubicBezTo>
                  <a:cubicBezTo>
                    <a:pt x="343010" y="391473"/>
                    <a:pt x="343010" y="391473"/>
                    <a:pt x="369940" y="394461"/>
                  </a:cubicBezTo>
                  <a:cubicBezTo>
                    <a:pt x="369940" y="394461"/>
                    <a:pt x="369940" y="394461"/>
                    <a:pt x="365452" y="388484"/>
                  </a:cubicBezTo>
                  <a:cubicBezTo>
                    <a:pt x="365452" y="388484"/>
                    <a:pt x="365452" y="388484"/>
                    <a:pt x="357971" y="386990"/>
                  </a:cubicBezTo>
                  <a:cubicBezTo>
                    <a:pt x="357971" y="386990"/>
                    <a:pt x="357971" y="386990"/>
                    <a:pt x="344507" y="381013"/>
                  </a:cubicBezTo>
                  <a:cubicBezTo>
                    <a:pt x="344507" y="381013"/>
                    <a:pt x="344507" y="381013"/>
                    <a:pt x="334034" y="385496"/>
                  </a:cubicBezTo>
                  <a:cubicBezTo>
                    <a:pt x="334034" y="385496"/>
                    <a:pt x="334034" y="385496"/>
                    <a:pt x="325058" y="392967"/>
                  </a:cubicBezTo>
                  <a:cubicBezTo>
                    <a:pt x="325058" y="392967"/>
                    <a:pt x="325058" y="392967"/>
                    <a:pt x="316081" y="400438"/>
                  </a:cubicBezTo>
                  <a:cubicBezTo>
                    <a:pt x="316081" y="400438"/>
                    <a:pt x="316081" y="400438"/>
                    <a:pt x="311593" y="409403"/>
                  </a:cubicBezTo>
                  <a:cubicBezTo>
                    <a:pt x="311593" y="409403"/>
                    <a:pt x="311593" y="409403"/>
                    <a:pt x="310097" y="416873"/>
                  </a:cubicBezTo>
                  <a:cubicBezTo>
                    <a:pt x="310097" y="416873"/>
                    <a:pt x="310097" y="416873"/>
                    <a:pt x="304113" y="416873"/>
                  </a:cubicBezTo>
                  <a:cubicBezTo>
                    <a:pt x="304113" y="416873"/>
                    <a:pt x="304113" y="416873"/>
                    <a:pt x="304113" y="419862"/>
                  </a:cubicBezTo>
                  <a:cubicBezTo>
                    <a:pt x="304113" y="419862"/>
                    <a:pt x="304113" y="419862"/>
                    <a:pt x="307105" y="425838"/>
                  </a:cubicBezTo>
                  <a:cubicBezTo>
                    <a:pt x="307105" y="425838"/>
                    <a:pt x="307105" y="425838"/>
                    <a:pt x="305609" y="430321"/>
                  </a:cubicBezTo>
                  <a:cubicBezTo>
                    <a:pt x="305609" y="430321"/>
                    <a:pt x="305609" y="430321"/>
                    <a:pt x="301120" y="434803"/>
                  </a:cubicBezTo>
                  <a:cubicBezTo>
                    <a:pt x="301120" y="434803"/>
                    <a:pt x="301120" y="434803"/>
                    <a:pt x="290648" y="440780"/>
                  </a:cubicBezTo>
                  <a:cubicBezTo>
                    <a:pt x="290648" y="440780"/>
                    <a:pt x="290648" y="440780"/>
                    <a:pt x="284664" y="445263"/>
                  </a:cubicBezTo>
                  <a:cubicBezTo>
                    <a:pt x="284664" y="445263"/>
                    <a:pt x="284664" y="445263"/>
                    <a:pt x="277183" y="452734"/>
                  </a:cubicBezTo>
                  <a:cubicBezTo>
                    <a:pt x="277183" y="452734"/>
                    <a:pt x="277183" y="452734"/>
                    <a:pt x="275687" y="460204"/>
                  </a:cubicBezTo>
                  <a:cubicBezTo>
                    <a:pt x="275687" y="460204"/>
                    <a:pt x="275687" y="460204"/>
                    <a:pt x="286160" y="463193"/>
                  </a:cubicBezTo>
                  <a:cubicBezTo>
                    <a:pt x="286160" y="463193"/>
                    <a:pt x="286160" y="463193"/>
                    <a:pt x="287656" y="473652"/>
                  </a:cubicBezTo>
                  <a:cubicBezTo>
                    <a:pt x="287656" y="473652"/>
                    <a:pt x="287656" y="473652"/>
                    <a:pt x="283168" y="479629"/>
                  </a:cubicBezTo>
                  <a:cubicBezTo>
                    <a:pt x="283168" y="479629"/>
                    <a:pt x="283168" y="479629"/>
                    <a:pt x="275687" y="484111"/>
                  </a:cubicBezTo>
                  <a:cubicBezTo>
                    <a:pt x="275687" y="484111"/>
                    <a:pt x="275687" y="484111"/>
                    <a:pt x="266711" y="496064"/>
                  </a:cubicBezTo>
                  <a:cubicBezTo>
                    <a:pt x="266711" y="496064"/>
                    <a:pt x="266711" y="496064"/>
                    <a:pt x="253246" y="505029"/>
                  </a:cubicBezTo>
                  <a:cubicBezTo>
                    <a:pt x="253246" y="505029"/>
                    <a:pt x="253246" y="505029"/>
                    <a:pt x="226317" y="518477"/>
                  </a:cubicBezTo>
                  <a:cubicBezTo>
                    <a:pt x="226317" y="518477"/>
                    <a:pt x="226317" y="518477"/>
                    <a:pt x="224821" y="530430"/>
                  </a:cubicBezTo>
                  <a:cubicBezTo>
                    <a:pt x="224821" y="530430"/>
                    <a:pt x="224821" y="530430"/>
                    <a:pt x="214348" y="534913"/>
                  </a:cubicBezTo>
                  <a:cubicBezTo>
                    <a:pt x="214348" y="534913"/>
                    <a:pt x="214348" y="534913"/>
                    <a:pt x="203876" y="540890"/>
                  </a:cubicBezTo>
                  <a:cubicBezTo>
                    <a:pt x="203876" y="540890"/>
                    <a:pt x="203876" y="540890"/>
                    <a:pt x="190411" y="545372"/>
                  </a:cubicBezTo>
                  <a:cubicBezTo>
                    <a:pt x="190411" y="545372"/>
                    <a:pt x="190411" y="545372"/>
                    <a:pt x="185923" y="548360"/>
                  </a:cubicBezTo>
                  <a:cubicBezTo>
                    <a:pt x="185923" y="548360"/>
                    <a:pt x="185923" y="548360"/>
                    <a:pt x="179939" y="552843"/>
                  </a:cubicBezTo>
                  <a:cubicBezTo>
                    <a:pt x="179939" y="552843"/>
                    <a:pt x="179939" y="552843"/>
                    <a:pt x="175450" y="557325"/>
                  </a:cubicBezTo>
                  <a:cubicBezTo>
                    <a:pt x="175450" y="557325"/>
                    <a:pt x="175450" y="557325"/>
                    <a:pt x="172458" y="566290"/>
                  </a:cubicBezTo>
                  <a:cubicBezTo>
                    <a:pt x="172458" y="566290"/>
                    <a:pt x="172458" y="566290"/>
                    <a:pt x="164978" y="567785"/>
                  </a:cubicBezTo>
                  <a:cubicBezTo>
                    <a:pt x="164978" y="567785"/>
                    <a:pt x="164978" y="567785"/>
                    <a:pt x="154505" y="570773"/>
                  </a:cubicBezTo>
                  <a:cubicBezTo>
                    <a:pt x="154505" y="570773"/>
                    <a:pt x="154505" y="570773"/>
                    <a:pt x="147025" y="570773"/>
                  </a:cubicBezTo>
                  <a:cubicBezTo>
                    <a:pt x="147025" y="570773"/>
                    <a:pt x="147025" y="570773"/>
                    <a:pt x="139545" y="573761"/>
                  </a:cubicBezTo>
                  <a:cubicBezTo>
                    <a:pt x="139545" y="573761"/>
                    <a:pt x="139545" y="573761"/>
                    <a:pt x="129072" y="579738"/>
                  </a:cubicBezTo>
                  <a:cubicBezTo>
                    <a:pt x="129072" y="579738"/>
                    <a:pt x="129072" y="579738"/>
                    <a:pt x="132064" y="587209"/>
                  </a:cubicBezTo>
                  <a:cubicBezTo>
                    <a:pt x="132064" y="587209"/>
                    <a:pt x="132064" y="587209"/>
                    <a:pt x="129072" y="588703"/>
                  </a:cubicBezTo>
                  <a:cubicBezTo>
                    <a:pt x="129072" y="588703"/>
                    <a:pt x="129072" y="588703"/>
                    <a:pt x="121592" y="584220"/>
                  </a:cubicBezTo>
                  <a:cubicBezTo>
                    <a:pt x="121592" y="584220"/>
                    <a:pt x="121592" y="584220"/>
                    <a:pt x="114111" y="581232"/>
                  </a:cubicBezTo>
                  <a:cubicBezTo>
                    <a:pt x="114111" y="581232"/>
                    <a:pt x="114111" y="581232"/>
                    <a:pt x="108127" y="572267"/>
                  </a:cubicBezTo>
                  <a:cubicBezTo>
                    <a:pt x="108127" y="572267"/>
                    <a:pt x="108127" y="572267"/>
                    <a:pt x="106631" y="575255"/>
                  </a:cubicBezTo>
                  <a:cubicBezTo>
                    <a:pt x="106631" y="575255"/>
                    <a:pt x="106631" y="575255"/>
                    <a:pt x="106631" y="587209"/>
                  </a:cubicBezTo>
                  <a:cubicBezTo>
                    <a:pt x="106631" y="587209"/>
                    <a:pt x="106631" y="587209"/>
                    <a:pt x="97655" y="587209"/>
                  </a:cubicBezTo>
                  <a:cubicBezTo>
                    <a:pt x="97655" y="587209"/>
                    <a:pt x="97655" y="587209"/>
                    <a:pt x="97655" y="591691"/>
                  </a:cubicBezTo>
                  <a:cubicBezTo>
                    <a:pt x="97655" y="591691"/>
                    <a:pt x="97655" y="591691"/>
                    <a:pt x="88678" y="591691"/>
                  </a:cubicBezTo>
                  <a:cubicBezTo>
                    <a:pt x="88678" y="591691"/>
                    <a:pt x="88678" y="591691"/>
                    <a:pt x="88678" y="590197"/>
                  </a:cubicBezTo>
                  <a:cubicBezTo>
                    <a:pt x="88678" y="588703"/>
                    <a:pt x="84190" y="588703"/>
                    <a:pt x="84190" y="588703"/>
                  </a:cubicBezTo>
                  <a:cubicBezTo>
                    <a:pt x="84190" y="588703"/>
                    <a:pt x="84190" y="588703"/>
                    <a:pt x="78206" y="588703"/>
                  </a:cubicBezTo>
                  <a:cubicBezTo>
                    <a:pt x="78206" y="588703"/>
                    <a:pt x="78206" y="588703"/>
                    <a:pt x="70725" y="590197"/>
                  </a:cubicBezTo>
                  <a:cubicBezTo>
                    <a:pt x="70725" y="590197"/>
                    <a:pt x="70725" y="590197"/>
                    <a:pt x="61749" y="599162"/>
                  </a:cubicBezTo>
                  <a:cubicBezTo>
                    <a:pt x="61749" y="599162"/>
                    <a:pt x="61749" y="599162"/>
                    <a:pt x="45292" y="599162"/>
                  </a:cubicBezTo>
                  <a:cubicBezTo>
                    <a:pt x="45292" y="599162"/>
                    <a:pt x="45292" y="599162"/>
                    <a:pt x="30331" y="599162"/>
                  </a:cubicBezTo>
                  <a:cubicBezTo>
                    <a:pt x="30331" y="599162"/>
                    <a:pt x="30331" y="599162"/>
                    <a:pt x="30331" y="593185"/>
                  </a:cubicBezTo>
                  <a:cubicBezTo>
                    <a:pt x="30331" y="593185"/>
                    <a:pt x="30331" y="593185"/>
                    <a:pt x="40804" y="581232"/>
                  </a:cubicBezTo>
                  <a:cubicBezTo>
                    <a:pt x="40804" y="581232"/>
                    <a:pt x="40804" y="581232"/>
                    <a:pt x="58757" y="581232"/>
                  </a:cubicBezTo>
                  <a:cubicBezTo>
                    <a:pt x="58757" y="581232"/>
                    <a:pt x="58757" y="581232"/>
                    <a:pt x="66237" y="581232"/>
                  </a:cubicBezTo>
                  <a:cubicBezTo>
                    <a:pt x="66237" y="581232"/>
                    <a:pt x="66237" y="581232"/>
                    <a:pt x="73717" y="576750"/>
                  </a:cubicBezTo>
                  <a:cubicBezTo>
                    <a:pt x="73717" y="576750"/>
                    <a:pt x="73717" y="576750"/>
                    <a:pt x="84190" y="573761"/>
                  </a:cubicBezTo>
                  <a:cubicBezTo>
                    <a:pt x="84190" y="573761"/>
                    <a:pt x="84190" y="573761"/>
                    <a:pt x="88678" y="570773"/>
                  </a:cubicBezTo>
                  <a:cubicBezTo>
                    <a:pt x="88678" y="570773"/>
                    <a:pt x="88678" y="570773"/>
                    <a:pt x="93166" y="563302"/>
                  </a:cubicBezTo>
                  <a:cubicBezTo>
                    <a:pt x="93166" y="563302"/>
                    <a:pt x="93166" y="563302"/>
                    <a:pt x="102143" y="558820"/>
                  </a:cubicBezTo>
                  <a:cubicBezTo>
                    <a:pt x="102143" y="558820"/>
                    <a:pt x="102143" y="558820"/>
                    <a:pt x="115607" y="557325"/>
                  </a:cubicBezTo>
                  <a:cubicBezTo>
                    <a:pt x="115607" y="557325"/>
                    <a:pt x="115607" y="557325"/>
                    <a:pt x="123088" y="557325"/>
                  </a:cubicBezTo>
                  <a:cubicBezTo>
                    <a:pt x="123088" y="557325"/>
                    <a:pt x="123088" y="557325"/>
                    <a:pt x="129072" y="563302"/>
                  </a:cubicBezTo>
                  <a:cubicBezTo>
                    <a:pt x="129072" y="563302"/>
                    <a:pt x="129072" y="563302"/>
                    <a:pt x="135056" y="558820"/>
                  </a:cubicBezTo>
                  <a:cubicBezTo>
                    <a:pt x="135056" y="558820"/>
                    <a:pt x="135056" y="558820"/>
                    <a:pt x="141041" y="549855"/>
                  </a:cubicBezTo>
                  <a:cubicBezTo>
                    <a:pt x="141041" y="549855"/>
                    <a:pt x="141041" y="549855"/>
                    <a:pt x="148521" y="542384"/>
                  </a:cubicBezTo>
                  <a:cubicBezTo>
                    <a:pt x="148521" y="542384"/>
                    <a:pt x="148521" y="542384"/>
                    <a:pt x="156001" y="537901"/>
                  </a:cubicBezTo>
                  <a:cubicBezTo>
                    <a:pt x="156001" y="537901"/>
                    <a:pt x="156001" y="537901"/>
                    <a:pt x="170962" y="534913"/>
                  </a:cubicBezTo>
                  <a:cubicBezTo>
                    <a:pt x="170962" y="534913"/>
                    <a:pt x="170962" y="534913"/>
                    <a:pt x="176946" y="528936"/>
                  </a:cubicBezTo>
                  <a:cubicBezTo>
                    <a:pt x="176946" y="528936"/>
                    <a:pt x="176946" y="528936"/>
                    <a:pt x="184427" y="521465"/>
                  </a:cubicBezTo>
                  <a:cubicBezTo>
                    <a:pt x="184427" y="521465"/>
                    <a:pt x="184427" y="521465"/>
                    <a:pt x="193403" y="513994"/>
                  </a:cubicBezTo>
                  <a:cubicBezTo>
                    <a:pt x="193403" y="513994"/>
                    <a:pt x="193403" y="513994"/>
                    <a:pt x="200884" y="509512"/>
                  </a:cubicBezTo>
                  <a:cubicBezTo>
                    <a:pt x="200884" y="509512"/>
                    <a:pt x="200884" y="509512"/>
                    <a:pt x="203876" y="500547"/>
                  </a:cubicBezTo>
                  <a:cubicBezTo>
                    <a:pt x="203876" y="500547"/>
                    <a:pt x="203876" y="500547"/>
                    <a:pt x="205372" y="487099"/>
                  </a:cubicBezTo>
                  <a:cubicBezTo>
                    <a:pt x="205372" y="487099"/>
                    <a:pt x="205372" y="487099"/>
                    <a:pt x="208364" y="478134"/>
                  </a:cubicBezTo>
                  <a:cubicBezTo>
                    <a:pt x="208364" y="478134"/>
                    <a:pt x="208364" y="478134"/>
                    <a:pt x="209860" y="475146"/>
                  </a:cubicBezTo>
                  <a:cubicBezTo>
                    <a:pt x="209860" y="475146"/>
                    <a:pt x="209860" y="475146"/>
                    <a:pt x="217340" y="464687"/>
                  </a:cubicBezTo>
                  <a:cubicBezTo>
                    <a:pt x="217340" y="464687"/>
                    <a:pt x="217340" y="464687"/>
                    <a:pt x="212852" y="464687"/>
                  </a:cubicBezTo>
                  <a:cubicBezTo>
                    <a:pt x="212852" y="464687"/>
                    <a:pt x="212852" y="464687"/>
                    <a:pt x="205372" y="466181"/>
                  </a:cubicBezTo>
                  <a:cubicBezTo>
                    <a:pt x="205372" y="466181"/>
                    <a:pt x="205372" y="466181"/>
                    <a:pt x="200884" y="466181"/>
                  </a:cubicBezTo>
                  <a:cubicBezTo>
                    <a:pt x="200884" y="466181"/>
                    <a:pt x="200884" y="466181"/>
                    <a:pt x="193403" y="464687"/>
                  </a:cubicBezTo>
                  <a:cubicBezTo>
                    <a:pt x="193403" y="464687"/>
                    <a:pt x="193403" y="464687"/>
                    <a:pt x="190411" y="461699"/>
                  </a:cubicBezTo>
                  <a:cubicBezTo>
                    <a:pt x="190411" y="461699"/>
                    <a:pt x="190411" y="461699"/>
                    <a:pt x="197891" y="454228"/>
                  </a:cubicBezTo>
                  <a:cubicBezTo>
                    <a:pt x="197891" y="454228"/>
                    <a:pt x="197891" y="454228"/>
                    <a:pt x="190411" y="455722"/>
                  </a:cubicBezTo>
                  <a:cubicBezTo>
                    <a:pt x="190411" y="455722"/>
                    <a:pt x="190411" y="455722"/>
                    <a:pt x="185923" y="460204"/>
                  </a:cubicBezTo>
                  <a:cubicBezTo>
                    <a:pt x="185923" y="460204"/>
                    <a:pt x="185923" y="460204"/>
                    <a:pt x="182931" y="470664"/>
                  </a:cubicBezTo>
                  <a:cubicBezTo>
                    <a:pt x="182931" y="470664"/>
                    <a:pt x="182931" y="470664"/>
                    <a:pt x="178442" y="475146"/>
                  </a:cubicBezTo>
                  <a:cubicBezTo>
                    <a:pt x="178442" y="475146"/>
                    <a:pt x="178442" y="475146"/>
                    <a:pt x="176946" y="470664"/>
                  </a:cubicBezTo>
                  <a:cubicBezTo>
                    <a:pt x="176946" y="470664"/>
                    <a:pt x="176946" y="470664"/>
                    <a:pt x="172458" y="464687"/>
                  </a:cubicBezTo>
                  <a:cubicBezTo>
                    <a:pt x="172458" y="464687"/>
                    <a:pt x="172458" y="464687"/>
                    <a:pt x="164978" y="457216"/>
                  </a:cubicBezTo>
                  <a:cubicBezTo>
                    <a:pt x="164978" y="457216"/>
                    <a:pt x="164978" y="457216"/>
                    <a:pt x="153009" y="449745"/>
                  </a:cubicBezTo>
                  <a:cubicBezTo>
                    <a:pt x="153009" y="449745"/>
                    <a:pt x="153009" y="449745"/>
                    <a:pt x="150017" y="449745"/>
                  </a:cubicBezTo>
                  <a:cubicBezTo>
                    <a:pt x="150017" y="449745"/>
                    <a:pt x="150017" y="449745"/>
                    <a:pt x="139545" y="457216"/>
                  </a:cubicBezTo>
                  <a:cubicBezTo>
                    <a:pt x="139545" y="457216"/>
                    <a:pt x="139545" y="457216"/>
                    <a:pt x="133560" y="457216"/>
                  </a:cubicBezTo>
                  <a:cubicBezTo>
                    <a:pt x="133560" y="457216"/>
                    <a:pt x="133560" y="457216"/>
                    <a:pt x="124584" y="457216"/>
                  </a:cubicBezTo>
                  <a:cubicBezTo>
                    <a:pt x="124584" y="457216"/>
                    <a:pt x="124584" y="457216"/>
                    <a:pt x="126080" y="437792"/>
                  </a:cubicBezTo>
                  <a:cubicBezTo>
                    <a:pt x="126080" y="437792"/>
                    <a:pt x="126080" y="437792"/>
                    <a:pt x="127576" y="431815"/>
                  </a:cubicBezTo>
                  <a:cubicBezTo>
                    <a:pt x="127576" y="431815"/>
                    <a:pt x="127576" y="431815"/>
                    <a:pt x="132064" y="425838"/>
                  </a:cubicBezTo>
                  <a:cubicBezTo>
                    <a:pt x="132064" y="425838"/>
                    <a:pt x="132064" y="425838"/>
                    <a:pt x="132064" y="418368"/>
                  </a:cubicBezTo>
                  <a:cubicBezTo>
                    <a:pt x="132064" y="418368"/>
                    <a:pt x="132064" y="418368"/>
                    <a:pt x="130568" y="406414"/>
                  </a:cubicBezTo>
                  <a:cubicBezTo>
                    <a:pt x="130568" y="406414"/>
                    <a:pt x="130568" y="406414"/>
                    <a:pt x="127576" y="394461"/>
                  </a:cubicBezTo>
                  <a:cubicBezTo>
                    <a:pt x="127576" y="394461"/>
                    <a:pt x="127576" y="394461"/>
                    <a:pt x="124584" y="397449"/>
                  </a:cubicBezTo>
                  <a:cubicBezTo>
                    <a:pt x="124584" y="397449"/>
                    <a:pt x="124584" y="397449"/>
                    <a:pt x="118600" y="403426"/>
                  </a:cubicBezTo>
                  <a:cubicBezTo>
                    <a:pt x="118600" y="403426"/>
                    <a:pt x="118600" y="403426"/>
                    <a:pt x="114111" y="406414"/>
                  </a:cubicBezTo>
                  <a:cubicBezTo>
                    <a:pt x="114111" y="406414"/>
                    <a:pt x="114111" y="406414"/>
                    <a:pt x="109623" y="406414"/>
                  </a:cubicBezTo>
                  <a:cubicBezTo>
                    <a:pt x="109623" y="406414"/>
                    <a:pt x="109623" y="406414"/>
                    <a:pt x="105135" y="401932"/>
                  </a:cubicBezTo>
                  <a:cubicBezTo>
                    <a:pt x="105135" y="401932"/>
                    <a:pt x="105135" y="401932"/>
                    <a:pt x="102143" y="401932"/>
                  </a:cubicBezTo>
                  <a:cubicBezTo>
                    <a:pt x="102143" y="401932"/>
                    <a:pt x="102143" y="401932"/>
                    <a:pt x="96158" y="398943"/>
                  </a:cubicBezTo>
                  <a:cubicBezTo>
                    <a:pt x="96158" y="398943"/>
                    <a:pt x="96158" y="398943"/>
                    <a:pt x="91670" y="394461"/>
                  </a:cubicBezTo>
                  <a:cubicBezTo>
                    <a:pt x="91670" y="394461"/>
                    <a:pt x="91670" y="394461"/>
                    <a:pt x="87182" y="391473"/>
                  </a:cubicBezTo>
                  <a:cubicBezTo>
                    <a:pt x="87182" y="391473"/>
                    <a:pt x="87182" y="391473"/>
                    <a:pt x="82694" y="386990"/>
                  </a:cubicBezTo>
                  <a:cubicBezTo>
                    <a:pt x="82694" y="386990"/>
                    <a:pt x="82694" y="386990"/>
                    <a:pt x="81198" y="382508"/>
                  </a:cubicBezTo>
                  <a:cubicBezTo>
                    <a:pt x="81198" y="382508"/>
                    <a:pt x="81198" y="382508"/>
                    <a:pt x="79702" y="372048"/>
                  </a:cubicBezTo>
                  <a:cubicBezTo>
                    <a:pt x="79702" y="372048"/>
                    <a:pt x="79702" y="372048"/>
                    <a:pt x="85686" y="367566"/>
                  </a:cubicBezTo>
                  <a:cubicBezTo>
                    <a:pt x="85686" y="367566"/>
                    <a:pt x="85686" y="367566"/>
                    <a:pt x="91670" y="367566"/>
                  </a:cubicBezTo>
                  <a:cubicBezTo>
                    <a:pt x="91670" y="367566"/>
                    <a:pt x="91670" y="367566"/>
                    <a:pt x="99151" y="367566"/>
                  </a:cubicBezTo>
                  <a:cubicBezTo>
                    <a:pt x="99151" y="367566"/>
                    <a:pt x="99151" y="367566"/>
                    <a:pt x="106631" y="372048"/>
                  </a:cubicBezTo>
                  <a:cubicBezTo>
                    <a:pt x="106631" y="372048"/>
                    <a:pt x="106631" y="372048"/>
                    <a:pt x="109623" y="364578"/>
                  </a:cubicBezTo>
                  <a:cubicBezTo>
                    <a:pt x="109623" y="364578"/>
                    <a:pt x="109623" y="364578"/>
                    <a:pt x="105135" y="360095"/>
                  </a:cubicBezTo>
                  <a:cubicBezTo>
                    <a:pt x="105135" y="360095"/>
                    <a:pt x="105135" y="360095"/>
                    <a:pt x="103639" y="360095"/>
                  </a:cubicBezTo>
                  <a:cubicBezTo>
                    <a:pt x="103639" y="360095"/>
                    <a:pt x="103639" y="360095"/>
                    <a:pt x="96158" y="360095"/>
                  </a:cubicBezTo>
                  <a:cubicBezTo>
                    <a:pt x="96158" y="360095"/>
                    <a:pt x="96158" y="360095"/>
                    <a:pt x="91670" y="360095"/>
                  </a:cubicBezTo>
                  <a:cubicBezTo>
                    <a:pt x="91670" y="360095"/>
                    <a:pt x="91670" y="360095"/>
                    <a:pt x="82694" y="354118"/>
                  </a:cubicBezTo>
                  <a:cubicBezTo>
                    <a:pt x="82694" y="354118"/>
                    <a:pt x="82694" y="354118"/>
                    <a:pt x="79702" y="348142"/>
                  </a:cubicBezTo>
                  <a:cubicBezTo>
                    <a:pt x="79702" y="348142"/>
                    <a:pt x="79702" y="348142"/>
                    <a:pt x="76710" y="340671"/>
                  </a:cubicBezTo>
                  <a:cubicBezTo>
                    <a:pt x="76710" y="340671"/>
                    <a:pt x="76710" y="340671"/>
                    <a:pt x="73717" y="333200"/>
                  </a:cubicBezTo>
                  <a:cubicBezTo>
                    <a:pt x="73717" y="333200"/>
                    <a:pt x="73717" y="333200"/>
                    <a:pt x="73717" y="330212"/>
                  </a:cubicBezTo>
                  <a:cubicBezTo>
                    <a:pt x="73717" y="330212"/>
                    <a:pt x="73717" y="330212"/>
                    <a:pt x="76710" y="327223"/>
                  </a:cubicBezTo>
                  <a:cubicBezTo>
                    <a:pt x="76710" y="327223"/>
                    <a:pt x="76710" y="327223"/>
                    <a:pt x="81198" y="319752"/>
                  </a:cubicBezTo>
                  <a:cubicBezTo>
                    <a:pt x="81198" y="319752"/>
                    <a:pt x="81198" y="319752"/>
                    <a:pt x="88678" y="310787"/>
                  </a:cubicBezTo>
                  <a:cubicBezTo>
                    <a:pt x="88678" y="310787"/>
                    <a:pt x="88678" y="310787"/>
                    <a:pt x="97655" y="304811"/>
                  </a:cubicBezTo>
                  <a:cubicBezTo>
                    <a:pt x="97655" y="304811"/>
                    <a:pt x="97655" y="304811"/>
                    <a:pt x="103639" y="297340"/>
                  </a:cubicBezTo>
                  <a:cubicBezTo>
                    <a:pt x="103639" y="297340"/>
                    <a:pt x="103639" y="297340"/>
                    <a:pt x="105135" y="289869"/>
                  </a:cubicBezTo>
                  <a:cubicBezTo>
                    <a:pt x="105135" y="289869"/>
                    <a:pt x="105135" y="289869"/>
                    <a:pt x="112615" y="282398"/>
                  </a:cubicBezTo>
                  <a:cubicBezTo>
                    <a:pt x="112615" y="282398"/>
                    <a:pt x="112615" y="282398"/>
                    <a:pt x="118600" y="280904"/>
                  </a:cubicBezTo>
                  <a:cubicBezTo>
                    <a:pt x="118600" y="280904"/>
                    <a:pt x="118600" y="280904"/>
                    <a:pt x="123088" y="283892"/>
                  </a:cubicBezTo>
                  <a:cubicBezTo>
                    <a:pt x="123088" y="283892"/>
                    <a:pt x="123088" y="283892"/>
                    <a:pt x="127576" y="289869"/>
                  </a:cubicBezTo>
                  <a:cubicBezTo>
                    <a:pt x="127576" y="289869"/>
                    <a:pt x="127576" y="289869"/>
                    <a:pt x="130568" y="289869"/>
                  </a:cubicBezTo>
                  <a:cubicBezTo>
                    <a:pt x="130568" y="289869"/>
                    <a:pt x="130568" y="289869"/>
                    <a:pt x="136552" y="289869"/>
                  </a:cubicBezTo>
                  <a:cubicBezTo>
                    <a:pt x="136552" y="289869"/>
                    <a:pt x="136552" y="289869"/>
                    <a:pt x="139545" y="289869"/>
                  </a:cubicBezTo>
                  <a:cubicBezTo>
                    <a:pt x="139545" y="289869"/>
                    <a:pt x="139545" y="289869"/>
                    <a:pt x="144033" y="283892"/>
                  </a:cubicBezTo>
                  <a:cubicBezTo>
                    <a:pt x="144033" y="283892"/>
                    <a:pt x="144033" y="283892"/>
                    <a:pt x="148521" y="283892"/>
                  </a:cubicBezTo>
                  <a:cubicBezTo>
                    <a:pt x="148521" y="283892"/>
                    <a:pt x="148521" y="283892"/>
                    <a:pt x="150017" y="280904"/>
                  </a:cubicBezTo>
                  <a:cubicBezTo>
                    <a:pt x="150017" y="280904"/>
                    <a:pt x="150017" y="280904"/>
                    <a:pt x="153009" y="276422"/>
                  </a:cubicBezTo>
                  <a:cubicBezTo>
                    <a:pt x="153009" y="276422"/>
                    <a:pt x="153009" y="276422"/>
                    <a:pt x="154505" y="280904"/>
                  </a:cubicBezTo>
                  <a:cubicBezTo>
                    <a:pt x="154505" y="280904"/>
                    <a:pt x="154505" y="280904"/>
                    <a:pt x="158994" y="280904"/>
                  </a:cubicBezTo>
                  <a:cubicBezTo>
                    <a:pt x="158994" y="280904"/>
                    <a:pt x="158994" y="280904"/>
                    <a:pt x="161986" y="280904"/>
                  </a:cubicBezTo>
                  <a:cubicBezTo>
                    <a:pt x="161986" y="280904"/>
                    <a:pt x="161986" y="280904"/>
                    <a:pt x="167970" y="280904"/>
                  </a:cubicBezTo>
                  <a:cubicBezTo>
                    <a:pt x="167970" y="280904"/>
                    <a:pt x="167970" y="280904"/>
                    <a:pt x="172458" y="276422"/>
                  </a:cubicBezTo>
                  <a:cubicBezTo>
                    <a:pt x="172458" y="276422"/>
                    <a:pt x="172458" y="276422"/>
                    <a:pt x="176946" y="276422"/>
                  </a:cubicBezTo>
                  <a:cubicBezTo>
                    <a:pt x="176946" y="276422"/>
                    <a:pt x="176946" y="276422"/>
                    <a:pt x="178442" y="265962"/>
                  </a:cubicBezTo>
                  <a:cubicBezTo>
                    <a:pt x="178442" y="265962"/>
                    <a:pt x="178442" y="265962"/>
                    <a:pt x="175450" y="258491"/>
                  </a:cubicBezTo>
                  <a:cubicBezTo>
                    <a:pt x="175450" y="258491"/>
                    <a:pt x="175450" y="258491"/>
                    <a:pt x="172458" y="246538"/>
                  </a:cubicBezTo>
                  <a:cubicBezTo>
                    <a:pt x="172458" y="246538"/>
                    <a:pt x="172458" y="246538"/>
                    <a:pt x="178442" y="246538"/>
                  </a:cubicBezTo>
                  <a:cubicBezTo>
                    <a:pt x="178442" y="246538"/>
                    <a:pt x="178442" y="246538"/>
                    <a:pt x="184427" y="240561"/>
                  </a:cubicBezTo>
                  <a:cubicBezTo>
                    <a:pt x="184427" y="240561"/>
                    <a:pt x="184427" y="240561"/>
                    <a:pt x="182931" y="231596"/>
                  </a:cubicBezTo>
                  <a:cubicBezTo>
                    <a:pt x="182931" y="231596"/>
                    <a:pt x="182931" y="231596"/>
                    <a:pt x="173954" y="230102"/>
                  </a:cubicBezTo>
                  <a:cubicBezTo>
                    <a:pt x="173954" y="230102"/>
                    <a:pt x="173954" y="230102"/>
                    <a:pt x="169466" y="230102"/>
                  </a:cubicBezTo>
                  <a:cubicBezTo>
                    <a:pt x="169466" y="230102"/>
                    <a:pt x="169466" y="230102"/>
                    <a:pt x="164978" y="231596"/>
                  </a:cubicBezTo>
                  <a:cubicBezTo>
                    <a:pt x="164978" y="231596"/>
                    <a:pt x="164978" y="231596"/>
                    <a:pt x="160490" y="234585"/>
                  </a:cubicBezTo>
                  <a:cubicBezTo>
                    <a:pt x="160490" y="234585"/>
                    <a:pt x="160490" y="234585"/>
                    <a:pt x="157497" y="240561"/>
                  </a:cubicBezTo>
                  <a:cubicBezTo>
                    <a:pt x="157497" y="240561"/>
                    <a:pt x="157497" y="240561"/>
                    <a:pt x="153009" y="240561"/>
                  </a:cubicBezTo>
                  <a:cubicBezTo>
                    <a:pt x="153009" y="240561"/>
                    <a:pt x="153009" y="240561"/>
                    <a:pt x="148521" y="231596"/>
                  </a:cubicBezTo>
                  <a:cubicBezTo>
                    <a:pt x="148521" y="231596"/>
                    <a:pt x="148521" y="231596"/>
                    <a:pt x="136552" y="231596"/>
                  </a:cubicBezTo>
                  <a:cubicBezTo>
                    <a:pt x="136552" y="231596"/>
                    <a:pt x="136552" y="231596"/>
                    <a:pt x="123088" y="231596"/>
                  </a:cubicBezTo>
                  <a:cubicBezTo>
                    <a:pt x="123088" y="231596"/>
                    <a:pt x="123088" y="231596"/>
                    <a:pt x="112615" y="228608"/>
                  </a:cubicBezTo>
                  <a:cubicBezTo>
                    <a:pt x="112615" y="228608"/>
                    <a:pt x="112615" y="228608"/>
                    <a:pt x="102143" y="224125"/>
                  </a:cubicBezTo>
                  <a:cubicBezTo>
                    <a:pt x="102143" y="224125"/>
                    <a:pt x="102143" y="224125"/>
                    <a:pt x="96158" y="216654"/>
                  </a:cubicBezTo>
                  <a:cubicBezTo>
                    <a:pt x="96158" y="216654"/>
                    <a:pt x="96158" y="216654"/>
                    <a:pt x="94662" y="201713"/>
                  </a:cubicBezTo>
                  <a:cubicBezTo>
                    <a:pt x="94662" y="201713"/>
                    <a:pt x="94662" y="201713"/>
                    <a:pt x="102143" y="198724"/>
                  </a:cubicBezTo>
                  <a:cubicBezTo>
                    <a:pt x="102143" y="198724"/>
                    <a:pt x="102143" y="198724"/>
                    <a:pt x="106631" y="195736"/>
                  </a:cubicBezTo>
                  <a:cubicBezTo>
                    <a:pt x="106631" y="195736"/>
                    <a:pt x="106631" y="195736"/>
                    <a:pt x="96158" y="191254"/>
                  </a:cubicBezTo>
                  <a:cubicBezTo>
                    <a:pt x="96158" y="191254"/>
                    <a:pt x="96158" y="191254"/>
                    <a:pt x="90174" y="186771"/>
                  </a:cubicBezTo>
                  <a:cubicBezTo>
                    <a:pt x="90174" y="186771"/>
                    <a:pt x="90174" y="186771"/>
                    <a:pt x="82694" y="180794"/>
                  </a:cubicBezTo>
                  <a:cubicBezTo>
                    <a:pt x="82694" y="180794"/>
                    <a:pt x="82694" y="180794"/>
                    <a:pt x="81198" y="177806"/>
                  </a:cubicBezTo>
                  <a:cubicBezTo>
                    <a:pt x="81198" y="177806"/>
                    <a:pt x="81198" y="177806"/>
                    <a:pt x="87182" y="173324"/>
                  </a:cubicBezTo>
                  <a:cubicBezTo>
                    <a:pt x="87182" y="173324"/>
                    <a:pt x="87182" y="173324"/>
                    <a:pt x="91670" y="173324"/>
                  </a:cubicBezTo>
                  <a:cubicBezTo>
                    <a:pt x="91670" y="173324"/>
                    <a:pt x="91670" y="173324"/>
                    <a:pt x="100647" y="171829"/>
                  </a:cubicBezTo>
                  <a:cubicBezTo>
                    <a:pt x="100647" y="171829"/>
                    <a:pt x="100647" y="171829"/>
                    <a:pt x="112615" y="164359"/>
                  </a:cubicBezTo>
                  <a:cubicBezTo>
                    <a:pt x="112615" y="164359"/>
                    <a:pt x="112615" y="164359"/>
                    <a:pt x="114111" y="167347"/>
                  </a:cubicBezTo>
                  <a:cubicBezTo>
                    <a:pt x="114111" y="167347"/>
                    <a:pt x="114111" y="167347"/>
                    <a:pt x="121592" y="164359"/>
                  </a:cubicBezTo>
                  <a:cubicBezTo>
                    <a:pt x="121592" y="164359"/>
                    <a:pt x="121592" y="164359"/>
                    <a:pt x="121592" y="162864"/>
                  </a:cubicBezTo>
                  <a:cubicBezTo>
                    <a:pt x="121592" y="162864"/>
                    <a:pt x="121592" y="162864"/>
                    <a:pt x="126080" y="161370"/>
                  </a:cubicBezTo>
                  <a:cubicBezTo>
                    <a:pt x="126080" y="161370"/>
                    <a:pt x="126080" y="161370"/>
                    <a:pt x="135056" y="159876"/>
                  </a:cubicBezTo>
                  <a:cubicBezTo>
                    <a:pt x="135056" y="159876"/>
                    <a:pt x="135056" y="159876"/>
                    <a:pt x="145529" y="159876"/>
                  </a:cubicBezTo>
                  <a:cubicBezTo>
                    <a:pt x="145529" y="159876"/>
                    <a:pt x="145529" y="159876"/>
                    <a:pt x="150017" y="162864"/>
                  </a:cubicBezTo>
                  <a:cubicBezTo>
                    <a:pt x="150017" y="162864"/>
                    <a:pt x="150017" y="162864"/>
                    <a:pt x="147025" y="170335"/>
                  </a:cubicBezTo>
                  <a:cubicBezTo>
                    <a:pt x="147025" y="170335"/>
                    <a:pt x="147025" y="170335"/>
                    <a:pt x="147025" y="173324"/>
                  </a:cubicBezTo>
                  <a:cubicBezTo>
                    <a:pt x="147025" y="173324"/>
                    <a:pt x="147025" y="173324"/>
                    <a:pt x="151513" y="176312"/>
                  </a:cubicBezTo>
                  <a:cubicBezTo>
                    <a:pt x="151513" y="176312"/>
                    <a:pt x="151513" y="176312"/>
                    <a:pt x="156001" y="180794"/>
                  </a:cubicBezTo>
                  <a:cubicBezTo>
                    <a:pt x="156001" y="180794"/>
                    <a:pt x="156001" y="180794"/>
                    <a:pt x="164978" y="180794"/>
                  </a:cubicBezTo>
                  <a:cubicBezTo>
                    <a:pt x="164978" y="180794"/>
                    <a:pt x="164978" y="180794"/>
                    <a:pt x="176946" y="183783"/>
                  </a:cubicBezTo>
                  <a:cubicBezTo>
                    <a:pt x="176946" y="183783"/>
                    <a:pt x="176946" y="183783"/>
                    <a:pt x="185923" y="179300"/>
                  </a:cubicBezTo>
                  <a:cubicBezTo>
                    <a:pt x="185923" y="179300"/>
                    <a:pt x="185923" y="179300"/>
                    <a:pt x="191907" y="173324"/>
                  </a:cubicBezTo>
                  <a:cubicBezTo>
                    <a:pt x="191907" y="173324"/>
                    <a:pt x="191907" y="173324"/>
                    <a:pt x="199387" y="168841"/>
                  </a:cubicBezTo>
                  <a:cubicBezTo>
                    <a:pt x="199387" y="168841"/>
                    <a:pt x="193403" y="165853"/>
                    <a:pt x="191907" y="165853"/>
                  </a:cubicBezTo>
                  <a:cubicBezTo>
                    <a:pt x="188915" y="165853"/>
                    <a:pt x="185923" y="162864"/>
                    <a:pt x="185923" y="162864"/>
                  </a:cubicBezTo>
                  <a:cubicBezTo>
                    <a:pt x="185923" y="162864"/>
                    <a:pt x="185923" y="162864"/>
                    <a:pt x="181435" y="159876"/>
                  </a:cubicBezTo>
                  <a:cubicBezTo>
                    <a:pt x="181435" y="159876"/>
                    <a:pt x="181435" y="159876"/>
                    <a:pt x="181435" y="153899"/>
                  </a:cubicBezTo>
                  <a:cubicBezTo>
                    <a:pt x="181435" y="153899"/>
                    <a:pt x="181435" y="153899"/>
                    <a:pt x="179939" y="146428"/>
                  </a:cubicBezTo>
                  <a:cubicBezTo>
                    <a:pt x="179939" y="146428"/>
                    <a:pt x="179939" y="146428"/>
                    <a:pt x="157497" y="140452"/>
                  </a:cubicBezTo>
                  <a:cubicBezTo>
                    <a:pt x="157497" y="140452"/>
                    <a:pt x="157497" y="140452"/>
                    <a:pt x="157497" y="118039"/>
                  </a:cubicBezTo>
                  <a:cubicBezTo>
                    <a:pt x="157497" y="118039"/>
                    <a:pt x="157497" y="118039"/>
                    <a:pt x="147025" y="107580"/>
                  </a:cubicBezTo>
                  <a:cubicBezTo>
                    <a:pt x="147025" y="107580"/>
                    <a:pt x="147025" y="107580"/>
                    <a:pt x="126080" y="85168"/>
                  </a:cubicBezTo>
                  <a:cubicBezTo>
                    <a:pt x="126080" y="85168"/>
                    <a:pt x="126080" y="85168"/>
                    <a:pt x="129072" y="85168"/>
                  </a:cubicBezTo>
                  <a:cubicBezTo>
                    <a:pt x="129072" y="85168"/>
                    <a:pt x="129072" y="85168"/>
                    <a:pt x="129072" y="80685"/>
                  </a:cubicBezTo>
                  <a:cubicBezTo>
                    <a:pt x="129072" y="80685"/>
                    <a:pt x="129072" y="80685"/>
                    <a:pt x="136552" y="80685"/>
                  </a:cubicBezTo>
                  <a:cubicBezTo>
                    <a:pt x="136552" y="80685"/>
                    <a:pt x="136552" y="80685"/>
                    <a:pt x="136552" y="74708"/>
                  </a:cubicBezTo>
                  <a:cubicBezTo>
                    <a:pt x="136552" y="74708"/>
                    <a:pt x="136552" y="74708"/>
                    <a:pt x="138048" y="67238"/>
                  </a:cubicBezTo>
                  <a:cubicBezTo>
                    <a:pt x="138048" y="67238"/>
                    <a:pt x="138048" y="67238"/>
                    <a:pt x="142537" y="67238"/>
                  </a:cubicBezTo>
                  <a:cubicBezTo>
                    <a:pt x="142537" y="67238"/>
                    <a:pt x="142537" y="67238"/>
                    <a:pt x="147025" y="70226"/>
                  </a:cubicBezTo>
                  <a:cubicBezTo>
                    <a:pt x="147025" y="70226"/>
                    <a:pt x="147025" y="70226"/>
                    <a:pt x="154505" y="70226"/>
                  </a:cubicBezTo>
                  <a:cubicBezTo>
                    <a:pt x="154505" y="70226"/>
                    <a:pt x="154505" y="70226"/>
                    <a:pt x="157497" y="70226"/>
                  </a:cubicBezTo>
                  <a:cubicBezTo>
                    <a:pt x="157497" y="70226"/>
                    <a:pt x="157497" y="70226"/>
                    <a:pt x="164978" y="70226"/>
                  </a:cubicBezTo>
                  <a:cubicBezTo>
                    <a:pt x="164978" y="70226"/>
                    <a:pt x="164978" y="70226"/>
                    <a:pt x="178442" y="65743"/>
                  </a:cubicBezTo>
                  <a:cubicBezTo>
                    <a:pt x="178442" y="65743"/>
                    <a:pt x="178442" y="65743"/>
                    <a:pt x="182931" y="61261"/>
                  </a:cubicBezTo>
                  <a:cubicBezTo>
                    <a:pt x="182931" y="61261"/>
                    <a:pt x="182931" y="61261"/>
                    <a:pt x="187419" y="53790"/>
                  </a:cubicBezTo>
                  <a:cubicBezTo>
                    <a:pt x="187419" y="53790"/>
                    <a:pt x="187419" y="53790"/>
                    <a:pt x="187419" y="41837"/>
                  </a:cubicBezTo>
                  <a:cubicBezTo>
                    <a:pt x="187419" y="41837"/>
                    <a:pt x="187419" y="41837"/>
                    <a:pt x="191907" y="41837"/>
                  </a:cubicBezTo>
                  <a:cubicBezTo>
                    <a:pt x="191907" y="41837"/>
                    <a:pt x="191907" y="41837"/>
                    <a:pt x="196395" y="37354"/>
                  </a:cubicBezTo>
                  <a:cubicBezTo>
                    <a:pt x="196395" y="37354"/>
                    <a:pt x="196395" y="37354"/>
                    <a:pt x="205372" y="29883"/>
                  </a:cubicBezTo>
                  <a:cubicBezTo>
                    <a:pt x="205372" y="29883"/>
                    <a:pt x="205372" y="29883"/>
                    <a:pt x="221829" y="26895"/>
                  </a:cubicBezTo>
                  <a:cubicBezTo>
                    <a:pt x="221829" y="26895"/>
                    <a:pt x="221829" y="26895"/>
                    <a:pt x="227813" y="19424"/>
                  </a:cubicBezTo>
                  <a:cubicBezTo>
                    <a:pt x="227813" y="19424"/>
                    <a:pt x="227813" y="19424"/>
                    <a:pt x="233797" y="16436"/>
                  </a:cubicBezTo>
                  <a:cubicBezTo>
                    <a:pt x="233797" y="16436"/>
                    <a:pt x="233797" y="16436"/>
                    <a:pt x="238285" y="11953"/>
                  </a:cubicBezTo>
                  <a:cubicBezTo>
                    <a:pt x="238285" y="11953"/>
                    <a:pt x="238285" y="11953"/>
                    <a:pt x="262223" y="13447"/>
                  </a:cubicBezTo>
                  <a:cubicBezTo>
                    <a:pt x="262223" y="13447"/>
                    <a:pt x="262223" y="13447"/>
                    <a:pt x="265215" y="5977"/>
                  </a:cubicBezTo>
                  <a:cubicBezTo>
                    <a:pt x="265215" y="5977"/>
                    <a:pt x="265215" y="5977"/>
                    <a:pt x="277183" y="0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75" name="Freeform 72"/>
            <p:cNvSpPr>
              <a:spLocks/>
            </p:cNvSpPr>
            <p:nvPr/>
          </p:nvSpPr>
          <p:spPr bwMode="auto">
            <a:xfrm>
              <a:off x="5957637" y="3282926"/>
              <a:ext cx="448593" cy="285010"/>
            </a:xfrm>
            <a:custGeom>
              <a:avLst/>
              <a:gdLst>
                <a:gd name="connsiteX0" fmla="*/ 373837 w 470138"/>
                <a:gd name="connsiteY0" fmla="*/ 178512 h 298698"/>
                <a:gd name="connsiteX1" fmla="*/ 376847 w 470138"/>
                <a:gd name="connsiteY1" fmla="*/ 178512 h 298698"/>
                <a:gd name="connsiteX2" fmla="*/ 382865 w 470138"/>
                <a:gd name="connsiteY2" fmla="*/ 178512 h 298698"/>
                <a:gd name="connsiteX3" fmla="*/ 391894 w 470138"/>
                <a:gd name="connsiteY3" fmla="*/ 184447 h 298698"/>
                <a:gd name="connsiteX4" fmla="*/ 399417 w 470138"/>
                <a:gd name="connsiteY4" fmla="*/ 191866 h 298698"/>
                <a:gd name="connsiteX5" fmla="*/ 405436 w 470138"/>
                <a:gd name="connsiteY5" fmla="*/ 193350 h 298698"/>
                <a:gd name="connsiteX6" fmla="*/ 409950 w 470138"/>
                <a:gd name="connsiteY6" fmla="*/ 193350 h 298698"/>
                <a:gd name="connsiteX7" fmla="*/ 417474 w 470138"/>
                <a:gd name="connsiteY7" fmla="*/ 193350 h 298698"/>
                <a:gd name="connsiteX8" fmla="*/ 432521 w 470138"/>
                <a:gd name="connsiteY8" fmla="*/ 199285 h 298698"/>
                <a:gd name="connsiteX9" fmla="*/ 441549 w 470138"/>
                <a:gd name="connsiteY9" fmla="*/ 206704 h 298698"/>
                <a:gd name="connsiteX10" fmla="*/ 441549 w 470138"/>
                <a:gd name="connsiteY10" fmla="*/ 212639 h 298698"/>
                <a:gd name="connsiteX11" fmla="*/ 444558 w 470138"/>
                <a:gd name="connsiteY11" fmla="*/ 225993 h 298698"/>
                <a:gd name="connsiteX12" fmla="*/ 449072 w 470138"/>
                <a:gd name="connsiteY12" fmla="*/ 225993 h 298698"/>
                <a:gd name="connsiteX13" fmla="*/ 452082 w 470138"/>
                <a:gd name="connsiteY13" fmla="*/ 225993 h 298698"/>
                <a:gd name="connsiteX14" fmla="*/ 452082 w 470138"/>
                <a:gd name="connsiteY14" fmla="*/ 234896 h 298698"/>
                <a:gd name="connsiteX15" fmla="*/ 456596 w 470138"/>
                <a:gd name="connsiteY15" fmla="*/ 234896 h 298698"/>
                <a:gd name="connsiteX16" fmla="*/ 462615 w 470138"/>
                <a:gd name="connsiteY16" fmla="*/ 240831 h 298698"/>
                <a:gd name="connsiteX17" fmla="*/ 470138 w 470138"/>
                <a:gd name="connsiteY17" fmla="*/ 240831 h 298698"/>
                <a:gd name="connsiteX18" fmla="*/ 462615 w 470138"/>
                <a:gd name="connsiteY18" fmla="*/ 251217 h 298698"/>
                <a:gd name="connsiteX19" fmla="*/ 456596 w 470138"/>
                <a:gd name="connsiteY19" fmla="*/ 254185 h 298698"/>
                <a:gd name="connsiteX20" fmla="*/ 449072 w 470138"/>
                <a:gd name="connsiteY20" fmla="*/ 267539 h 298698"/>
                <a:gd name="connsiteX21" fmla="*/ 440044 w 470138"/>
                <a:gd name="connsiteY21" fmla="*/ 270506 h 298698"/>
                <a:gd name="connsiteX22" fmla="*/ 421988 w 470138"/>
                <a:gd name="connsiteY22" fmla="*/ 270506 h 298698"/>
                <a:gd name="connsiteX23" fmla="*/ 418978 w 470138"/>
                <a:gd name="connsiteY23" fmla="*/ 274958 h 298698"/>
                <a:gd name="connsiteX24" fmla="*/ 406941 w 470138"/>
                <a:gd name="connsiteY24" fmla="*/ 274958 h 298698"/>
                <a:gd name="connsiteX25" fmla="*/ 403931 w 470138"/>
                <a:gd name="connsiteY25" fmla="*/ 285344 h 298698"/>
                <a:gd name="connsiteX26" fmla="*/ 402427 w 470138"/>
                <a:gd name="connsiteY26" fmla="*/ 292763 h 298698"/>
                <a:gd name="connsiteX27" fmla="*/ 399417 w 470138"/>
                <a:gd name="connsiteY27" fmla="*/ 295731 h 298698"/>
                <a:gd name="connsiteX28" fmla="*/ 396408 w 470138"/>
                <a:gd name="connsiteY28" fmla="*/ 298698 h 298698"/>
                <a:gd name="connsiteX29" fmla="*/ 391894 w 470138"/>
                <a:gd name="connsiteY29" fmla="*/ 298698 h 298698"/>
                <a:gd name="connsiteX30" fmla="*/ 387380 w 470138"/>
                <a:gd name="connsiteY30" fmla="*/ 291279 h 298698"/>
                <a:gd name="connsiteX31" fmla="*/ 376847 w 470138"/>
                <a:gd name="connsiteY31" fmla="*/ 286828 h 298698"/>
                <a:gd name="connsiteX32" fmla="*/ 370828 w 470138"/>
                <a:gd name="connsiteY32" fmla="*/ 280893 h 298698"/>
                <a:gd name="connsiteX33" fmla="*/ 370828 w 470138"/>
                <a:gd name="connsiteY33" fmla="*/ 277925 h 298698"/>
                <a:gd name="connsiteX34" fmla="*/ 370828 w 470138"/>
                <a:gd name="connsiteY34" fmla="*/ 273474 h 298698"/>
                <a:gd name="connsiteX35" fmla="*/ 370828 w 470138"/>
                <a:gd name="connsiteY35" fmla="*/ 267539 h 298698"/>
                <a:gd name="connsiteX36" fmla="*/ 370828 w 470138"/>
                <a:gd name="connsiteY36" fmla="*/ 264571 h 298698"/>
                <a:gd name="connsiteX37" fmla="*/ 370828 w 470138"/>
                <a:gd name="connsiteY37" fmla="*/ 252701 h 298698"/>
                <a:gd name="connsiteX38" fmla="*/ 370828 w 470138"/>
                <a:gd name="connsiteY38" fmla="*/ 249733 h 298698"/>
                <a:gd name="connsiteX39" fmla="*/ 370828 w 470138"/>
                <a:gd name="connsiteY39" fmla="*/ 242315 h 298698"/>
                <a:gd name="connsiteX40" fmla="*/ 363304 w 470138"/>
                <a:gd name="connsiteY40" fmla="*/ 231928 h 298698"/>
                <a:gd name="connsiteX41" fmla="*/ 358790 w 470138"/>
                <a:gd name="connsiteY41" fmla="*/ 227477 h 298698"/>
                <a:gd name="connsiteX42" fmla="*/ 358790 w 470138"/>
                <a:gd name="connsiteY42" fmla="*/ 223025 h 298698"/>
                <a:gd name="connsiteX43" fmla="*/ 358790 w 470138"/>
                <a:gd name="connsiteY43" fmla="*/ 220058 h 298698"/>
                <a:gd name="connsiteX44" fmla="*/ 363304 w 470138"/>
                <a:gd name="connsiteY44" fmla="*/ 214123 h 298698"/>
                <a:gd name="connsiteX45" fmla="*/ 370828 w 470138"/>
                <a:gd name="connsiteY45" fmla="*/ 212639 h 298698"/>
                <a:gd name="connsiteX46" fmla="*/ 376847 w 470138"/>
                <a:gd name="connsiteY46" fmla="*/ 206704 h 298698"/>
                <a:gd name="connsiteX47" fmla="*/ 376847 w 470138"/>
                <a:gd name="connsiteY47" fmla="*/ 199285 h 298698"/>
                <a:gd name="connsiteX48" fmla="*/ 373837 w 470138"/>
                <a:gd name="connsiteY48" fmla="*/ 185931 h 298698"/>
                <a:gd name="connsiteX49" fmla="*/ 373837 w 470138"/>
                <a:gd name="connsiteY49" fmla="*/ 182963 h 298698"/>
                <a:gd name="connsiteX50" fmla="*/ 373837 w 470138"/>
                <a:gd name="connsiteY50" fmla="*/ 178512 h 298698"/>
                <a:gd name="connsiteX51" fmla="*/ 275720 w 470138"/>
                <a:gd name="connsiteY51" fmla="*/ 116651 h 298698"/>
                <a:gd name="connsiteX52" fmla="*/ 281022 w 470138"/>
                <a:gd name="connsiteY52" fmla="*/ 116651 h 298698"/>
                <a:gd name="connsiteX53" fmla="*/ 284556 w 470138"/>
                <a:gd name="connsiteY53" fmla="*/ 116651 h 298698"/>
                <a:gd name="connsiteX54" fmla="*/ 288091 w 470138"/>
                <a:gd name="connsiteY54" fmla="*/ 120186 h 298698"/>
                <a:gd name="connsiteX55" fmla="*/ 291626 w 470138"/>
                <a:gd name="connsiteY55" fmla="*/ 125488 h 298698"/>
                <a:gd name="connsiteX56" fmla="*/ 291626 w 470138"/>
                <a:gd name="connsiteY56" fmla="*/ 130790 h 298698"/>
                <a:gd name="connsiteX57" fmla="*/ 284556 w 470138"/>
                <a:gd name="connsiteY57" fmla="*/ 134325 h 298698"/>
                <a:gd name="connsiteX58" fmla="*/ 281022 w 470138"/>
                <a:gd name="connsiteY58" fmla="*/ 130790 h 298698"/>
                <a:gd name="connsiteX59" fmla="*/ 281022 w 470138"/>
                <a:gd name="connsiteY59" fmla="*/ 125488 h 298698"/>
                <a:gd name="connsiteX60" fmla="*/ 275720 w 470138"/>
                <a:gd name="connsiteY60" fmla="*/ 121953 h 298698"/>
                <a:gd name="connsiteX61" fmla="*/ 275720 w 470138"/>
                <a:gd name="connsiteY61" fmla="*/ 120186 h 298698"/>
                <a:gd name="connsiteX62" fmla="*/ 309302 w 470138"/>
                <a:gd name="connsiteY62" fmla="*/ 107814 h 298698"/>
                <a:gd name="connsiteX63" fmla="*/ 314604 w 470138"/>
                <a:gd name="connsiteY63" fmla="*/ 107814 h 298698"/>
                <a:gd name="connsiteX64" fmla="*/ 319906 w 470138"/>
                <a:gd name="connsiteY64" fmla="*/ 113116 h 298698"/>
                <a:gd name="connsiteX65" fmla="*/ 323441 w 470138"/>
                <a:gd name="connsiteY65" fmla="*/ 116651 h 298698"/>
                <a:gd name="connsiteX66" fmla="*/ 330511 w 470138"/>
                <a:gd name="connsiteY66" fmla="*/ 120186 h 298698"/>
                <a:gd name="connsiteX67" fmla="*/ 330511 w 470138"/>
                <a:gd name="connsiteY67" fmla="*/ 116651 h 298698"/>
                <a:gd name="connsiteX68" fmla="*/ 339348 w 470138"/>
                <a:gd name="connsiteY68" fmla="*/ 116651 h 298698"/>
                <a:gd name="connsiteX69" fmla="*/ 344650 w 470138"/>
                <a:gd name="connsiteY69" fmla="*/ 116651 h 298698"/>
                <a:gd name="connsiteX70" fmla="*/ 351720 w 470138"/>
                <a:gd name="connsiteY70" fmla="*/ 121954 h 298698"/>
                <a:gd name="connsiteX71" fmla="*/ 364092 w 470138"/>
                <a:gd name="connsiteY71" fmla="*/ 130791 h 298698"/>
                <a:gd name="connsiteX72" fmla="*/ 364092 w 470138"/>
                <a:gd name="connsiteY72" fmla="*/ 139628 h 298698"/>
                <a:gd name="connsiteX73" fmla="*/ 358789 w 470138"/>
                <a:gd name="connsiteY73" fmla="*/ 144930 h 298698"/>
                <a:gd name="connsiteX74" fmla="*/ 353487 w 470138"/>
                <a:gd name="connsiteY74" fmla="*/ 144930 h 298698"/>
                <a:gd name="connsiteX75" fmla="*/ 348185 w 470138"/>
                <a:gd name="connsiteY75" fmla="*/ 144930 h 298698"/>
                <a:gd name="connsiteX76" fmla="*/ 348185 w 470138"/>
                <a:gd name="connsiteY76" fmla="*/ 146698 h 298698"/>
                <a:gd name="connsiteX77" fmla="*/ 335813 w 470138"/>
                <a:gd name="connsiteY77" fmla="*/ 146698 h 298698"/>
                <a:gd name="connsiteX78" fmla="*/ 330511 w 470138"/>
                <a:gd name="connsiteY78" fmla="*/ 146698 h 298698"/>
                <a:gd name="connsiteX79" fmla="*/ 328743 w 470138"/>
                <a:gd name="connsiteY79" fmla="*/ 146698 h 298698"/>
                <a:gd name="connsiteX80" fmla="*/ 325209 w 470138"/>
                <a:gd name="connsiteY80" fmla="*/ 141396 h 298698"/>
                <a:gd name="connsiteX81" fmla="*/ 323441 w 470138"/>
                <a:gd name="connsiteY81" fmla="*/ 134326 h 298698"/>
                <a:gd name="connsiteX82" fmla="*/ 325209 w 470138"/>
                <a:gd name="connsiteY82" fmla="*/ 127256 h 298698"/>
                <a:gd name="connsiteX83" fmla="*/ 316371 w 470138"/>
                <a:gd name="connsiteY83" fmla="*/ 127256 h 298698"/>
                <a:gd name="connsiteX84" fmla="*/ 309302 w 470138"/>
                <a:gd name="connsiteY84" fmla="*/ 125488 h 298698"/>
                <a:gd name="connsiteX85" fmla="*/ 309302 w 470138"/>
                <a:gd name="connsiteY85" fmla="*/ 120186 h 298698"/>
                <a:gd name="connsiteX86" fmla="*/ 309302 w 470138"/>
                <a:gd name="connsiteY86" fmla="*/ 116651 h 298698"/>
                <a:gd name="connsiteX87" fmla="*/ 309302 w 470138"/>
                <a:gd name="connsiteY87" fmla="*/ 111349 h 298698"/>
                <a:gd name="connsiteX88" fmla="*/ 258045 w 470138"/>
                <a:gd name="connsiteY88" fmla="*/ 93675 h 298698"/>
                <a:gd name="connsiteX89" fmla="*/ 261580 w 470138"/>
                <a:gd name="connsiteY89" fmla="*/ 93675 h 298698"/>
                <a:gd name="connsiteX90" fmla="*/ 272184 w 470138"/>
                <a:gd name="connsiteY90" fmla="*/ 93675 h 298698"/>
                <a:gd name="connsiteX91" fmla="*/ 281021 w 470138"/>
                <a:gd name="connsiteY91" fmla="*/ 93675 h 298698"/>
                <a:gd name="connsiteX92" fmla="*/ 282788 w 470138"/>
                <a:gd name="connsiteY92" fmla="*/ 100745 h 298698"/>
                <a:gd name="connsiteX93" fmla="*/ 302230 w 470138"/>
                <a:gd name="connsiteY93" fmla="*/ 100745 h 298698"/>
                <a:gd name="connsiteX94" fmla="*/ 293393 w 470138"/>
                <a:gd name="connsiteY94" fmla="*/ 106047 h 298698"/>
                <a:gd name="connsiteX95" fmla="*/ 291625 w 470138"/>
                <a:gd name="connsiteY95" fmla="*/ 107815 h 298698"/>
                <a:gd name="connsiteX96" fmla="*/ 291625 w 470138"/>
                <a:gd name="connsiteY96" fmla="*/ 104280 h 298698"/>
                <a:gd name="connsiteX97" fmla="*/ 286323 w 470138"/>
                <a:gd name="connsiteY97" fmla="*/ 104280 h 298698"/>
                <a:gd name="connsiteX98" fmla="*/ 282788 w 470138"/>
                <a:gd name="connsiteY98" fmla="*/ 104280 h 298698"/>
                <a:gd name="connsiteX99" fmla="*/ 277486 w 470138"/>
                <a:gd name="connsiteY99" fmla="*/ 104280 h 298698"/>
                <a:gd name="connsiteX100" fmla="*/ 273951 w 470138"/>
                <a:gd name="connsiteY100" fmla="*/ 104280 h 298698"/>
                <a:gd name="connsiteX101" fmla="*/ 270417 w 470138"/>
                <a:gd name="connsiteY101" fmla="*/ 104280 h 298698"/>
                <a:gd name="connsiteX102" fmla="*/ 265114 w 470138"/>
                <a:gd name="connsiteY102" fmla="*/ 104280 h 298698"/>
                <a:gd name="connsiteX103" fmla="*/ 258045 w 470138"/>
                <a:gd name="connsiteY103" fmla="*/ 102512 h 298698"/>
                <a:gd name="connsiteX104" fmla="*/ 258045 w 470138"/>
                <a:gd name="connsiteY104" fmla="*/ 100745 h 298698"/>
                <a:gd name="connsiteX105" fmla="*/ 258045 w 470138"/>
                <a:gd name="connsiteY105" fmla="*/ 97210 h 298698"/>
                <a:gd name="connsiteX106" fmla="*/ 187348 w 470138"/>
                <a:gd name="connsiteY106" fmla="*/ 51256 h 298698"/>
                <a:gd name="connsiteX107" fmla="*/ 194417 w 470138"/>
                <a:gd name="connsiteY107" fmla="*/ 51256 h 298698"/>
                <a:gd name="connsiteX108" fmla="*/ 197952 w 470138"/>
                <a:gd name="connsiteY108" fmla="*/ 51256 h 298698"/>
                <a:gd name="connsiteX109" fmla="*/ 201487 w 470138"/>
                <a:gd name="connsiteY109" fmla="*/ 53023 h 298698"/>
                <a:gd name="connsiteX110" fmla="*/ 203254 w 470138"/>
                <a:gd name="connsiteY110" fmla="*/ 56558 h 298698"/>
                <a:gd name="connsiteX111" fmla="*/ 208557 w 470138"/>
                <a:gd name="connsiteY111" fmla="*/ 65395 h 298698"/>
                <a:gd name="connsiteX112" fmla="*/ 213859 w 470138"/>
                <a:gd name="connsiteY112" fmla="*/ 65395 h 298698"/>
                <a:gd name="connsiteX113" fmla="*/ 217394 w 470138"/>
                <a:gd name="connsiteY113" fmla="*/ 74233 h 298698"/>
                <a:gd name="connsiteX114" fmla="*/ 217394 w 470138"/>
                <a:gd name="connsiteY114" fmla="*/ 81303 h 298698"/>
                <a:gd name="connsiteX115" fmla="*/ 217394 w 470138"/>
                <a:gd name="connsiteY115" fmla="*/ 86605 h 298698"/>
                <a:gd name="connsiteX116" fmla="*/ 212092 w 470138"/>
                <a:gd name="connsiteY116" fmla="*/ 86605 h 298698"/>
                <a:gd name="connsiteX117" fmla="*/ 206789 w 470138"/>
                <a:gd name="connsiteY117" fmla="*/ 81303 h 298698"/>
                <a:gd name="connsiteX118" fmla="*/ 203254 w 470138"/>
                <a:gd name="connsiteY118" fmla="*/ 77768 h 298698"/>
                <a:gd name="connsiteX119" fmla="*/ 194417 w 470138"/>
                <a:gd name="connsiteY119" fmla="*/ 81303 h 298698"/>
                <a:gd name="connsiteX120" fmla="*/ 187348 w 470138"/>
                <a:gd name="connsiteY120" fmla="*/ 83070 h 298698"/>
                <a:gd name="connsiteX121" fmla="*/ 182046 w 470138"/>
                <a:gd name="connsiteY121" fmla="*/ 79535 h 298698"/>
                <a:gd name="connsiteX122" fmla="*/ 178511 w 470138"/>
                <a:gd name="connsiteY122" fmla="*/ 74233 h 298698"/>
                <a:gd name="connsiteX123" fmla="*/ 169674 w 470138"/>
                <a:gd name="connsiteY123" fmla="*/ 68930 h 298698"/>
                <a:gd name="connsiteX124" fmla="*/ 169674 w 470138"/>
                <a:gd name="connsiteY124" fmla="*/ 63628 h 298698"/>
                <a:gd name="connsiteX125" fmla="*/ 169674 w 470138"/>
                <a:gd name="connsiteY125" fmla="*/ 56558 h 298698"/>
                <a:gd name="connsiteX126" fmla="*/ 174976 w 470138"/>
                <a:gd name="connsiteY126" fmla="*/ 56558 h 298698"/>
                <a:gd name="connsiteX127" fmla="*/ 180278 w 470138"/>
                <a:gd name="connsiteY127" fmla="*/ 56558 h 298698"/>
                <a:gd name="connsiteX128" fmla="*/ 180278 w 470138"/>
                <a:gd name="connsiteY128" fmla="*/ 53023 h 298698"/>
                <a:gd name="connsiteX129" fmla="*/ 12372 w 470138"/>
                <a:gd name="connsiteY129" fmla="*/ 15908 h 298698"/>
                <a:gd name="connsiteX130" fmla="*/ 12372 w 470138"/>
                <a:gd name="connsiteY130" fmla="*/ 21210 h 298698"/>
                <a:gd name="connsiteX131" fmla="*/ 12372 w 470138"/>
                <a:gd name="connsiteY131" fmla="*/ 24745 h 298698"/>
                <a:gd name="connsiteX132" fmla="*/ 8837 w 470138"/>
                <a:gd name="connsiteY132" fmla="*/ 28280 h 298698"/>
                <a:gd name="connsiteX133" fmla="*/ 7069 w 470138"/>
                <a:gd name="connsiteY133" fmla="*/ 31815 h 298698"/>
                <a:gd name="connsiteX134" fmla="*/ 7069 w 470138"/>
                <a:gd name="connsiteY134" fmla="*/ 38885 h 298698"/>
                <a:gd name="connsiteX135" fmla="*/ 0 w 470138"/>
                <a:gd name="connsiteY135" fmla="*/ 35350 h 298698"/>
                <a:gd name="connsiteX136" fmla="*/ 0 w 470138"/>
                <a:gd name="connsiteY136" fmla="*/ 31815 h 298698"/>
                <a:gd name="connsiteX137" fmla="*/ 0 w 470138"/>
                <a:gd name="connsiteY137" fmla="*/ 28280 h 298698"/>
                <a:gd name="connsiteX138" fmla="*/ 7069 w 470138"/>
                <a:gd name="connsiteY138" fmla="*/ 21210 h 298698"/>
                <a:gd name="connsiteX139" fmla="*/ 58325 w 470138"/>
                <a:gd name="connsiteY139" fmla="*/ 0 h 298698"/>
                <a:gd name="connsiteX140" fmla="*/ 63627 w 470138"/>
                <a:gd name="connsiteY140" fmla="*/ 0 h 298698"/>
                <a:gd name="connsiteX141" fmla="*/ 77767 w 470138"/>
                <a:gd name="connsiteY141" fmla="*/ 0 h 298698"/>
                <a:gd name="connsiteX142" fmla="*/ 83069 w 470138"/>
                <a:gd name="connsiteY142" fmla="*/ 0 h 298698"/>
                <a:gd name="connsiteX143" fmla="*/ 88372 w 470138"/>
                <a:gd name="connsiteY143" fmla="*/ 8837 h 298698"/>
                <a:gd name="connsiteX144" fmla="*/ 88372 w 470138"/>
                <a:gd name="connsiteY144" fmla="*/ 10604 h 298698"/>
                <a:gd name="connsiteX145" fmla="*/ 88372 w 470138"/>
                <a:gd name="connsiteY145" fmla="*/ 15907 h 298698"/>
                <a:gd name="connsiteX146" fmla="*/ 86604 w 470138"/>
                <a:gd name="connsiteY146" fmla="*/ 21209 h 298698"/>
                <a:gd name="connsiteX147" fmla="*/ 86604 w 470138"/>
                <a:gd name="connsiteY147" fmla="*/ 22977 h 298698"/>
                <a:gd name="connsiteX148" fmla="*/ 81302 w 470138"/>
                <a:gd name="connsiteY148" fmla="*/ 28279 h 298698"/>
                <a:gd name="connsiteX149" fmla="*/ 77767 w 470138"/>
                <a:gd name="connsiteY149" fmla="*/ 28279 h 298698"/>
                <a:gd name="connsiteX150" fmla="*/ 72465 w 470138"/>
                <a:gd name="connsiteY150" fmla="*/ 28279 h 298698"/>
                <a:gd name="connsiteX151" fmla="*/ 68930 w 470138"/>
                <a:gd name="connsiteY151" fmla="*/ 28279 h 298698"/>
                <a:gd name="connsiteX152" fmla="*/ 60092 w 470138"/>
                <a:gd name="connsiteY152" fmla="*/ 22977 h 298698"/>
                <a:gd name="connsiteX153" fmla="*/ 58325 w 470138"/>
                <a:gd name="connsiteY153" fmla="*/ 22977 h 298698"/>
                <a:gd name="connsiteX154" fmla="*/ 49488 w 470138"/>
                <a:gd name="connsiteY154" fmla="*/ 15907 h 298698"/>
                <a:gd name="connsiteX155" fmla="*/ 49488 w 470138"/>
                <a:gd name="connsiteY155" fmla="*/ 7070 h 298698"/>
                <a:gd name="connsiteX156" fmla="*/ 49488 w 470138"/>
                <a:gd name="connsiteY156" fmla="*/ 3535 h 29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</a:cxnLst>
              <a:rect l="l" t="t" r="r" b="b"/>
              <a:pathLst>
                <a:path w="470138" h="298698">
                  <a:moveTo>
                    <a:pt x="373837" y="178512"/>
                  </a:moveTo>
                  <a:cubicBezTo>
                    <a:pt x="376847" y="178512"/>
                    <a:pt x="376847" y="178512"/>
                    <a:pt x="376847" y="178512"/>
                  </a:cubicBezTo>
                  <a:cubicBezTo>
                    <a:pt x="382865" y="178512"/>
                    <a:pt x="382865" y="178512"/>
                    <a:pt x="382865" y="178512"/>
                  </a:cubicBezTo>
                  <a:cubicBezTo>
                    <a:pt x="391894" y="184447"/>
                    <a:pt x="391894" y="184447"/>
                    <a:pt x="391894" y="184447"/>
                  </a:cubicBezTo>
                  <a:cubicBezTo>
                    <a:pt x="399417" y="191866"/>
                    <a:pt x="399417" y="191866"/>
                    <a:pt x="399417" y="191866"/>
                  </a:cubicBezTo>
                  <a:cubicBezTo>
                    <a:pt x="399417" y="191866"/>
                    <a:pt x="403931" y="193350"/>
                    <a:pt x="405436" y="193350"/>
                  </a:cubicBezTo>
                  <a:cubicBezTo>
                    <a:pt x="406941" y="193350"/>
                    <a:pt x="408445" y="193350"/>
                    <a:pt x="409950" y="193350"/>
                  </a:cubicBezTo>
                  <a:cubicBezTo>
                    <a:pt x="411455" y="193350"/>
                    <a:pt x="417474" y="193350"/>
                    <a:pt x="417474" y="193350"/>
                  </a:cubicBezTo>
                  <a:cubicBezTo>
                    <a:pt x="432521" y="199285"/>
                    <a:pt x="432521" y="199285"/>
                    <a:pt x="432521" y="199285"/>
                  </a:cubicBezTo>
                  <a:cubicBezTo>
                    <a:pt x="441549" y="206704"/>
                    <a:pt x="441549" y="206704"/>
                    <a:pt x="441549" y="206704"/>
                  </a:cubicBezTo>
                  <a:cubicBezTo>
                    <a:pt x="441549" y="212639"/>
                    <a:pt x="441549" y="212639"/>
                    <a:pt x="441549" y="212639"/>
                  </a:cubicBezTo>
                  <a:cubicBezTo>
                    <a:pt x="444558" y="225993"/>
                    <a:pt x="444558" y="225993"/>
                    <a:pt x="444558" y="225993"/>
                  </a:cubicBezTo>
                  <a:cubicBezTo>
                    <a:pt x="449072" y="225993"/>
                    <a:pt x="449072" y="225993"/>
                    <a:pt x="449072" y="225993"/>
                  </a:cubicBezTo>
                  <a:cubicBezTo>
                    <a:pt x="452082" y="225993"/>
                    <a:pt x="452082" y="225993"/>
                    <a:pt x="452082" y="225993"/>
                  </a:cubicBezTo>
                  <a:cubicBezTo>
                    <a:pt x="452082" y="234896"/>
                    <a:pt x="452082" y="234896"/>
                    <a:pt x="452082" y="234896"/>
                  </a:cubicBezTo>
                  <a:cubicBezTo>
                    <a:pt x="456596" y="234896"/>
                    <a:pt x="456596" y="234896"/>
                    <a:pt x="456596" y="234896"/>
                  </a:cubicBezTo>
                  <a:cubicBezTo>
                    <a:pt x="462615" y="240831"/>
                    <a:pt x="462615" y="240831"/>
                    <a:pt x="462615" y="240831"/>
                  </a:cubicBezTo>
                  <a:cubicBezTo>
                    <a:pt x="470138" y="240831"/>
                    <a:pt x="470138" y="240831"/>
                    <a:pt x="470138" y="240831"/>
                  </a:cubicBezTo>
                  <a:cubicBezTo>
                    <a:pt x="462615" y="251217"/>
                    <a:pt x="462615" y="251217"/>
                    <a:pt x="462615" y="251217"/>
                  </a:cubicBezTo>
                  <a:cubicBezTo>
                    <a:pt x="456596" y="254185"/>
                    <a:pt x="456596" y="254185"/>
                    <a:pt x="456596" y="254185"/>
                  </a:cubicBezTo>
                  <a:cubicBezTo>
                    <a:pt x="449072" y="267539"/>
                    <a:pt x="449072" y="267539"/>
                    <a:pt x="449072" y="267539"/>
                  </a:cubicBezTo>
                  <a:cubicBezTo>
                    <a:pt x="440044" y="270506"/>
                    <a:pt x="440044" y="270506"/>
                    <a:pt x="440044" y="270506"/>
                  </a:cubicBezTo>
                  <a:cubicBezTo>
                    <a:pt x="421988" y="270506"/>
                    <a:pt x="421988" y="270506"/>
                    <a:pt x="421988" y="270506"/>
                  </a:cubicBezTo>
                  <a:cubicBezTo>
                    <a:pt x="418978" y="274958"/>
                    <a:pt x="418978" y="274958"/>
                    <a:pt x="418978" y="274958"/>
                  </a:cubicBezTo>
                  <a:cubicBezTo>
                    <a:pt x="406941" y="274958"/>
                    <a:pt x="406941" y="274958"/>
                    <a:pt x="406941" y="274958"/>
                  </a:cubicBezTo>
                  <a:cubicBezTo>
                    <a:pt x="403931" y="285344"/>
                    <a:pt x="403931" y="285344"/>
                    <a:pt x="403931" y="285344"/>
                  </a:cubicBezTo>
                  <a:cubicBezTo>
                    <a:pt x="402427" y="292763"/>
                    <a:pt x="402427" y="292763"/>
                    <a:pt x="402427" y="292763"/>
                  </a:cubicBezTo>
                  <a:cubicBezTo>
                    <a:pt x="399417" y="295731"/>
                    <a:pt x="399417" y="295731"/>
                    <a:pt x="399417" y="295731"/>
                  </a:cubicBezTo>
                  <a:cubicBezTo>
                    <a:pt x="396408" y="298698"/>
                    <a:pt x="396408" y="298698"/>
                    <a:pt x="396408" y="298698"/>
                  </a:cubicBezTo>
                  <a:cubicBezTo>
                    <a:pt x="391894" y="298698"/>
                    <a:pt x="391894" y="298698"/>
                    <a:pt x="391894" y="298698"/>
                  </a:cubicBezTo>
                  <a:cubicBezTo>
                    <a:pt x="387380" y="291279"/>
                    <a:pt x="387380" y="291279"/>
                    <a:pt x="387380" y="291279"/>
                  </a:cubicBezTo>
                  <a:cubicBezTo>
                    <a:pt x="376847" y="286828"/>
                    <a:pt x="376847" y="286828"/>
                    <a:pt x="376847" y="286828"/>
                  </a:cubicBezTo>
                  <a:cubicBezTo>
                    <a:pt x="370828" y="280893"/>
                    <a:pt x="370828" y="280893"/>
                    <a:pt x="370828" y="280893"/>
                  </a:cubicBezTo>
                  <a:cubicBezTo>
                    <a:pt x="370828" y="277925"/>
                    <a:pt x="370828" y="277925"/>
                    <a:pt x="370828" y="277925"/>
                  </a:cubicBezTo>
                  <a:cubicBezTo>
                    <a:pt x="370828" y="273474"/>
                    <a:pt x="370828" y="273474"/>
                    <a:pt x="370828" y="273474"/>
                  </a:cubicBezTo>
                  <a:cubicBezTo>
                    <a:pt x="370828" y="267539"/>
                    <a:pt x="370828" y="267539"/>
                    <a:pt x="370828" y="267539"/>
                  </a:cubicBezTo>
                  <a:cubicBezTo>
                    <a:pt x="370828" y="264571"/>
                    <a:pt x="370828" y="264571"/>
                    <a:pt x="370828" y="264571"/>
                  </a:cubicBezTo>
                  <a:cubicBezTo>
                    <a:pt x="370828" y="252701"/>
                    <a:pt x="370828" y="252701"/>
                    <a:pt x="370828" y="252701"/>
                  </a:cubicBezTo>
                  <a:cubicBezTo>
                    <a:pt x="370828" y="249733"/>
                    <a:pt x="370828" y="249733"/>
                    <a:pt x="370828" y="249733"/>
                  </a:cubicBezTo>
                  <a:cubicBezTo>
                    <a:pt x="370828" y="242315"/>
                    <a:pt x="370828" y="242315"/>
                    <a:pt x="370828" y="242315"/>
                  </a:cubicBezTo>
                  <a:cubicBezTo>
                    <a:pt x="363304" y="231928"/>
                    <a:pt x="363304" y="231928"/>
                    <a:pt x="363304" y="231928"/>
                  </a:cubicBezTo>
                  <a:cubicBezTo>
                    <a:pt x="358790" y="227477"/>
                    <a:pt x="358790" y="227477"/>
                    <a:pt x="358790" y="227477"/>
                  </a:cubicBezTo>
                  <a:cubicBezTo>
                    <a:pt x="358790" y="223025"/>
                    <a:pt x="358790" y="223025"/>
                    <a:pt x="358790" y="223025"/>
                  </a:cubicBezTo>
                  <a:cubicBezTo>
                    <a:pt x="358790" y="220058"/>
                    <a:pt x="358790" y="220058"/>
                    <a:pt x="358790" y="220058"/>
                  </a:cubicBezTo>
                  <a:cubicBezTo>
                    <a:pt x="363304" y="214123"/>
                    <a:pt x="363304" y="214123"/>
                    <a:pt x="363304" y="214123"/>
                  </a:cubicBezTo>
                  <a:cubicBezTo>
                    <a:pt x="370828" y="212639"/>
                    <a:pt x="370828" y="212639"/>
                    <a:pt x="370828" y="212639"/>
                  </a:cubicBezTo>
                  <a:cubicBezTo>
                    <a:pt x="376847" y="206704"/>
                    <a:pt x="376847" y="206704"/>
                    <a:pt x="376847" y="206704"/>
                  </a:cubicBezTo>
                  <a:lnTo>
                    <a:pt x="376847" y="199285"/>
                  </a:lnTo>
                  <a:cubicBezTo>
                    <a:pt x="373837" y="185931"/>
                    <a:pt x="373837" y="185931"/>
                    <a:pt x="373837" y="185931"/>
                  </a:cubicBezTo>
                  <a:cubicBezTo>
                    <a:pt x="373837" y="182963"/>
                    <a:pt x="373837" y="182963"/>
                    <a:pt x="373837" y="182963"/>
                  </a:cubicBezTo>
                  <a:cubicBezTo>
                    <a:pt x="373837" y="178512"/>
                    <a:pt x="373837" y="178512"/>
                    <a:pt x="373837" y="178512"/>
                  </a:cubicBezTo>
                  <a:close/>
                  <a:moveTo>
                    <a:pt x="275720" y="116651"/>
                  </a:moveTo>
                  <a:lnTo>
                    <a:pt x="281022" y="116651"/>
                  </a:lnTo>
                  <a:lnTo>
                    <a:pt x="284556" y="116651"/>
                  </a:lnTo>
                  <a:lnTo>
                    <a:pt x="288091" y="120186"/>
                  </a:lnTo>
                  <a:lnTo>
                    <a:pt x="291626" y="125488"/>
                  </a:lnTo>
                  <a:lnTo>
                    <a:pt x="291626" y="130790"/>
                  </a:lnTo>
                  <a:lnTo>
                    <a:pt x="284556" y="134325"/>
                  </a:lnTo>
                  <a:lnTo>
                    <a:pt x="281022" y="130790"/>
                  </a:lnTo>
                  <a:lnTo>
                    <a:pt x="281022" y="125488"/>
                  </a:lnTo>
                  <a:lnTo>
                    <a:pt x="275720" y="121953"/>
                  </a:lnTo>
                  <a:lnTo>
                    <a:pt x="275720" y="120186"/>
                  </a:lnTo>
                  <a:close/>
                  <a:moveTo>
                    <a:pt x="309302" y="107814"/>
                  </a:moveTo>
                  <a:lnTo>
                    <a:pt x="314604" y="107814"/>
                  </a:lnTo>
                  <a:lnTo>
                    <a:pt x="319906" y="113116"/>
                  </a:lnTo>
                  <a:lnTo>
                    <a:pt x="323441" y="116651"/>
                  </a:lnTo>
                  <a:lnTo>
                    <a:pt x="330511" y="120186"/>
                  </a:lnTo>
                  <a:lnTo>
                    <a:pt x="330511" y="116651"/>
                  </a:lnTo>
                  <a:lnTo>
                    <a:pt x="339348" y="116651"/>
                  </a:lnTo>
                  <a:lnTo>
                    <a:pt x="344650" y="116651"/>
                  </a:lnTo>
                  <a:lnTo>
                    <a:pt x="351720" y="121954"/>
                  </a:lnTo>
                  <a:lnTo>
                    <a:pt x="364092" y="130791"/>
                  </a:lnTo>
                  <a:lnTo>
                    <a:pt x="364092" y="139628"/>
                  </a:lnTo>
                  <a:lnTo>
                    <a:pt x="358789" y="144930"/>
                  </a:lnTo>
                  <a:lnTo>
                    <a:pt x="353487" y="144930"/>
                  </a:lnTo>
                  <a:lnTo>
                    <a:pt x="348185" y="144930"/>
                  </a:lnTo>
                  <a:lnTo>
                    <a:pt x="348185" y="146698"/>
                  </a:lnTo>
                  <a:lnTo>
                    <a:pt x="335813" y="146698"/>
                  </a:lnTo>
                  <a:lnTo>
                    <a:pt x="330511" y="146698"/>
                  </a:lnTo>
                  <a:lnTo>
                    <a:pt x="328743" y="146698"/>
                  </a:lnTo>
                  <a:lnTo>
                    <a:pt x="325209" y="141396"/>
                  </a:lnTo>
                  <a:lnTo>
                    <a:pt x="323441" y="134326"/>
                  </a:lnTo>
                  <a:lnTo>
                    <a:pt x="325209" y="127256"/>
                  </a:lnTo>
                  <a:lnTo>
                    <a:pt x="316371" y="127256"/>
                  </a:lnTo>
                  <a:lnTo>
                    <a:pt x="309302" y="125488"/>
                  </a:lnTo>
                  <a:lnTo>
                    <a:pt x="309302" y="120186"/>
                  </a:lnTo>
                  <a:lnTo>
                    <a:pt x="309302" y="116651"/>
                  </a:lnTo>
                  <a:lnTo>
                    <a:pt x="309302" y="111349"/>
                  </a:lnTo>
                  <a:close/>
                  <a:moveTo>
                    <a:pt x="258045" y="93675"/>
                  </a:moveTo>
                  <a:lnTo>
                    <a:pt x="261580" y="93675"/>
                  </a:lnTo>
                  <a:lnTo>
                    <a:pt x="272184" y="93675"/>
                  </a:lnTo>
                  <a:lnTo>
                    <a:pt x="281021" y="93675"/>
                  </a:lnTo>
                  <a:lnTo>
                    <a:pt x="282788" y="100745"/>
                  </a:lnTo>
                  <a:lnTo>
                    <a:pt x="302230" y="100745"/>
                  </a:lnTo>
                  <a:lnTo>
                    <a:pt x="293393" y="106047"/>
                  </a:lnTo>
                  <a:lnTo>
                    <a:pt x="291625" y="107815"/>
                  </a:lnTo>
                  <a:lnTo>
                    <a:pt x="291625" y="104280"/>
                  </a:lnTo>
                  <a:lnTo>
                    <a:pt x="286323" y="104280"/>
                  </a:lnTo>
                  <a:lnTo>
                    <a:pt x="282788" y="104280"/>
                  </a:lnTo>
                  <a:lnTo>
                    <a:pt x="277486" y="104280"/>
                  </a:lnTo>
                  <a:lnTo>
                    <a:pt x="273951" y="104280"/>
                  </a:lnTo>
                  <a:lnTo>
                    <a:pt x="270417" y="104280"/>
                  </a:lnTo>
                  <a:lnTo>
                    <a:pt x="265114" y="104280"/>
                  </a:lnTo>
                  <a:lnTo>
                    <a:pt x="258045" y="102512"/>
                  </a:lnTo>
                  <a:lnTo>
                    <a:pt x="258045" y="100745"/>
                  </a:lnTo>
                  <a:lnTo>
                    <a:pt x="258045" y="97210"/>
                  </a:lnTo>
                  <a:close/>
                  <a:moveTo>
                    <a:pt x="187348" y="51256"/>
                  </a:moveTo>
                  <a:lnTo>
                    <a:pt x="194417" y="51256"/>
                  </a:lnTo>
                  <a:lnTo>
                    <a:pt x="197952" y="51256"/>
                  </a:lnTo>
                  <a:lnTo>
                    <a:pt x="201487" y="53023"/>
                  </a:lnTo>
                  <a:lnTo>
                    <a:pt x="203254" y="56558"/>
                  </a:lnTo>
                  <a:lnTo>
                    <a:pt x="208557" y="65395"/>
                  </a:lnTo>
                  <a:lnTo>
                    <a:pt x="213859" y="65395"/>
                  </a:lnTo>
                  <a:lnTo>
                    <a:pt x="217394" y="74233"/>
                  </a:lnTo>
                  <a:lnTo>
                    <a:pt x="217394" y="81303"/>
                  </a:lnTo>
                  <a:lnTo>
                    <a:pt x="217394" y="86605"/>
                  </a:lnTo>
                  <a:lnTo>
                    <a:pt x="212092" y="86605"/>
                  </a:lnTo>
                  <a:lnTo>
                    <a:pt x="206789" y="81303"/>
                  </a:lnTo>
                  <a:lnTo>
                    <a:pt x="203254" y="77768"/>
                  </a:lnTo>
                  <a:lnTo>
                    <a:pt x="194417" y="81303"/>
                  </a:lnTo>
                  <a:lnTo>
                    <a:pt x="187348" y="83070"/>
                  </a:lnTo>
                  <a:lnTo>
                    <a:pt x="182046" y="79535"/>
                  </a:lnTo>
                  <a:lnTo>
                    <a:pt x="178511" y="74233"/>
                  </a:lnTo>
                  <a:lnTo>
                    <a:pt x="169674" y="68930"/>
                  </a:lnTo>
                  <a:lnTo>
                    <a:pt x="169674" y="63628"/>
                  </a:lnTo>
                  <a:lnTo>
                    <a:pt x="169674" y="56558"/>
                  </a:lnTo>
                  <a:lnTo>
                    <a:pt x="174976" y="56558"/>
                  </a:lnTo>
                  <a:lnTo>
                    <a:pt x="180278" y="56558"/>
                  </a:lnTo>
                  <a:lnTo>
                    <a:pt x="180278" y="53023"/>
                  </a:lnTo>
                  <a:close/>
                  <a:moveTo>
                    <a:pt x="12372" y="15908"/>
                  </a:moveTo>
                  <a:lnTo>
                    <a:pt x="12372" y="21210"/>
                  </a:lnTo>
                  <a:lnTo>
                    <a:pt x="12372" y="24745"/>
                  </a:lnTo>
                  <a:lnTo>
                    <a:pt x="8837" y="28280"/>
                  </a:lnTo>
                  <a:lnTo>
                    <a:pt x="7069" y="31815"/>
                  </a:lnTo>
                  <a:lnTo>
                    <a:pt x="7069" y="38885"/>
                  </a:lnTo>
                  <a:lnTo>
                    <a:pt x="0" y="35350"/>
                  </a:lnTo>
                  <a:lnTo>
                    <a:pt x="0" y="31815"/>
                  </a:lnTo>
                  <a:lnTo>
                    <a:pt x="0" y="28280"/>
                  </a:lnTo>
                  <a:lnTo>
                    <a:pt x="7069" y="21210"/>
                  </a:lnTo>
                  <a:close/>
                  <a:moveTo>
                    <a:pt x="58325" y="0"/>
                  </a:moveTo>
                  <a:lnTo>
                    <a:pt x="63627" y="0"/>
                  </a:lnTo>
                  <a:lnTo>
                    <a:pt x="77767" y="0"/>
                  </a:lnTo>
                  <a:lnTo>
                    <a:pt x="83069" y="0"/>
                  </a:lnTo>
                  <a:lnTo>
                    <a:pt x="88372" y="8837"/>
                  </a:lnTo>
                  <a:lnTo>
                    <a:pt x="88372" y="10604"/>
                  </a:lnTo>
                  <a:lnTo>
                    <a:pt x="88372" y="15907"/>
                  </a:lnTo>
                  <a:lnTo>
                    <a:pt x="86604" y="21209"/>
                  </a:lnTo>
                  <a:lnTo>
                    <a:pt x="86604" y="22977"/>
                  </a:lnTo>
                  <a:lnTo>
                    <a:pt x="81302" y="28279"/>
                  </a:lnTo>
                  <a:lnTo>
                    <a:pt x="77767" y="28279"/>
                  </a:lnTo>
                  <a:lnTo>
                    <a:pt x="72465" y="28279"/>
                  </a:lnTo>
                  <a:lnTo>
                    <a:pt x="68930" y="28279"/>
                  </a:lnTo>
                  <a:lnTo>
                    <a:pt x="60092" y="22977"/>
                  </a:lnTo>
                  <a:lnTo>
                    <a:pt x="58325" y="22977"/>
                  </a:lnTo>
                  <a:lnTo>
                    <a:pt x="49488" y="15907"/>
                  </a:lnTo>
                  <a:lnTo>
                    <a:pt x="49488" y="7070"/>
                  </a:lnTo>
                  <a:lnTo>
                    <a:pt x="49488" y="353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</p:grpSp>
      <p:sp>
        <p:nvSpPr>
          <p:cNvPr id="63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65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6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64" name="Rectangle 63"/>
          <p:cNvSpPr/>
          <p:nvPr userDrawn="1"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10000">
                <a:srgbClr val="231932"/>
              </a:gs>
              <a:gs pos="100000">
                <a:srgbClr val="4B3273"/>
              </a:gs>
            </a:gsLst>
            <a:lin ang="135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464" y="557886"/>
            <a:ext cx="2254677" cy="4653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4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2630685"/>
            <a:ext cx="3657600" cy="443198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3200" baseline="0">
                <a:solidFill>
                  <a:srgbClr val="00B4DC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3483398"/>
            <a:ext cx="3657600" cy="332399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buNone/>
              <a:defRPr sz="2400" b="0" i="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graphicFrame>
        <p:nvGraphicFramePr>
          <p:cNvPr id="68" name="Chart 67"/>
          <p:cNvGraphicFramePr/>
          <p:nvPr userDrawn="1">
            <p:extLst>
              <p:ext uri="{D42A27DB-BD31-4B8C-83A1-F6EECF244321}">
                <p14:modId xmlns:p14="http://schemas.microsoft.com/office/powerpoint/2010/main" val="155225201"/>
              </p:ext>
            </p:extLst>
          </p:nvPr>
        </p:nvGraphicFramePr>
        <p:xfrm>
          <a:off x="5762544" y="1499356"/>
          <a:ext cx="5696111" cy="4395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4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10000">
                <a:srgbClr val="231932"/>
              </a:gs>
              <a:gs pos="100000">
                <a:srgbClr val="4B3273"/>
              </a:gs>
            </a:gsLst>
            <a:lin ang="135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464" y="557886"/>
            <a:ext cx="2254677" cy="4653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4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2630685"/>
            <a:ext cx="3657600" cy="443198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3200" baseline="0">
                <a:solidFill>
                  <a:srgbClr val="00B4DC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3483398"/>
            <a:ext cx="3657600" cy="332399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buNone/>
              <a:defRPr sz="2400" b="0" i="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graphicFrame>
        <p:nvGraphicFramePr>
          <p:cNvPr id="14" name="Chart 13"/>
          <p:cNvGraphicFramePr/>
          <p:nvPr userDrawn="1">
            <p:extLst>
              <p:ext uri="{D42A27DB-BD31-4B8C-83A1-F6EECF244321}">
                <p14:modId xmlns:p14="http://schemas.microsoft.com/office/powerpoint/2010/main" val="1824805749"/>
              </p:ext>
            </p:extLst>
          </p:nvPr>
        </p:nvGraphicFramePr>
        <p:xfrm>
          <a:off x="5829300" y="1499616"/>
          <a:ext cx="5524500" cy="4413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5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10000">
                <a:srgbClr val="231932"/>
              </a:gs>
              <a:gs pos="100000">
                <a:srgbClr val="4B3273"/>
              </a:gs>
            </a:gsLst>
            <a:lin ang="135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464" y="557886"/>
            <a:ext cx="2254677" cy="4653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">
    <p:bg>
      <p:bgPr>
        <a:gradFill flip="none" rotWithShape="1">
          <a:gsLst>
            <a:gs pos="10000">
              <a:srgbClr val="1F6AE2"/>
            </a:gs>
            <a:gs pos="100000">
              <a:srgbClr val="25DCF0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869467"/>
            <a:ext cx="10515600" cy="443198"/>
          </a:xfrm>
        </p:spPr>
        <p:txBody>
          <a:bodyPr lIns="0" tIns="0" rIns="0" bIns="0" anchor="b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02658"/>
            <a:ext cx="10515600" cy="387798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823" y="1034511"/>
            <a:ext cx="2127863" cy="420624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4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2630685"/>
            <a:ext cx="3657600" cy="443198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3200" baseline="0">
                <a:solidFill>
                  <a:srgbClr val="00B4DC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3483398"/>
            <a:ext cx="3657600" cy="332399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buNone/>
              <a:defRPr sz="2400" b="0" i="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15" name="Chart 14"/>
          <p:cNvGraphicFramePr/>
          <p:nvPr userDrawn="1">
            <p:extLst>
              <p:ext uri="{D42A27DB-BD31-4B8C-83A1-F6EECF244321}">
                <p14:modId xmlns:p14="http://schemas.microsoft.com/office/powerpoint/2010/main" val="1102772983"/>
              </p:ext>
            </p:extLst>
          </p:nvPr>
        </p:nvGraphicFramePr>
        <p:xfrm>
          <a:off x="5768788" y="1499616"/>
          <a:ext cx="5683624" cy="4474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464" y="557886"/>
            <a:ext cx="2254677" cy="46530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10000">
                <a:srgbClr val="231932"/>
              </a:gs>
              <a:gs pos="100000">
                <a:srgbClr val="4B3273"/>
              </a:gs>
            </a:gsLst>
            <a:lin ang="135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4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4069080" cy="6858000"/>
          </a:xfrm>
          <a:prstGeom prst="rect">
            <a:avLst/>
          </a:prstGeom>
          <a:gradFill flip="none" rotWithShape="1">
            <a:gsLst>
              <a:gs pos="10000">
                <a:srgbClr val="1F6AE2"/>
              </a:gs>
              <a:gs pos="100000">
                <a:srgbClr val="25DCF0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5798" y="1839508"/>
            <a:ext cx="3241802" cy="443198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15798" y="2694186"/>
            <a:ext cx="3241802" cy="125561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2"/>
          </p:nvPr>
        </p:nvSpPr>
        <p:spPr>
          <a:xfrm>
            <a:off x="4480560" y="6469353"/>
            <a:ext cx="1372565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6264605" y="6469353"/>
            <a:ext cx="3735343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2" name="Slide Number Placeholder 12"/>
          <p:cNvSpPr>
            <a:spLocks noGrp="1"/>
          </p:cNvSpPr>
          <p:nvPr>
            <p:ph type="sldNum" sz="quarter" idx="14"/>
          </p:nvPr>
        </p:nvSpPr>
        <p:spPr>
          <a:xfrm>
            <a:off x="10411428" y="6469353"/>
            <a:ext cx="1369092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5"/>
          </p:nvPr>
        </p:nvSpPr>
        <p:spPr>
          <a:xfrm>
            <a:off x="4480560" y="1839507"/>
            <a:ext cx="7299960" cy="4300035"/>
          </a:xfrm>
        </p:spPr>
        <p:txBody>
          <a:bodyPr/>
          <a:lstStyle>
            <a:lvl1pPr>
              <a:defRPr sz="2400" baseline="0">
                <a:solidFill>
                  <a:srgbClr val="231932"/>
                </a:solidFill>
              </a:defRPr>
            </a:lvl1pPr>
            <a:lvl2pPr>
              <a:defRPr sz="2000" baseline="0">
                <a:solidFill>
                  <a:srgbClr val="231932"/>
                </a:solidFill>
              </a:defRPr>
            </a:lvl2pPr>
            <a:lvl3pPr>
              <a:defRPr sz="1800" baseline="0">
                <a:solidFill>
                  <a:srgbClr val="231932"/>
                </a:solidFill>
              </a:defRPr>
            </a:lvl3pPr>
            <a:lvl4pPr>
              <a:defRPr sz="1600" baseline="0">
                <a:solidFill>
                  <a:srgbClr val="231932"/>
                </a:solidFill>
              </a:defRPr>
            </a:lvl4pPr>
            <a:lvl5pPr>
              <a:defRPr sz="1400" baseline="0">
                <a:solidFill>
                  <a:srgbClr val="23193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464" y="557886"/>
            <a:ext cx="2254677" cy="4653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5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4069080" cy="6858000"/>
          </a:xfrm>
          <a:prstGeom prst="rect">
            <a:avLst/>
          </a:prstGeom>
          <a:gradFill>
            <a:gsLst>
              <a:gs pos="10000">
                <a:srgbClr val="231932"/>
              </a:gs>
              <a:gs pos="100000">
                <a:srgbClr val="4B3273"/>
              </a:gs>
            </a:gsLst>
            <a:lin ang="135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5798" y="1839508"/>
            <a:ext cx="3241802" cy="443198"/>
          </a:xfrm>
        </p:spPr>
        <p:txBody>
          <a:bodyPr wrap="square" lIns="0" tIns="0" rIns="0" bIns="0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15798" y="2694186"/>
            <a:ext cx="3241802" cy="125561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Date Placeholder 5"/>
          <p:cNvSpPr>
            <a:spLocks noGrp="1"/>
          </p:cNvSpPr>
          <p:nvPr>
            <p:ph type="dt" sz="half" idx="12"/>
          </p:nvPr>
        </p:nvSpPr>
        <p:spPr>
          <a:xfrm>
            <a:off x="4480560" y="6469353"/>
            <a:ext cx="1372565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26" name="Slide Number Placeholder 12"/>
          <p:cNvSpPr>
            <a:spLocks noGrp="1"/>
          </p:cNvSpPr>
          <p:nvPr>
            <p:ph type="sldNum" sz="quarter" idx="14"/>
          </p:nvPr>
        </p:nvSpPr>
        <p:spPr>
          <a:xfrm>
            <a:off x="10411428" y="6469353"/>
            <a:ext cx="1369092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6264605" y="6469353"/>
            <a:ext cx="3735343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5"/>
          </p:nvPr>
        </p:nvSpPr>
        <p:spPr>
          <a:xfrm>
            <a:off x="4480560" y="1837944"/>
            <a:ext cx="7299960" cy="4297680"/>
          </a:xfrm>
        </p:spPr>
        <p:txBody>
          <a:bodyPr/>
          <a:lstStyle>
            <a:lvl1pPr>
              <a:defRPr sz="2400" baseline="0">
                <a:solidFill>
                  <a:srgbClr val="231932"/>
                </a:solidFill>
              </a:defRPr>
            </a:lvl1pPr>
            <a:lvl2pPr>
              <a:defRPr sz="2000" baseline="0">
                <a:solidFill>
                  <a:srgbClr val="231932"/>
                </a:solidFill>
              </a:defRPr>
            </a:lvl2pPr>
            <a:lvl3pPr>
              <a:defRPr sz="1800" baseline="0">
                <a:solidFill>
                  <a:srgbClr val="231932"/>
                </a:solidFill>
              </a:defRPr>
            </a:lvl3pPr>
            <a:lvl4pPr>
              <a:defRPr sz="1600" baseline="0">
                <a:solidFill>
                  <a:srgbClr val="231932"/>
                </a:solidFill>
              </a:defRPr>
            </a:lvl4pPr>
            <a:lvl5pPr>
              <a:defRPr sz="1400" baseline="0">
                <a:solidFill>
                  <a:srgbClr val="23193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464" y="557886"/>
            <a:ext cx="2254677" cy="4653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464" y="832208"/>
            <a:ext cx="2254677" cy="465303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17850" y="3262800"/>
            <a:ext cx="5956300" cy="332399"/>
          </a:xfrm>
        </p:spPr>
        <p:txBody>
          <a:bodyPr anchor="ctr">
            <a:spAutoFit/>
          </a:bodyPr>
          <a:lstStyle>
            <a:lvl1pPr marL="0" indent="0" algn="ctr">
              <a:buNone/>
              <a:defRPr sz="2400" b="1" i="0" spc="600" baseline="0">
                <a:solidFill>
                  <a:srgbClr val="231932"/>
                </a:solidFill>
                <a:latin typeface="Calibri Bold" charset="0"/>
                <a:ea typeface="Calibri Bold" charset="0"/>
                <a:cs typeface="Calibri Bol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SECTION SEPARATOR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464" y="832208"/>
            <a:ext cx="2254677" cy="46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388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17850" y="3262800"/>
            <a:ext cx="5956300" cy="332399"/>
          </a:xfrm>
        </p:spPr>
        <p:txBody>
          <a:bodyPr anchor="ctr">
            <a:spAutoFit/>
          </a:bodyPr>
          <a:lstStyle>
            <a:lvl1pPr marL="0" indent="0" algn="ctr">
              <a:buNone/>
              <a:defRPr sz="2400" b="1" i="0" spc="600" baseline="0">
                <a:solidFill>
                  <a:srgbClr val="00B4DC"/>
                </a:solidFill>
                <a:latin typeface="Calibri Bold" charset="0"/>
                <a:ea typeface="Calibri Bold" charset="0"/>
                <a:cs typeface="Calibri Bol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SECTION SEPARATOR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464" y="832208"/>
            <a:ext cx="2254677" cy="465303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1">
    <p:bg>
      <p:bgPr>
        <a:gradFill flip="none" rotWithShape="1">
          <a:gsLst>
            <a:gs pos="10000">
              <a:srgbClr val="1F6AE2"/>
            </a:gs>
            <a:gs pos="100000">
              <a:srgbClr val="25DCF0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590" y="824716"/>
            <a:ext cx="2127857" cy="420623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1">
    <p:bg>
      <p:bgPr>
        <a:gradFill flip="none" rotWithShape="1">
          <a:gsLst>
            <a:gs pos="10000">
              <a:srgbClr val="1F6AE2"/>
            </a:gs>
            <a:gs pos="100000">
              <a:srgbClr val="25DCF0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17850" y="3262800"/>
            <a:ext cx="5956300" cy="332399"/>
          </a:xfrm>
        </p:spPr>
        <p:txBody>
          <a:bodyPr anchor="ctr">
            <a:spAutoFit/>
          </a:bodyPr>
          <a:lstStyle>
            <a:lvl1pPr marL="0" indent="0" algn="ctr">
              <a:buNone/>
              <a:defRPr sz="2400" b="1" i="0" spc="600">
                <a:solidFill>
                  <a:schemeClr val="bg1"/>
                </a:solidFill>
                <a:latin typeface="Calibri Bold" charset="0"/>
                <a:ea typeface="Calibri Bold" charset="0"/>
                <a:cs typeface="Calibri Bol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SECTION SEPARATOR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590" y="824716"/>
            <a:ext cx="2127857" cy="420623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digo">
    <p:bg>
      <p:bgPr>
        <a:gradFill flip="none" rotWithShape="1">
          <a:gsLst>
            <a:gs pos="10000">
              <a:srgbClr val="231932"/>
            </a:gs>
            <a:gs pos="100000">
              <a:srgbClr val="4B3273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590" y="824716"/>
            <a:ext cx="2127857" cy="4206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5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464" y="832208"/>
            <a:ext cx="2254677" cy="4653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go">
    <p:bg>
      <p:bgPr>
        <a:gradFill flip="none" rotWithShape="1">
          <a:gsLst>
            <a:gs pos="10000">
              <a:srgbClr val="231932"/>
            </a:gs>
            <a:gs pos="100000">
              <a:srgbClr val="4B3273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869467"/>
            <a:ext cx="10515600" cy="443198"/>
          </a:xfrm>
        </p:spPr>
        <p:txBody>
          <a:bodyPr lIns="0" tIns="0" rIns="0" bIns="0" anchor="b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02658"/>
            <a:ext cx="10515600" cy="387798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823" y="1034511"/>
            <a:ext cx="2127863" cy="4206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digo">
    <p:bg>
      <p:bgPr>
        <a:gradFill flip="none" rotWithShape="1">
          <a:gsLst>
            <a:gs pos="10000">
              <a:srgbClr val="231932"/>
            </a:gs>
            <a:gs pos="100000">
              <a:srgbClr val="4B3273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17850" y="3262800"/>
            <a:ext cx="5956300" cy="332399"/>
          </a:xfrm>
        </p:spPr>
        <p:txBody>
          <a:bodyPr anchor="ctr">
            <a:spAutoFit/>
          </a:bodyPr>
          <a:lstStyle>
            <a:lvl1pPr marL="0" indent="0" algn="ctr">
              <a:buNone/>
              <a:defRPr sz="2400" b="1" i="0" spc="600">
                <a:solidFill>
                  <a:schemeClr val="bg1"/>
                </a:solidFill>
                <a:latin typeface="Calibri Bold" charset="0"/>
                <a:ea typeface="Calibri Bold" charset="0"/>
                <a:cs typeface="Calibri Bol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SECTION SEPARATOR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590" y="824716"/>
            <a:ext cx="2127857" cy="4206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6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1850" y="5900388"/>
            <a:ext cx="2743200" cy="184666"/>
          </a:xfrm>
        </p:spPr>
        <p:txBody>
          <a:bodyPr lIns="0" tIns="0" rIns="0" bIns="0">
            <a:spAutoFit/>
          </a:bodyPr>
          <a:lstStyle>
            <a:lvl1pPr>
              <a:defRPr sz="1200" baseline="0">
                <a:solidFill>
                  <a:srgbClr val="231932"/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869467"/>
            <a:ext cx="10515600" cy="443198"/>
          </a:xfrm>
        </p:spPr>
        <p:txBody>
          <a:bodyPr lIns="0" tIns="0" rIns="0" bIns="0" anchor="b">
            <a:spAutoFit/>
          </a:bodyPr>
          <a:lstStyle>
            <a:lvl1pPr>
              <a:defRPr sz="3200" baseline="0">
                <a:solidFill>
                  <a:srgbClr val="23193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02658"/>
            <a:ext cx="10515600" cy="2769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000" b="0" i="0" baseline="0">
                <a:solidFill>
                  <a:srgbClr val="00B4DC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87" y="2265407"/>
            <a:ext cx="782191" cy="4638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1">
    <p:bg>
      <p:bgPr>
        <a:gradFill flip="none" rotWithShape="1">
          <a:gsLst>
            <a:gs pos="10000">
              <a:srgbClr val="1F6AE2"/>
            </a:gs>
            <a:gs pos="100000">
              <a:srgbClr val="25DCF0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869467"/>
            <a:ext cx="10515600" cy="443198"/>
          </a:xfrm>
        </p:spPr>
        <p:txBody>
          <a:bodyPr lIns="0" tIns="0" rIns="0" bIns="0" anchor="b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02658"/>
            <a:ext cx="10515600" cy="2769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659" y="1038036"/>
            <a:ext cx="734027" cy="417099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digo">
    <p:bg>
      <p:bgPr>
        <a:gradFill flip="none" rotWithShape="1">
          <a:gsLst>
            <a:gs pos="10000">
              <a:srgbClr val="231932"/>
            </a:gs>
            <a:gs pos="100000">
              <a:srgbClr val="4B3273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869467"/>
            <a:ext cx="10515600" cy="443198"/>
          </a:xfrm>
        </p:spPr>
        <p:txBody>
          <a:bodyPr lIns="0" tIns="0" rIns="0" bIns="0" anchor="b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02658"/>
            <a:ext cx="10515600" cy="2769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659" y="1038036"/>
            <a:ext cx="734027" cy="4170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1">
    <p:bg>
      <p:bgPr>
        <a:gradFill flip="none" rotWithShape="1">
          <a:gsLst>
            <a:gs pos="10000">
              <a:srgbClr val="1F6AE2"/>
            </a:gs>
            <a:gs pos="100000">
              <a:srgbClr val="25DCF0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25500" y="3198492"/>
            <a:ext cx="10515600" cy="443198"/>
          </a:xfrm>
        </p:spPr>
        <p:txBody>
          <a:bodyPr lIns="0" tIns="0" rIns="0" bIns="0" anchor="b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659" y="1038036"/>
            <a:ext cx="734027" cy="417099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digo">
    <p:bg>
      <p:bgPr>
        <a:gradFill flip="none" rotWithShape="1">
          <a:gsLst>
            <a:gs pos="10000">
              <a:srgbClr val="231932"/>
            </a:gs>
            <a:gs pos="100000">
              <a:srgbClr val="4B3273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25500" y="3198492"/>
            <a:ext cx="10515600" cy="443198"/>
          </a:xfrm>
        </p:spPr>
        <p:txBody>
          <a:bodyPr lIns="0" tIns="0" rIns="0" bIns="0" anchor="b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659" y="1038036"/>
            <a:ext cx="734027" cy="4170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7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4069080" cy="6858000"/>
          </a:xfrm>
          <a:prstGeom prst="rect">
            <a:avLst/>
          </a:prstGeom>
          <a:gradFill flip="none" rotWithShape="1">
            <a:gsLst>
              <a:gs pos="10000">
                <a:srgbClr val="1F6AE2"/>
              </a:gs>
              <a:gs pos="100000">
                <a:srgbClr val="25DCF0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5925" y="3869467"/>
            <a:ext cx="3241675" cy="443198"/>
          </a:xfrm>
        </p:spPr>
        <p:txBody>
          <a:bodyPr wrap="square" lIns="0" tIns="0" rIns="0" bIns="0" anchor="b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5925" y="4502658"/>
            <a:ext cx="3241675" cy="27699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385" y="919795"/>
            <a:ext cx="782191" cy="463876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7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4069080" cy="6858000"/>
          </a:xfrm>
          <a:prstGeom prst="rect">
            <a:avLst/>
          </a:prstGeom>
          <a:gradFill>
            <a:gsLst>
              <a:gs pos="10000">
                <a:srgbClr val="231932"/>
              </a:gs>
              <a:gs pos="100000">
                <a:srgbClr val="4B3273"/>
              </a:gs>
            </a:gsLst>
            <a:lin ang="135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5925" y="3869467"/>
            <a:ext cx="3241675" cy="443198"/>
          </a:xfrm>
        </p:spPr>
        <p:txBody>
          <a:bodyPr wrap="square" lIns="0" tIns="0" rIns="0" bIns="0" anchor="b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5925" y="4502658"/>
            <a:ext cx="3241675" cy="27699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385" y="919795"/>
            <a:ext cx="782191" cy="463876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73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4069080" cy="6858000"/>
          </a:xfrm>
          <a:prstGeom prst="rect">
            <a:avLst/>
          </a:prstGeom>
          <a:gradFill flip="none" rotWithShape="1">
            <a:gsLst>
              <a:gs pos="10000">
                <a:srgbClr val="1F6AE2"/>
              </a:gs>
              <a:gs pos="100000">
                <a:srgbClr val="25DCF0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5925" y="3869467"/>
            <a:ext cx="3241675" cy="443198"/>
          </a:xfrm>
        </p:spPr>
        <p:txBody>
          <a:bodyPr wrap="square" lIns="0" tIns="0" rIns="0" bIns="0" anchor="b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5925" y="4502658"/>
            <a:ext cx="3241675" cy="27699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5" y="931044"/>
            <a:ext cx="740232" cy="420624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74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4069080" cy="6858000"/>
          </a:xfrm>
          <a:prstGeom prst="rect">
            <a:avLst/>
          </a:prstGeom>
          <a:gradFill>
            <a:gsLst>
              <a:gs pos="10000">
                <a:srgbClr val="231932"/>
              </a:gs>
              <a:gs pos="100000">
                <a:srgbClr val="4B3273"/>
              </a:gs>
            </a:gsLst>
            <a:lin ang="135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5925" y="3869467"/>
            <a:ext cx="3241675" cy="443198"/>
          </a:xfrm>
        </p:spPr>
        <p:txBody>
          <a:bodyPr wrap="square" lIns="0" tIns="0" rIns="0" bIns="0" anchor="b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5925" y="4502658"/>
            <a:ext cx="3241675" cy="27699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5" y="931044"/>
            <a:ext cx="740232" cy="420624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1">
    <p:bg>
      <p:bgPr>
        <a:gradFill flip="none" rotWithShape="1">
          <a:gsLst>
            <a:gs pos="10000">
              <a:srgbClr val="1F6AE2"/>
            </a:gs>
            <a:gs pos="100000">
              <a:srgbClr val="25DCF0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823" y="1034511"/>
            <a:ext cx="2127863" cy="42062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869467"/>
            <a:ext cx="10515600" cy="443198"/>
          </a:xfrm>
        </p:spPr>
        <p:txBody>
          <a:bodyPr lIns="0" tIns="0" rIns="0" bIns="0" anchor="b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/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7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2496312"/>
          </a:xfrm>
          <a:prstGeom prst="rect">
            <a:avLst/>
          </a:prstGeom>
          <a:gradFill flip="none" rotWithShape="1">
            <a:gsLst>
              <a:gs pos="10000">
                <a:srgbClr val="1F6AE2"/>
              </a:gs>
              <a:gs pos="100000">
                <a:srgbClr val="25DCF0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026033"/>
            <a:ext cx="8914034" cy="443198"/>
          </a:xfrm>
        </p:spPr>
        <p:txBody>
          <a:bodyPr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244755"/>
            <a:ext cx="10515600" cy="332399"/>
          </a:xfrm>
        </p:spPr>
        <p:txBody>
          <a:bodyPr lIns="0" tIns="0" rIns="0" bIns="0" anchor="b" anchorCtr="0">
            <a:spAutoFit/>
          </a:bodyPr>
          <a:lstStyle>
            <a:lvl1pPr marL="0" indent="0">
              <a:buNone/>
              <a:defRPr sz="2400" b="0" i="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1850" y="4783122"/>
            <a:ext cx="2743200" cy="184666"/>
          </a:xfrm>
        </p:spPr>
        <p:txBody>
          <a:bodyPr lIns="0" tIns="0" rIns="0" bIns="0">
            <a:spAutoFit/>
          </a:bodyPr>
          <a:lstStyle>
            <a:lvl1pPr>
              <a:defRPr sz="1200" baseline="0">
                <a:solidFill>
                  <a:srgbClr val="231932"/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659" y="1038036"/>
            <a:ext cx="734027" cy="4170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7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2496312"/>
          </a:xfrm>
          <a:prstGeom prst="rect">
            <a:avLst/>
          </a:prstGeom>
          <a:gradFill>
            <a:gsLst>
              <a:gs pos="10000">
                <a:srgbClr val="231932"/>
              </a:gs>
              <a:gs pos="100000">
                <a:srgbClr val="4B3273"/>
              </a:gs>
            </a:gsLst>
            <a:lin ang="135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026033"/>
            <a:ext cx="8914034" cy="443198"/>
          </a:xfrm>
        </p:spPr>
        <p:txBody>
          <a:bodyPr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244755"/>
            <a:ext cx="10515600" cy="332399"/>
          </a:xfrm>
        </p:spPr>
        <p:txBody>
          <a:bodyPr lIns="0" tIns="0" rIns="0" bIns="0" anchor="b" anchorCtr="0">
            <a:spAutoFit/>
          </a:bodyPr>
          <a:lstStyle>
            <a:lvl1pPr marL="0" indent="0">
              <a:buNone/>
              <a:defRPr sz="2400" b="0" i="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1850" y="4783122"/>
            <a:ext cx="2743200" cy="184666"/>
          </a:xfrm>
        </p:spPr>
        <p:txBody>
          <a:bodyPr lIns="0" tIns="0" rIns="0" bIns="0">
            <a:spAutoFit/>
          </a:bodyPr>
          <a:lstStyle>
            <a:lvl1pPr>
              <a:defRPr sz="1200" baseline="0">
                <a:solidFill>
                  <a:srgbClr val="231932"/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659" y="1038036"/>
            <a:ext cx="734027" cy="4170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65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17850" y="3262800"/>
            <a:ext cx="5956300" cy="332399"/>
          </a:xfrm>
        </p:spPr>
        <p:txBody>
          <a:bodyPr anchor="ctr">
            <a:spAutoFit/>
          </a:bodyPr>
          <a:lstStyle>
            <a:lvl1pPr marL="0" indent="0" algn="ctr">
              <a:buNone/>
              <a:defRPr sz="2400" b="1" i="0" spc="600">
                <a:solidFill>
                  <a:schemeClr val="bg1"/>
                </a:solidFill>
                <a:latin typeface="Calibri Bold" charset="0"/>
                <a:ea typeface="Calibri Bold" charset="0"/>
                <a:cs typeface="Calibri Bol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SECTION SEPARATOR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0" y="824716"/>
            <a:ext cx="2127857" cy="4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817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59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90" y="824716"/>
            <a:ext cx="2127857" cy="4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132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135988"/>
            <a:ext cx="10515600" cy="886397"/>
          </a:xfrm>
        </p:spPr>
        <p:txBody>
          <a:bodyPr lIns="0" tIns="0" rIns="0" bIns="0" anchor="b">
            <a:spAutoFit/>
          </a:bodyPr>
          <a:lstStyle>
            <a:lvl1pPr>
              <a:defRPr sz="3200" baseline="0">
                <a:solidFill>
                  <a:srgbClr val="10336B"/>
                </a:solidFill>
              </a:defRPr>
            </a:lvl1pPr>
          </a:lstStyle>
          <a:p>
            <a:r>
              <a:rPr lang="en-US" dirty="0"/>
              <a:t>Save lives, fight crime.</a:t>
            </a:r>
            <a:br>
              <a:rPr lang="en-US" dirty="0"/>
            </a:br>
            <a:r>
              <a:rPr lang="en-US" dirty="0"/>
              <a:t>Prevent fraud, manage risk.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212378"/>
            <a:ext cx="10515600" cy="775597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800" b="0" i="0" baseline="0">
                <a:solidFill>
                  <a:srgbClr val="0AB8F0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Make better informed decisions for early response </a:t>
            </a:r>
            <a:r>
              <a:rPr lang="en-US"/>
              <a:t>to people-driven risk</a:t>
            </a:r>
            <a:r>
              <a:rPr lang="en-US" dirty="0"/>
              <a:t>, with the nation’s most comprehensive arrest data network.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852" y="1992426"/>
            <a:ext cx="2127857" cy="420622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31850" y="5610108"/>
            <a:ext cx="2743200" cy="184666"/>
          </a:xfrm>
        </p:spPr>
        <p:txBody>
          <a:bodyPr lIns="0" tIns="0" rIns="0" bIns="0">
            <a:spAutoFit/>
          </a:bodyPr>
          <a:lstStyle>
            <a:lvl1pPr>
              <a:defRPr sz="1200">
                <a:solidFill>
                  <a:srgbClr val="10336B"/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3618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1850" y="5610108"/>
            <a:ext cx="2743200" cy="184666"/>
          </a:xfrm>
        </p:spPr>
        <p:txBody>
          <a:bodyPr lIns="0" tIns="0" rIns="0" bIns="0">
            <a:spAutoFit/>
          </a:bodyPr>
          <a:lstStyle>
            <a:lvl1pPr>
              <a:defRPr sz="1200">
                <a:solidFill>
                  <a:srgbClr val="10336B"/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135988"/>
            <a:ext cx="10515600" cy="886397"/>
          </a:xfrm>
        </p:spPr>
        <p:txBody>
          <a:bodyPr lIns="0" tIns="0" rIns="0" bIns="0" anchor="b">
            <a:spAutoFit/>
          </a:bodyPr>
          <a:lstStyle>
            <a:lvl1pPr>
              <a:defRPr sz="3200" baseline="0">
                <a:solidFill>
                  <a:srgbClr val="10336B"/>
                </a:solidFill>
              </a:defRPr>
            </a:lvl1pPr>
          </a:lstStyle>
          <a:p>
            <a:r>
              <a:rPr lang="en-US" dirty="0"/>
              <a:t>Save lives, fight crime.</a:t>
            </a:r>
            <a:br>
              <a:rPr lang="en-US" dirty="0"/>
            </a:br>
            <a:r>
              <a:rPr lang="en-US" dirty="0"/>
              <a:t>Prevent fraud, manage risk.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212378"/>
            <a:ext cx="10515600" cy="775597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800" b="0" i="0" baseline="0">
                <a:solidFill>
                  <a:srgbClr val="0AB8F0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Make better informed decisions for early response </a:t>
            </a:r>
            <a:r>
              <a:rPr lang="en-US"/>
              <a:t>to people-driven risk</a:t>
            </a:r>
            <a:r>
              <a:rPr lang="en-US" dirty="0"/>
              <a:t>, with the nation’s most comprehensive arrest data network.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852" y="1992426"/>
            <a:ext cx="2127857" cy="420622"/>
          </a:xfrm>
          <a:prstGeom prst="rect">
            <a:avLst/>
          </a:prstGeom>
        </p:spPr>
      </p:pic>
      <p:sp>
        <p:nvSpPr>
          <p:cNvPr id="6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293886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1850" y="5610108"/>
            <a:ext cx="2743200" cy="184666"/>
          </a:xfrm>
        </p:spPr>
        <p:txBody>
          <a:bodyPr lIns="0" tIns="0" rIns="0" bIns="0">
            <a:spAutoFit/>
          </a:bodyPr>
          <a:lstStyle>
            <a:lvl1pPr>
              <a:defRPr sz="1200">
                <a:solidFill>
                  <a:srgbClr val="10336B"/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79187"/>
            <a:ext cx="10515600" cy="443198"/>
          </a:xfrm>
        </p:spPr>
        <p:txBody>
          <a:bodyPr lIns="0" tIns="0" rIns="0" bIns="0" anchor="b">
            <a:spAutoFit/>
          </a:bodyPr>
          <a:lstStyle>
            <a:lvl1pPr>
              <a:defRPr sz="3200" baseline="0">
                <a:solidFill>
                  <a:srgbClr val="10336B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212378"/>
            <a:ext cx="10515600" cy="387798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800" b="0" i="0">
                <a:solidFill>
                  <a:srgbClr val="0AB8F0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852" y="1992426"/>
            <a:ext cx="2127857" cy="4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088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1850" y="5610108"/>
            <a:ext cx="2743200" cy="184666"/>
          </a:xfrm>
        </p:spPr>
        <p:txBody>
          <a:bodyPr lIns="0" tIns="0" rIns="0" bIns="0">
            <a:spAutoFit/>
          </a:bodyPr>
          <a:lstStyle>
            <a:lvl1pPr>
              <a:defRPr sz="1200">
                <a:solidFill>
                  <a:srgbClr val="10336B"/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79187"/>
            <a:ext cx="10515600" cy="443198"/>
          </a:xfrm>
        </p:spPr>
        <p:txBody>
          <a:bodyPr lIns="0" tIns="0" rIns="0" bIns="0" anchor="b">
            <a:spAutoFit/>
          </a:bodyPr>
          <a:lstStyle>
            <a:lvl1pPr>
              <a:defRPr sz="3200" baseline="0">
                <a:solidFill>
                  <a:srgbClr val="10336B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212378"/>
            <a:ext cx="10515600" cy="387798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800" b="0" i="0">
                <a:solidFill>
                  <a:srgbClr val="0AB8F0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852" y="1992426"/>
            <a:ext cx="2127857" cy="420622"/>
          </a:xfrm>
          <a:prstGeom prst="rect">
            <a:avLst/>
          </a:prstGeom>
        </p:spPr>
      </p:pic>
      <p:sp>
        <p:nvSpPr>
          <p:cNvPr id="6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033116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5">
    <p:bg>
      <p:bgPr>
        <a:gradFill>
          <a:gsLst>
            <a:gs pos="2000">
              <a:srgbClr val="1F6AE2"/>
            </a:gs>
            <a:gs pos="100000">
              <a:srgbClr val="25DCF0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869467"/>
            <a:ext cx="10515600" cy="443198"/>
          </a:xfrm>
        </p:spPr>
        <p:txBody>
          <a:bodyPr lIns="0" tIns="0" rIns="0" bIns="0" anchor="b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02658"/>
            <a:ext cx="10515600" cy="387798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3" y="1034511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731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6">
    <p:bg>
      <p:bgPr>
        <a:solidFill>
          <a:srgbClr val="1033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869467"/>
            <a:ext cx="10515600" cy="443198"/>
          </a:xfrm>
        </p:spPr>
        <p:txBody>
          <a:bodyPr lIns="0" tIns="0" rIns="0" bIns="0" anchor="b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02658"/>
            <a:ext cx="10515600" cy="387798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3" y="1034511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01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igo">
    <p:bg>
      <p:bgPr>
        <a:gradFill flip="none" rotWithShape="1">
          <a:gsLst>
            <a:gs pos="10000">
              <a:srgbClr val="231932"/>
            </a:gs>
            <a:gs pos="100000">
              <a:srgbClr val="4B3273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823" y="1034511"/>
            <a:ext cx="2127863" cy="420624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869467"/>
            <a:ext cx="10515600" cy="443198"/>
          </a:xfrm>
        </p:spPr>
        <p:txBody>
          <a:bodyPr lIns="0" tIns="0" rIns="0" bIns="0" anchor="b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7">
    <p:bg>
      <p:bgPr>
        <a:gradFill>
          <a:gsLst>
            <a:gs pos="2000">
              <a:srgbClr val="1F6AE2"/>
            </a:gs>
            <a:gs pos="100000">
              <a:srgbClr val="25DCF0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3" y="1034511"/>
            <a:ext cx="2127863" cy="42062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869467"/>
            <a:ext cx="10515600" cy="443198"/>
          </a:xfrm>
        </p:spPr>
        <p:txBody>
          <a:bodyPr lIns="0" tIns="0" rIns="0" bIns="0" anchor="b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964492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8">
    <p:bg>
      <p:bgPr>
        <a:solidFill>
          <a:srgbClr val="1033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3" y="1034511"/>
            <a:ext cx="2127863" cy="42062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869467"/>
            <a:ext cx="10515600" cy="443198"/>
          </a:xfrm>
        </p:spPr>
        <p:txBody>
          <a:bodyPr lIns="0" tIns="0" rIns="0" bIns="0" anchor="b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099912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4069080" cy="6858000"/>
          </a:xfrm>
          <a:prstGeom prst="rect">
            <a:avLst/>
          </a:prstGeom>
          <a:gradFill>
            <a:gsLst>
              <a:gs pos="2000">
                <a:srgbClr val="1F6AE2"/>
              </a:gs>
              <a:gs pos="100000">
                <a:srgbClr val="25DCF0"/>
              </a:gs>
            </a:gsLst>
            <a:lin ang="81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5925" y="3869467"/>
            <a:ext cx="3241675" cy="443198"/>
          </a:xfrm>
        </p:spPr>
        <p:txBody>
          <a:bodyPr wrap="square" lIns="0" tIns="0" rIns="0" bIns="0" anchor="b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5925" y="4502658"/>
            <a:ext cx="3241675" cy="27699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925" y="931041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668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4069080" cy="6858000"/>
          </a:xfrm>
          <a:prstGeom prst="rect">
            <a:avLst/>
          </a:prstGeom>
          <a:solidFill>
            <a:srgbClr val="10336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5925" y="3869467"/>
            <a:ext cx="3241675" cy="443198"/>
          </a:xfrm>
        </p:spPr>
        <p:txBody>
          <a:bodyPr wrap="square" lIns="0" tIns="0" rIns="0" bIns="0" anchor="b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5925" y="4502658"/>
            <a:ext cx="3241675" cy="27699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925" y="931041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810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1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2496312"/>
          </a:xfrm>
          <a:prstGeom prst="rect">
            <a:avLst/>
          </a:prstGeom>
          <a:gradFill>
            <a:gsLst>
              <a:gs pos="2000">
                <a:srgbClr val="1F6AE2"/>
              </a:gs>
              <a:gs pos="100000">
                <a:srgbClr val="25DCF0"/>
              </a:gs>
            </a:gsLst>
            <a:lin ang="81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026033"/>
            <a:ext cx="7315200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244755"/>
            <a:ext cx="10515600" cy="332399"/>
          </a:xfrm>
        </p:spPr>
        <p:txBody>
          <a:bodyPr lIns="0" tIns="0" rIns="0" bIns="0" anchor="b" anchorCtr="0">
            <a:spAutoFit/>
          </a:bodyPr>
          <a:lstStyle>
            <a:lvl1pPr marL="0" indent="0">
              <a:buNone/>
              <a:defRPr sz="2400" b="0" i="0">
                <a:solidFill>
                  <a:srgbClr val="10336B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1850" y="4783122"/>
            <a:ext cx="2743200" cy="184666"/>
          </a:xfrm>
        </p:spPr>
        <p:txBody>
          <a:bodyPr lIns="0" tIns="0" rIns="0" bIns="0">
            <a:spAutoFit/>
          </a:bodyPr>
          <a:lstStyle>
            <a:lvl1pPr>
              <a:defRPr sz="1200">
                <a:solidFill>
                  <a:srgbClr val="10336B"/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3" y="1034511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195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1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2496312"/>
          </a:xfrm>
          <a:prstGeom prst="rect">
            <a:avLst/>
          </a:prstGeom>
          <a:solidFill>
            <a:srgbClr val="10336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026033"/>
            <a:ext cx="7315200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244755"/>
            <a:ext cx="10515600" cy="332399"/>
          </a:xfrm>
        </p:spPr>
        <p:txBody>
          <a:bodyPr lIns="0" tIns="0" rIns="0" bIns="0" anchor="b" anchorCtr="0">
            <a:spAutoFit/>
          </a:bodyPr>
          <a:lstStyle>
            <a:lvl1pPr marL="0" indent="0">
              <a:buNone/>
              <a:defRPr sz="2400" b="0" i="0">
                <a:solidFill>
                  <a:srgbClr val="10336B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1850" y="4783122"/>
            <a:ext cx="2743200" cy="184666"/>
          </a:xfrm>
        </p:spPr>
        <p:txBody>
          <a:bodyPr lIns="0" tIns="0" rIns="0" bIns="0">
            <a:spAutoFit/>
          </a:bodyPr>
          <a:lstStyle>
            <a:lvl1pPr>
              <a:defRPr sz="1200">
                <a:solidFill>
                  <a:srgbClr val="10336B"/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3" y="1034511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834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1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4069080" cy="6858000"/>
          </a:xfrm>
          <a:prstGeom prst="rect">
            <a:avLst/>
          </a:prstGeom>
          <a:gradFill>
            <a:gsLst>
              <a:gs pos="2000">
                <a:srgbClr val="1F6AE2"/>
              </a:gs>
              <a:gs pos="100000">
                <a:srgbClr val="25DCF0"/>
              </a:gs>
            </a:gsLst>
            <a:lin ang="81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5925" y="3869467"/>
            <a:ext cx="3241675" cy="443198"/>
          </a:xfrm>
        </p:spPr>
        <p:txBody>
          <a:bodyPr wrap="square" lIns="0" tIns="0" rIns="0" bIns="0" anchor="b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5925" y="4502658"/>
            <a:ext cx="3241675" cy="27699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925" y="931040"/>
            <a:ext cx="2127857" cy="4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469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14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4069080" cy="6858000"/>
          </a:xfrm>
          <a:prstGeom prst="rect">
            <a:avLst/>
          </a:prstGeom>
          <a:solidFill>
            <a:srgbClr val="10336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5925" y="3869467"/>
            <a:ext cx="3241675" cy="443198"/>
          </a:xfrm>
        </p:spPr>
        <p:txBody>
          <a:bodyPr wrap="square" lIns="0" tIns="0" rIns="0" bIns="0" anchor="b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5925" y="4502658"/>
            <a:ext cx="3241675" cy="27699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925" y="931040"/>
            <a:ext cx="2127857" cy="4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4131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1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>
            <a:gsLst>
              <a:gs pos="2000">
                <a:srgbClr val="1F6AE2"/>
              </a:gs>
              <a:gs pos="100000">
                <a:srgbClr val="25DCF0"/>
              </a:gs>
            </a:gsLst>
            <a:lin ang="81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831850" y="1501727"/>
            <a:ext cx="10521950" cy="4610142"/>
          </a:xfrm>
        </p:spPr>
        <p:txBody>
          <a:bodyPr/>
          <a:lstStyle>
            <a:lvl1pPr>
              <a:defRPr sz="2400">
                <a:solidFill>
                  <a:srgbClr val="10336B"/>
                </a:solidFill>
              </a:defRPr>
            </a:lvl1pPr>
            <a:lvl2pPr>
              <a:defRPr sz="2000">
                <a:solidFill>
                  <a:srgbClr val="10336B"/>
                </a:solidFill>
              </a:defRPr>
            </a:lvl2pPr>
            <a:lvl3pPr>
              <a:defRPr sz="1800">
                <a:solidFill>
                  <a:srgbClr val="10336B"/>
                </a:solidFill>
              </a:defRPr>
            </a:lvl3pPr>
            <a:lvl4pPr>
              <a:defRPr sz="1600">
                <a:solidFill>
                  <a:srgbClr val="10336B"/>
                </a:solidFill>
              </a:defRPr>
            </a:lvl4pPr>
            <a:lvl5pPr>
              <a:defRPr sz="140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4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8327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16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>
            <a:gsLst>
              <a:gs pos="2000">
                <a:srgbClr val="1F6AE2"/>
              </a:gs>
              <a:gs pos="100000">
                <a:srgbClr val="25DCF0"/>
              </a:gs>
            </a:gsLst>
            <a:lin ang="81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sz="half" idx="14"/>
          </p:nvPr>
        </p:nvSpPr>
        <p:spPr>
          <a:xfrm>
            <a:off x="831850" y="1501727"/>
            <a:ext cx="10521950" cy="4610142"/>
          </a:xfrm>
        </p:spPr>
        <p:txBody>
          <a:bodyPr/>
          <a:lstStyle>
            <a:lvl1pPr>
              <a:defRPr sz="2400">
                <a:solidFill>
                  <a:srgbClr val="10336B"/>
                </a:solidFill>
              </a:defRPr>
            </a:lvl1pPr>
            <a:lvl2pPr>
              <a:defRPr sz="2000">
                <a:solidFill>
                  <a:srgbClr val="10336B"/>
                </a:solidFill>
              </a:defRPr>
            </a:lvl2pPr>
            <a:lvl3pPr>
              <a:defRPr sz="1800">
                <a:solidFill>
                  <a:srgbClr val="10336B"/>
                </a:solidFill>
              </a:defRPr>
            </a:lvl3pPr>
            <a:lvl4pPr>
              <a:defRPr sz="1600">
                <a:solidFill>
                  <a:srgbClr val="10336B"/>
                </a:solidFill>
              </a:defRPr>
            </a:lvl4pPr>
            <a:lvl5pPr>
              <a:defRPr sz="140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0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4069080" cy="6858000"/>
          </a:xfrm>
          <a:prstGeom prst="rect">
            <a:avLst/>
          </a:prstGeom>
          <a:gradFill flip="none" rotWithShape="1">
            <a:gsLst>
              <a:gs pos="10000">
                <a:srgbClr val="1F6AE2"/>
              </a:gs>
              <a:gs pos="100000">
                <a:srgbClr val="25DCF0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5925" y="3869467"/>
            <a:ext cx="3241675" cy="443198"/>
          </a:xfrm>
        </p:spPr>
        <p:txBody>
          <a:bodyPr wrap="square" lIns="0" tIns="0" rIns="0" bIns="0" anchor="b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5925" y="4502658"/>
            <a:ext cx="3241675" cy="27699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5" y="931041"/>
            <a:ext cx="2127863" cy="420624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1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10336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831850" y="1501727"/>
            <a:ext cx="10521950" cy="4610142"/>
          </a:xfrm>
        </p:spPr>
        <p:txBody>
          <a:bodyPr/>
          <a:lstStyle>
            <a:lvl1pPr>
              <a:defRPr sz="2400">
                <a:solidFill>
                  <a:srgbClr val="10336B"/>
                </a:solidFill>
              </a:defRPr>
            </a:lvl1pPr>
            <a:lvl2pPr>
              <a:defRPr sz="2000">
                <a:solidFill>
                  <a:srgbClr val="10336B"/>
                </a:solidFill>
              </a:defRPr>
            </a:lvl2pPr>
            <a:lvl3pPr>
              <a:defRPr sz="1800">
                <a:solidFill>
                  <a:srgbClr val="10336B"/>
                </a:solidFill>
              </a:defRPr>
            </a:lvl3pPr>
            <a:lvl4pPr>
              <a:defRPr sz="1600">
                <a:solidFill>
                  <a:srgbClr val="10336B"/>
                </a:solidFill>
              </a:defRPr>
            </a:lvl4pPr>
            <a:lvl5pPr>
              <a:defRPr sz="140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4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271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18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10336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half" idx="14"/>
          </p:nvPr>
        </p:nvSpPr>
        <p:spPr>
          <a:xfrm>
            <a:off x="831850" y="1501727"/>
            <a:ext cx="10521950" cy="4610142"/>
          </a:xfrm>
        </p:spPr>
        <p:txBody>
          <a:bodyPr/>
          <a:lstStyle>
            <a:lvl1pPr>
              <a:defRPr sz="2400">
                <a:solidFill>
                  <a:srgbClr val="10336B"/>
                </a:solidFill>
              </a:defRPr>
            </a:lvl1pPr>
            <a:lvl2pPr>
              <a:defRPr sz="2000">
                <a:solidFill>
                  <a:srgbClr val="10336B"/>
                </a:solidFill>
              </a:defRPr>
            </a:lvl2pPr>
            <a:lvl3pPr>
              <a:defRPr sz="1800">
                <a:solidFill>
                  <a:srgbClr val="10336B"/>
                </a:solidFill>
              </a:defRPr>
            </a:lvl3pPr>
            <a:lvl4pPr>
              <a:defRPr sz="1600">
                <a:solidFill>
                  <a:srgbClr val="10336B"/>
                </a:solidFill>
              </a:defRPr>
            </a:lvl4pPr>
            <a:lvl5pPr>
              <a:defRPr sz="140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029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1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>
            <a:gsLst>
              <a:gs pos="2000">
                <a:srgbClr val="1F6AE2"/>
              </a:gs>
              <a:gs pos="100000">
                <a:srgbClr val="25DCF0"/>
              </a:gs>
            </a:gsLst>
            <a:lin ang="81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4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831850" y="1499616"/>
            <a:ext cx="10521950" cy="45720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10336B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9721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20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>
            <a:gsLst>
              <a:gs pos="2000">
                <a:srgbClr val="1F6AE2"/>
              </a:gs>
              <a:gs pos="100000">
                <a:srgbClr val="25DCF0"/>
              </a:gs>
            </a:gsLst>
            <a:lin ang="81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  <p:sp>
        <p:nvSpPr>
          <p:cNvPr id="7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831850" y="1499616"/>
            <a:ext cx="10521950" cy="45720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10336B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315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2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10336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4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831850" y="1499616"/>
            <a:ext cx="10521950" cy="45720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10336B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162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2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10336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831850" y="1499616"/>
            <a:ext cx="10521950" cy="45720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10336B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339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2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14514"/>
            <a:ext cx="12192000" cy="1143000"/>
          </a:xfrm>
          <a:prstGeom prst="rect">
            <a:avLst/>
          </a:prstGeom>
          <a:gradFill>
            <a:gsLst>
              <a:gs pos="2000">
                <a:srgbClr val="1F6AE2"/>
              </a:gs>
              <a:gs pos="100000">
                <a:srgbClr val="25DCF0"/>
              </a:gs>
            </a:gsLst>
            <a:lin ang="81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831850" y="1501727"/>
            <a:ext cx="5029200" cy="4624656"/>
          </a:xfrm>
        </p:spPr>
        <p:txBody>
          <a:bodyPr/>
          <a:lstStyle>
            <a:lvl1pPr>
              <a:defRPr sz="2400">
                <a:solidFill>
                  <a:srgbClr val="10336B"/>
                </a:solidFill>
              </a:defRPr>
            </a:lvl1pPr>
            <a:lvl2pPr>
              <a:defRPr sz="2000">
                <a:solidFill>
                  <a:srgbClr val="10336B"/>
                </a:solidFill>
              </a:defRPr>
            </a:lvl2pPr>
            <a:lvl3pPr>
              <a:defRPr sz="1800">
                <a:solidFill>
                  <a:srgbClr val="10336B"/>
                </a:solidFill>
              </a:defRPr>
            </a:lvl3pPr>
            <a:lvl4pPr>
              <a:defRPr sz="1600">
                <a:solidFill>
                  <a:srgbClr val="10336B"/>
                </a:solidFill>
              </a:defRPr>
            </a:lvl4pPr>
            <a:lvl5pPr>
              <a:defRPr sz="140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6324600" y="1501727"/>
            <a:ext cx="5029200" cy="4624656"/>
          </a:xfrm>
        </p:spPr>
        <p:txBody>
          <a:bodyPr/>
          <a:lstStyle>
            <a:lvl1pPr>
              <a:defRPr sz="2400">
                <a:solidFill>
                  <a:srgbClr val="10336B"/>
                </a:solidFill>
              </a:defRPr>
            </a:lvl1pPr>
            <a:lvl2pPr>
              <a:defRPr sz="2000">
                <a:solidFill>
                  <a:srgbClr val="10336B"/>
                </a:solidFill>
              </a:defRPr>
            </a:lvl2pPr>
            <a:lvl3pPr>
              <a:defRPr sz="1800">
                <a:solidFill>
                  <a:srgbClr val="10336B"/>
                </a:solidFill>
              </a:defRPr>
            </a:lvl3pPr>
            <a:lvl4pPr>
              <a:defRPr sz="1600">
                <a:solidFill>
                  <a:srgbClr val="10336B"/>
                </a:solidFill>
              </a:defRPr>
            </a:lvl4pPr>
            <a:lvl5pPr>
              <a:defRPr sz="140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568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24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14514"/>
            <a:ext cx="12192000" cy="1143000"/>
          </a:xfrm>
          <a:prstGeom prst="rect">
            <a:avLst/>
          </a:prstGeom>
          <a:gradFill>
            <a:gsLst>
              <a:gs pos="2000">
                <a:srgbClr val="1F6AE2"/>
              </a:gs>
              <a:gs pos="100000">
                <a:srgbClr val="25DCF0"/>
              </a:gs>
            </a:gsLst>
            <a:lin ang="81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half" idx="14"/>
          </p:nvPr>
        </p:nvSpPr>
        <p:spPr>
          <a:xfrm>
            <a:off x="831850" y="1501727"/>
            <a:ext cx="5029200" cy="4624656"/>
          </a:xfrm>
        </p:spPr>
        <p:txBody>
          <a:bodyPr/>
          <a:lstStyle>
            <a:lvl1pPr>
              <a:defRPr sz="2400">
                <a:solidFill>
                  <a:srgbClr val="10336B"/>
                </a:solidFill>
              </a:defRPr>
            </a:lvl1pPr>
            <a:lvl2pPr>
              <a:defRPr sz="2000">
                <a:solidFill>
                  <a:srgbClr val="10336B"/>
                </a:solidFill>
              </a:defRPr>
            </a:lvl2pPr>
            <a:lvl3pPr>
              <a:defRPr sz="1800">
                <a:solidFill>
                  <a:srgbClr val="10336B"/>
                </a:solidFill>
              </a:defRPr>
            </a:lvl3pPr>
            <a:lvl4pPr>
              <a:defRPr sz="1600">
                <a:solidFill>
                  <a:srgbClr val="10336B"/>
                </a:solidFill>
              </a:defRPr>
            </a:lvl4pPr>
            <a:lvl5pPr>
              <a:defRPr sz="140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5"/>
          </p:nvPr>
        </p:nvSpPr>
        <p:spPr>
          <a:xfrm>
            <a:off x="6324600" y="1501727"/>
            <a:ext cx="5029200" cy="4624656"/>
          </a:xfrm>
        </p:spPr>
        <p:txBody>
          <a:bodyPr/>
          <a:lstStyle>
            <a:lvl1pPr>
              <a:defRPr sz="2400">
                <a:solidFill>
                  <a:srgbClr val="10336B"/>
                </a:solidFill>
              </a:defRPr>
            </a:lvl1pPr>
            <a:lvl2pPr>
              <a:defRPr sz="2000">
                <a:solidFill>
                  <a:srgbClr val="10336B"/>
                </a:solidFill>
              </a:defRPr>
            </a:lvl2pPr>
            <a:lvl3pPr>
              <a:defRPr sz="1800">
                <a:solidFill>
                  <a:srgbClr val="10336B"/>
                </a:solidFill>
              </a:defRPr>
            </a:lvl3pPr>
            <a:lvl4pPr>
              <a:defRPr sz="1600">
                <a:solidFill>
                  <a:srgbClr val="10336B"/>
                </a:solidFill>
              </a:defRPr>
            </a:lvl4pPr>
            <a:lvl5pPr>
              <a:defRPr sz="140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1052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2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10336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831850" y="1501727"/>
            <a:ext cx="5029200" cy="4610142"/>
          </a:xfrm>
        </p:spPr>
        <p:txBody>
          <a:bodyPr/>
          <a:lstStyle>
            <a:lvl1pPr>
              <a:defRPr sz="2400">
                <a:solidFill>
                  <a:srgbClr val="10336B"/>
                </a:solidFill>
              </a:defRPr>
            </a:lvl1pPr>
            <a:lvl2pPr>
              <a:defRPr sz="2000">
                <a:solidFill>
                  <a:srgbClr val="10336B"/>
                </a:solidFill>
              </a:defRPr>
            </a:lvl2pPr>
            <a:lvl3pPr>
              <a:defRPr sz="1800">
                <a:solidFill>
                  <a:srgbClr val="10336B"/>
                </a:solidFill>
              </a:defRPr>
            </a:lvl3pPr>
            <a:lvl4pPr>
              <a:defRPr sz="1600">
                <a:solidFill>
                  <a:srgbClr val="10336B"/>
                </a:solidFill>
              </a:defRPr>
            </a:lvl4pPr>
            <a:lvl5pPr>
              <a:defRPr sz="140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6324600" y="1501727"/>
            <a:ext cx="5029200" cy="4610142"/>
          </a:xfrm>
        </p:spPr>
        <p:txBody>
          <a:bodyPr/>
          <a:lstStyle>
            <a:lvl1pPr>
              <a:defRPr sz="2400">
                <a:solidFill>
                  <a:srgbClr val="10336B"/>
                </a:solidFill>
              </a:defRPr>
            </a:lvl1pPr>
            <a:lvl2pPr>
              <a:defRPr sz="2000">
                <a:solidFill>
                  <a:srgbClr val="10336B"/>
                </a:solidFill>
              </a:defRPr>
            </a:lvl2pPr>
            <a:lvl3pPr>
              <a:defRPr sz="1800">
                <a:solidFill>
                  <a:srgbClr val="10336B"/>
                </a:solidFill>
              </a:defRPr>
            </a:lvl3pPr>
            <a:lvl4pPr>
              <a:defRPr sz="1600">
                <a:solidFill>
                  <a:srgbClr val="10336B"/>
                </a:solidFill>
              </a:defRPr>
            </a:lvl4pPr>
            <a:lvl5pPr>
              <a:defRPr sz="140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144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26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10336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half" idx="14"/>
          </p:nvPr>
        </p:nvSpPr>
        <p:spPr>
          <a:xfrm>
            <a:off x="831850" y="1501727"/>
            <a:ext cx="5029200" cy="4610142"/>
          </a:xfrm>
        </p:spPr>
        <p:txBody>
          <a:bodyPr/>
          <a:lstStyle>
            <a:lvl1pPr>
              <a:defRPr sz="2400">
                <a:solidFill>
                  <a:srgbClr val="10336B"/>
                </a:solidFill>
              </a:defRPr>
            </a:lvl1pPr>
            <a:lvl2pPr>
              <a:defRPr sz="2000">
                <a:solidFill>
                  <a:srgbClr val="10336B"/>
                </a:solidFill>
              </a:defRPr>
            </a:lvl2pPr>
            <a:lvl3pPr>
              <a:defRPr sz="1800">
                <a:solidFill>
                  <a:srgbClr val="10336B"/>
                </a:solidFill>
              </a:defRPr>
            </a:lvl3pPr>
            <a:lvl4pPr>
              <a:defRPr sz="1600">
                <a:solidFill>
                  <a:srgbClr val="10336B"/>
                </a:solidFill>
              </a:defRPr>
            </a:lvl4pPr>
            <a:lvl5pPr>
              <a:defRPr sz="140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5"/>
          </p:nvPr>
        </p:nvSpPr>
        <p:spPr>
          <a:xfrm>
            <a:off x="6324600" y="1501727"/>
            <a:ext cx="5029200" cy="4610142"/>
          </a:xfrm>
        </p:spPr>
        <p:txBody>
          <a:bodyPr/>
          <a:lstStyle>
            <a:lvl1pPr>
              <a:defRPr sz="2400">
                <a:solidFill>
                  <a:srgbClr val="10336B"/>
                </a:solidFill>
              </a:defRPr>
            </a:lvl1pPr>
            <a:lvl2pPr>
              <a:defRPr sz="2000">
                <a:solidFill>
                  <a:srgbClr val="10336B"/>
                </a:solidFill>
              </a:defRPr>
            </a:lvl2pPr>
            <a:lvl3pPr>
              <a:defRPr sz="1800">
                <a:solidFill>
                  <a:srgbClr val="10336B"/>
                </a:solidFill>
              </a:defRPr>
            </a:lvl3pPr>
            <a:lvl4pPr>
              <a:defRPr sz="1600">
                <a:solidFill>
                  <a:srgbClr val="10336B"/>
                </a:solidFill>
              </a:defRPr>
            </a:lvl4pPr>
            <a:lvl5pPr>
              <a:defRPr sz="1400">
                <a:solidFill>
                  <a:srgbClr val="10336B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10600" y="6469353"/>
            <a:ext cx="27432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038600" y="6469353"/>
            <a:ext cx="4114800" cy="365125"/>
          </a:xfrm>
        </p:spPr>
        <p:txBody>
          <a:bodyPr/>
          <a:lstStyle>
            <a:lvl1pPr>
              <a:defRPr>
                <a:solidFill>
                  <a:srgbClr val="241E29">
                    <a:alpha val="50000"/>
                  </a:srgbClr>
                </a:solidFill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58727"/>
            <a:ext cx="7987685" cy="4431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23" y="364892"/>
            <a:ext cx="2127863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83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63" Type="http://schemas.openxmlformats.org/officeDocument/2006/relationships/slideLayout" Target="../slideLayouts/slideLayout63.xml"/><Relationship Id="rId64" Type="http://schemas.openxmlformats.org/officeDocument/2006/relationships/slideLayout" Target="../slideLayouts/slideLayout64.xml"/><Relationship Id="rId65" Type="http://schemas.openxmlformats.org/officeDocument/2006/relationships/slideLayout" Target="../slideLayouts/slideLayout65.xml"/><Relationship Id="rId66" Type="http://schemas.openxmlformats.org/officeDocument/2006/relationships/slideLayout" Target="../slideLayouts/slideLayout66.xml"/><Relationship Id="rId67" Type="http://schemas.openxmlformats.org/officeDocument/2006/relationships/slideLayout" Target="../slideLayouts/slideLayout67.xml"/><Relationship Id="rId68" Type="http://schemas.openxmlformats.org/officeDocument/2006/relationships/slideLayout" Target="../slideLayouts/slideLayout68.xml"/><Relationship Id="rId69" Type="http://schemas.openxmlformats.org/officeDocument/2006/relationships/slideLayout" Target="../slideLayouts/slideLayout69.xml"/><Relationship Id="rId50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2.xml"/><Relationship Id="rId53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5.xml"/><Relationship Id="rId56" Type="http://schemas.openxmlformats.org/officeDocument/2006/relationships/slideLayout" Target="../slideLayouts/slideLayout56.xml"/><Relationship Id="rId57" Type="http://schemas.openxmlformats.org/officeDocument/2006/relationships/slideLayout" Target="../slideLayouts/slideLayout57.xml"/><Relationship Id="rId58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70" Type="http://schemas.openxmlformats.org/officeDocument/2006/relationships/slideLayout" Target="../slideLayouts/slideLayout70.xml"/><Relationship Id="rId71" Type="http://schemas.openxmlformats.org/officeDocument/2006/relationships/slideLayout" Target="../slideLayouts/slideLayout71.xml"/><Relationship Id="rId72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73" Type="http://schemas.openxmlformats.org/officeDocument/2006/relationships/slideLayout" Target="../slideLayouts/slideLayout73.xml"/><Relationship Id="rId74" Type="http://schemas.openxmlformats.org/officeDocument/2006/relationships/theme" Target="../theme/theme1.xml"/><Relationship Id="rId60" Type="http://schemas.openxmlformats.org/officeDocument/2006/relationships/slideLayout" Target="../slideLayouts/slideLayout60.xml"/><Relationship Id="rId61" Type="http://schemas.openxmlformats.org/officeDocument/2006/relationships/slideLayout" Target="../slideLayouts/slideLayout61.xml"/><Relationship Id="rId62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92.xml"/><Relationship Id="rId63" Type="http://schemas.openxmlformats.org/officeDocument/2006/relationships/slideLayout" Target="../slideLayouts/slideLayout136.xml"/><Relationship Id="rId64" Type="http://schemas.openxmlformats.org/officeDocument/2006/relationships/slideLayout" Target="../slideLayouts/slideLayout137.xml"/><Relationship Id="rId65" Type="http://schemas.openxmlformats.org/officeDocument/2006/relationships/slideLayout" Target="../slideLayouts/slideLayout138.xml"/><Relationship Id="rId66" Type="http://schemas.openxmlformats.org/officeDocument/2006/relationships/slideLayout" Target="../slideLayouts/slideLayout139.xml"/><Relationship Id="rId67" Type="http://schemas.openxmlformats.org/officeDocument/2006/relationships/theme" Target="../theme/theme2.xml"/><Relationship Id="rId50" Type="http://schemas.openxmlformats.org/officeDocument/2006/relationships/slideLayout" Target="../slideLayouts/slideLayout123.xml"/><Relationship Id="rId51" Type="http://schemas.openxmlformats.org/officeDocument/2006/relationships/slideLayout" Target="../slideLayouts/slideLayout124.xml"/><Relationship Id="rId52" Type="http://schemas.openxmlformats.org/officeDocument/2006/relationships/slideLayout" Target="../slideLayouts/slideLayout125.xml"/><Relationship Id="rId53" Type="http://schemas.openxmlformats.org/officeDocument/2006/relationships/slideLayout" Target="../slideLayouts/slideLayout126.xml"/><Relationship Id="rId54" Type="http://schemas.openxmlformats.org/officeDocument/2006/relationships/slideLayout" Target="../slideLayouts/slideLayout127.xml"/><Relationship Id="rId55" Type="http://schemas.openxmlformats.org/officeDocument/2006/relationships/slideLayout" Target="../slideLayouts/slideLayout128.xml"/><Relationship Id="rId56" Type="http://schemas.openxmlformats.org/officeDocument/2006/relationships/slideLayout" Target="../slideLayouts/slideLayout129.xml"/><Relationship Id="rId57" Type="http://schemas.openxmlformats.org/officeDocument/2006/relationships/slideLayout" Target="../slideLayouts/slideLayout130.xml"/><Relationship Id="rId58" Type="http://schemas.openxmlformats.org/officeDocument/2006/relationships/slideLayout" Target="../slideLayouts/slideLayout131.xml"/><Relationship Id="rId59" Type="http://schemas.openxmlformats.org/officeDocument/2006/relationships/slideLayout" Target="../slideLayouts/slideLayout132.xml"/><Relationship Id="rId40" Type="http://schemas.openxmlformats.org/officeDocument/2006/relationships/slideLayout" Target="../slideLayouts/slideLayout113.xml"/><Relationship Id="rId41" Type="http://schemas.openxmlformats.org/officeDocument/2006/relationships/slideLayout" Target="../slideLayouts/slideLayout114.xml"/><Relationship Id="rId42" Type="http://schemas.openxmlformats.org/officeDocument/2006/relationships/slideLayout" Target="../slideLayouts/slideLayout115.xml"/><Relationship Id="rId43" Type="http://schemas.openxmlformats.org/officeDocument/2006/relationships/slideLayout" Target="../slideLayouts/slideLayout116.xml"/><Relationship Id="rId44" Type="http://schemas.openxmlformats.org/officeDocument/2006/relationships/slideLayout" Target="../slideLayouts/slideLayout117.xml"/><Relationship Id="rId45" Type="http://schemas.openxmlformats.org/officeDocument/2006/relationships/slideLayout" Target="../slideLayouts/slideLayout118.xml"/><Relationship Id="rId46" Type="http://schemas.openxmlformats.org/officeDocument/2006/relationships/slideLayout" Target="../slideLayouts/slideLayout119.xml"/><Relationship Id="rId47" Type="http://schemas.openxmlformats.org/officeDocument/2006/relationships/slideLayout" Target="../slideLayouts/slideLayout120.xml"/><Relationship Id="rId48" Type="http://schemas.openxmlformats.org/officeDocument/2006/relationships/slideLayout" Target="../slideLayouts/slideLayout121.xml"/><Relationship Id="rId49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2.xml"/><Relationship Id="rId30" Type="http://schemas.openxmlformats.org/officeDocument/2006/relationships/slideLayout" Target="../slideLayouts/slideLayout103.xml"/><Relationship Id="rId31" Type="http://schemas.openxmlformats.org/officeDocument/2006/relationships/slideLayout" Target="../slideLayouts/slideLayout104.xml"/><Relationship Id="rId32" Type="http://schemas.openxmlformats.org/officeDocument/2006/relationships/slideLayout" Target="../slideLayouts/slideLayout105.xml"/><Relationship Id="rId33" Type="http://schemas.openxmlformats.org/officeDocument/2006/relationships/slideLayout" Target="../slideLayouts/slideLayout106.xml"/><Relationship Id="rId34" Type="http://schemas.openxmlformats.org/officeDocument/2006/relationships/slideLayout" Target="../slideLayouts/slideLayout107.xml"/><Relationship Id="rId35" Type="http://schemas.openxmlformats.org/officeDocument/2006/relationships/slideLayout" Target="../slideLayouts/slideLayout108.xml"/><Relationship Id="rId36" Type="http://schemas.openxmlformats.org/officeDocument/2006/relationships/slideLayout" Target="../slideLayouts/slideLayout109.xml"/><Relationship Id="rId37" Type="http://schemas.openxmlformats.org/officeDocument/2006/relationships/slideLayout" Target="../slideLayouts/slideLayout110.xml"/><Relationship Id="rId38" Type="http://schemas.openxmlformats.org/officeDocument/2006/relationships/slideLayout" Target="../slideLayouts/slideLayout111.xml"/><Relationship Id="rId39" Type="http://schemas.openxmlformats.org/officeDocument/2006/relationships/slideLayout" Target="../slideLayouts/slideLayout112.xml"/><Relationship Id="rId20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95.xml"/><Relationship Id="rId23" Type="http://schemas.openxmlformats.org/officeDocument/2006/relationships/slideLayout" Target="../slideLayouts/slideLayout96.xml"/><Relationship Id="rId24" Type="http://schemas.openxmlformats.org/officeDocument/2006/relationships/slideLayout" Target="../slideLayouts/slideLayout97.xml"/><Relationship Id="rId25" Type="http://schemas.openxmlformats.org/officeDocument/2006/relationships/slideLayout" Target="../slideLayouts/slideLayout98.xml"/><Relationship Id="rId26" Type="http://schemas.openxmlformats.org/officeDocument/2006/relationships/slideLayout" Target="../slideLayouts/slideLayout99.xml"/><Relationship Id="rId27" Type="http://schemas.openxmlformats.org/officeDocument/2006/relationships/slideLayout" Target="../slideLayouts/slideLayout100.xml"/><Relationship Id="rId28" Type="http://schemas.openxmlformats.org/officeDocument/2006/relationships/slideLayout" Target="../slideLayouts/slideLayout101.xml"/><Relationship Id="rId29" Type="http://schemas.openxmlformats.org/officeDocument/2006/relationships/slideLayout" Target="../slideLayouts/slideLayout102.xml"/><Relationship Id="rId60" Type="http://schemas.openxmlformats.org/officeDocument/2006/relationships/slideLayout" Target="../slideLayouts/slideLayout133.xml"/><Relationship Id="rId61" Type="http://schemas.openxmlformats.org/officeDocument/2006/relationships/slideLayout" Target="../slideLayouts/slideLayout134.xml"/><Relationship Id="rId62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56.xml"/><Relationship Id="rId18" Type="http://schemas.openxmlformats.org/officeDocument/2006/relationships/slideLayout" Target="../slideLayouts/slideLayout157.xml"/><Relationship Id="rId19" Type="http://schemas.openxmlformats.org/officeDocument/2006/relationships/slideLayout" Target="../slideLayouts/slideLayout158.xml"/><Relationship Id="rId63" Type="http://schemas.openxmlformats.org/officeDocument/2006/relationships/slideLayout" Target="../slideLayouts/slideLayout202.xml"/><Relationship Id="rId64" Type="http://schemas.openxmlformats.org/officeDocument/2006/relationships/slideLayout" Target="../slideLayouts/slideLayout203.xml"/><Relationship Id="rId65" Type="http://schemas.openxmlformats.org/officeDocument/2006/relationships/slideLayout" Target="../slideLayouts/slideLayout204.xml"/><Relationship Id="rId66" Type="http://schemas.openxmlformats.org/officeDocument/2006/relationships/slideLayout" Target="../slideLayouts/slideLayout205.xml"/><Relationship Id="rId67" Type="http://schemas.openxmlformats.org/officeDocument/2006/relationships/slideLayout" Target="../slideLayouts/slideLayout206.xml"/><Relationship Id="rId68" Type="http://schemas.openxmlformats.org/officeDocument/2006/relationships/slideLayout" Target="../slideLayouts/slideLayout207.xml"/><Relationship Id="rId69" Type="http://schemas.openxmlformats.org/officeDocument/2006/relationships/theme" Target="../theme/theme3.xml"/><Relationship Id="rId50" Type="http://schemas.openxmlformats.org/officeDocument/2006/relationships/slideLayout" Target="../slideLayouts/slideLayout189.xml"/><Relationship Id="rId51" Type="http://schemas.openxmlformats.org/officeDocument/2006/relationships/slideLayout" Target="../slideLayouts/slideLayout190.xml"/><Relationship Id="rId52" Type="http://schemas.openxmlformats.org/officeDocument/2006/relationships/slideLayout" Target="../slideLayouts/slideLayout191.xml"/><Relationship Id="rId53" Type="http://schemas.openxmlformats.org/officeDocument/2006/relationships/slideLayout" Target="../slideLayouts/slideLayout192.xml"/><Relationship Id="rId54" Type="http://schemas.openxmlformats.org/officeDocument/2006/relationships/slideLayout" Target="../slideLayouts/slideLayout193.xml"/><Relationship Id="rId55" Type="http://schemas.openxmlformats.org/officeDocument/2006/relationships/slideLayout" Target="../slideLayouts/slideLayout194.xml"/><Relationship Id="rId56" Type="http://schemas.openxmlformats.org/officeDocument/2006/relationships/slideLayout" Target="../slideLayouts/slideLayout195.xml"/><Relationship Id="rId57" Type="http://schemas.openxmlformats.org/officeDocument/2006/relationships/slideLayout" Target="../slideLayouts/slideLayout196.xml"/><Relationship Id="rId58" Type="http://schemas.openxmlformats.org/officeDocument/2006/relationships/slideLayout" Target="../slideLayouts/slideLayout197.xml"/><Relationship Id="rId59" Type="http://schemas.openxmlformats.org/officeDocument/2006/relationships/slideLayout" Target="../slideLayouts/slideLayout198.xml"/><Relationship Id="rId40" Type="http://schemas.openxmlformats.org/officeDocument/2006/relationships/slideLayout" Target="../slideLayouts/slideLayout179.xml"/><Relationship Id="rId41" Type="http://schemas.openxmlformats.org/officeDocument/2006/relationships/slideLayout" Target="../slideLayouts/slideLayout180.xml"/><Relationship Id="rId42" Type="http://schemas.openxmlformats.org/officeDocument/2006/relationships/slideLayout" Target="../slideLayouts/slideLayout181.xml"/><Relationship Id="rId43" Type="http://schemas.openxmlformats.org/officeDocument/2006/relationships/slideLayout" Target="../slideLayouts/slideLayout182.xml"/><Relationship Id="rId44" Type="http://schemas.openxmlformats.org/officeDocument/2006/relationships/slideLayout" Target="../slideLayouts/slideLayout183.xml"/><Relationship Id="rId45" Type="http://schemas.openxmlformats.org/officeDocument/2006/relationships/slideLayout" Target="../slideLayouts/slideLayout184.xml"/><Relationship Id="rId46" Type="http://schemas.openxmlformats.org/officeDocument/2006/relationships/slideLayout" Target="../slideLayouts/slideLayout185.xml"/><Relationship Id="rId47" Type="http://schemas.openxmlformats.org/officeDocument/2006/relationships/slideLayout" Target="../slideLayouts/slideLayout186.xml"/><Relationship Id="rId48" Type="http://schemas.openxmlformats.org/officeDocument/2006/relationships/slideLayout" Target="../slideLayouts/slideLayout187.xml"/><Relationship Id="rId49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6.xml"/><Relationship Id="rId8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48.xml"/><Relationship Id="rId30" Type="http://schemas.openxmlformats.org/officeDocument/2006/relationships/slideLayout" Target="../slideLayouts/slideLayout169.xml"/><Relationship Id="rId31" Type="http://schemas.openxmlformats.org/officeDocument/2006/relationships/slideLayout" Target="../slideLayouts/slideLayout170.xml"/><Relationship Id="rId32" Type="http://schemas.openxmlformats.org/officeDocument/2006/relationships/slideLayout" Target="../slideLayouts/slideLayout171.xml"/><Relationship Id="rId33" Type="http://schemas.openxmlformats.org/officeDocument/2006/relationships/slideLayout" Target="../slideLayouts/slideLayout172.xml"/><Relationship Id="rId34" Type="http://schemas.openxmlformats.org/officeDocument/2006/relationships/slideLayout" Target="../slideLayouts/slideLayout173.xml"/><Relationship Id="rId35" Type="http://schemas.openxmlformats.org/officeDocument/2006/relationships/slideLayout" Target="../slideLayouts/slideLayout174.xml"/><Relationship Id="rId36" Type="http://schemas.openxmlformats.org/officeDocument/2006/relationships/slideLayout" Target="../slideLayouts/slideLayout175.xml"/><Relationship Id="rId37" Type="http://schemas.openxmlformats.org/officeDocument/2006/relationships/slideLayout" Target="../slideLayouts/slideLayout176.xml"/><Relationship Id="rId38" Type="http://schemas.openxmlformats.org/officeDocument/2006/relationships/slideLayout" Target="../slideLayouts/slideLayout177.xml"/><Relationship Id="rId39" Type="http://schemas.openxmlformats.org/officeDocument/2006/relationships/slideLayout" Target="../slideLayouts/slideLayout178.xml"/><Relationship Id="rId20" Type="http://schemas.openxmlformats.org/officeDocument/2006/relationships/slideLayout" Target="../slideLayouts/slideLayout159.xml"/><Relationship Id="rId21" Type="http://schemas.openxmlformats.org/officeDocument/2006/relationships/slideLayout" Target="../slideLayouts/slideLayout160.xml"/><Relationship Id="rId22" Type="http://schemas.openxmlformats.org/officeDocument/2006/relationships/slideLayout" Target="../slideLayouts/slideLayout161.xml"/><Relationship Id="rId23" Type="http://schemas.openxmlformats.org/officeDocument/2006/relationships/slideLayout" Target="../slideLayouts/slideLayout162.xml"/><Relationship Id="rId24" Type="http://schemas.openxmlformats.org/officeDocument/2006/relationships/slideLayout" Target="../slideLayouts/slideLayout163.xml"/><Relationship Id="rId25" Type="http://schemas.openxmlformats.org/officeDocument/2006/relationships/slideLayout" Target="../slideLayouts/slideLayout164.xml"/><Relationship Id="rId26" Type="http://schemas.openxmlformats.org/officeDocument/2006/relationships/slideLayout" Target="../slideLayouts/slideLayout165.xml"/><Relationship Id="rId27" Type="http://schemas.openxmlformats.org/officeDocument/2006/relationships/slideLayout" Target="../slideLayouts/slideLayout166.xml"/><Relationship Id="rId28" Type="http://schemas.openxmlformats.org/officeDocument/2006/relationships/slideLayout" Target="../slideLayouts/slideLayout167.xml"/><Relationship Id="rId29" Type="http://schemas.openxmlformats.org/officeDocument/2006/relationships/slideLayout" Target="../slideLayouts/slideLayout168.xml"/><Relationship Id="rId60" Type="http://schemas.openxmlformats.org/officeDocument/2006/relationships/slideLayout" Target="../slideLayouts/slideLayout199.xml"/><Relationship Id="rId61" Type="http://schemas.openxmlformats.org/officeDocument/2006/relationships/slideLayout" Target="../slideLayouts/slideLayout200.xml"/><Relationship Id="rId62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02167"/>
            <a:ext cx="10515600" cy="369512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6281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6281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 i="0">
                <a:solidFill>
                  <a:schemeClr val="tx1">
                    <a:tint val="7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6281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43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44" r:id="rId2"/>
    <p:sldLayoutId id="2147483743" r:id="rId3"/>
    <p:sldLayoutId id="2147483745" r:id="rId4"/>
    <p:sldLayoutId id="2147483758" r:id="rId5"/>
    <p:sldLayoutId id="2147483764" r:id="rId6"/>
    <p:sldLayoutId id="2147483759" r:id="rId7"/>
    <p:sldLayoutId id="2147483765" r:id="rId8"/>
    <p:sldLayoutId id="2147483686" r:id="rId9"/>
    <p:sldLayoutId id="2147483692" r:id="rId10"/>
    <p:sldLayoutId id="2147483693" r:id="rId11"/>
    <p:sldLayoutId id="2147483695" r:id="rId12"/>
    <p:sldLayoutId id="2147483731" r:id="rId13"/>
    <p:sldLayoutId id="2147483732" r:id="rId14"/>
    <p:sldLayoutId id="2147483770" r:id="rId15"/>
    <p:sldLayoutId id="2147483771" r:id="rId16"/>
    <p:sldLayoutId id="2147483663" r:id="rId17"/>
    <p:sldLayoutId id="2147483748" r:id="rId18"/>
    <p:sldLayoutId id="2147483708" r:id="rId19"/>
    <p:sldLayoutId id="2147483749" r:id="rId20"/>
    <p:sldLayoutId id="2147483746" r:id="rId21"/>
    <p:sldLayoutId id="2147483750" r:id="rId22"/>
    <p:sldLayoutId id="2147483747" r:id="rId23"/>
    <p:sldLayoutId id="2147483751" r:id="rId24"/>
    <p:sldLayoutId id="2147483698" r:id="rId25"/>
    <p:sldLayoutId id="2147483752" r:id="rId26"/>
    <p:sldLayoutId id="2147483709" r:id="rId27"/>
    <p:sldLayoutId id="2147483753" r:id="rId28"/>
    <p:sldLayoutId id="2147483668" r:id="rId29"/>
    <p:sldLayoutId id="2147483754" r:id="rId30"/>
    <p:sldLayoutId id="2147483713" r:id="rId31"/>
    <p:sldLayoutId id="2147483755" r:id="rId32"/>
    <p:sldLayoutId id="2147483669" r:id="rId33"/>
    <p:sldLayoutId id="2147483756" r:id="rId34"/>
    <p:sldLayoutId id="2147483714" r:id="rId35"/>
    <p:sldLayoutId id="2147483757" r:id="rId36"/>
    <p:sldLayoutId id="2147483670" r:id="rId37"/>
    <p:sldLayoutId id="2147483703" r:id="rId38"/>
    <p:sldLayoutId id="2147483704" r:id="rId39"/>
    <p:sldLayoutId id="2147483705" r:id="rId40"/>
    <p:sldLayoutId id="2147483706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33" r:id="rId47"/>
    <p:sldLayoutId id="2147483734" r:id="rId48"/>
    <p:sldLayoutId id="2147483735" r:id="rId49"/>
    <p:sldLayoutId id="2147483736" r:id="rId50"/>
    <p:sldLayoutId id="2147483677" r:id="rId51"/>
    <p:sldLayoutId id="2147483707" r:id="rId52"/>
    <p:sldLayoutId id="2147483720" r:id="rId53"/>
    <p:sldLayoutId id="2147483655" r:id="rId54"/>
    <p:sldLayoutId id="2147483723" r:id="rId55"/>
    <p:sldLayoutId id="2147483760" r:id="rId56"/>
    <p:sldLayoutId id="2147483761" r:id="rId57"/>
    <p:sldLayoutId id="2147483766" r:id="rId58"/>
    <p:sldLayoutId id="2147483740" r:id="rId59"/>
    <p:sldLayoutId id="2147483767" r:id="rId60"/>
    <p:sldLayoutId id="2147483696" r:id="rId61"/>
    <p:sldLayoutId id="2147483762" r:id="rId62"/>
    <p:sldLayoutId id="2147483768" r:id="rId63"/>
    <p:sldLayoutId id="2147483763" r:id="rId64"/>
    <p:sldLayoutId id="2147483769" r:id="rId65"/>
    <p:sldLayoutId id="2147483685" r:id="rId66"/>
    <p:sldLayoutId id="2147483691" r:id="rId67"/>
    <p:sldLayoutId id="2147483729" r:id="rId68"/>
    <p:sldLayoutId id="2147483730" r:id="rId69"/>
    <p:sldLayoutId id="2147483660" r:id="rId70"/>
    <p:sldLayoutId id="2147483694" r:id="rId71"/>
    <p:sldLayoutId id="2147483775" r:id="rId72"/>
    <p:sldLayoutId id="2147483776" r:id="rId7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rgbClr val="10336B"/>
          </a:solidFill>
          <a:latin typeface="Calibri Bold" charset="0"/>
          <a:ea typeface="Calibri Bold" charset="0"/>
          <a:cs typeface="Calibri Bold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b="0" i="0" kern="1200">
          <a:solidFill>
            <a:srgbClr val="10336B"/>
          </a:solidFill>
          <a:latin typeface="Calibri Regular" charset="0"/>
          <a:ea typeface="Calibri Regular" charset="0"/>
          <a:cs typeface="Calibri Regular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200" b="0" i="0" kern="1200">
          <a:solidFill>
            <a:srgbClr val="10336B"/>
          </a:solidFill>
          <a:latin typeface="Calibri Regular" charset="0"/>
          <a:ea typeface="Calibri Regular" charset="0"/>
          <a:cs typeface="Calibri Regular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rgbClr val="10336B"/>
          </a:solidFill>
          <a:latin typeface="Calibri Regular" charset="0"/>
          <a:ea typeface="Calibri Regular" charset="0"/>
          <a:cs typeface="Calibri Regular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rgbClr val="10336B"/>
          </a:solidFill>
          <a:latin typeface="Calibri Regular" charset="0"/>
          <a:ea typeface="Calibri Regular" charset="0"/>
          <a:cs typeface="Calibri Regular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rgbClr val="10336B"/>
          </a:solidFill>
          <a:latin typeface="Calibri Regular" charset="0"/>
          <a:ea typeface="Calibri Regular" charset="0"/>
          <a:cs typeface="Calibri Regular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02167"/>
            <a:ext cx="10515600" cy="369512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6281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6281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 i="0">
                <a:solidFill>
                  <a:schemeClr val="tx1">
                    <a:tint val="7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6281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18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  <p:sldLayoutId id="2147483800" r:id="rId23"/>
    <p:sldLayoutId id="2147483801" r:id="rId24"/>
    <p:sldLayoutId id="2147483802" r:id="rId25"/>
    <p:sldLayoutId id="2147483803" r:id="rId26"/>
    <p:sldLayoutId id="2147483804" r:id="rId27"/>
    <p:sldLayoutId id="2147483805" r:id="rId28"/>
    <p:sldLayoutId id="2147483806" r:id="rId29"/>
    <p:sldLayoutId id="2147483807" r:id="rId30"/>
    <p:sldLayoutId id="2147483808" r:id="rId31"/>
    <p:sldLayoutId id="2147483809" r:id="rId32"/>
    <p:sldLayoutId id="2147483810" r:id="rId33"/>
    <p:sldLayoutId id="2147483811" r:id="rId34"/>
    <p:sldLayoutId id="2147483812" r:id="rId35"/>
    <p:sldLayoutId id="2147483813" r:id="rId36"/>
    <p:sldLayoutId id="2147483814" r:id="rId37"/>
    <p:sldLayoutId id="2147483815" r:id="rId38"/>
    <p:sldLayoutId id="2147483816" r:id="rId39"/>
    <p:sldLayoutId id="2147483817" r:id="rId40"/>
    <p:sldLayoutId id="2147483818" r:id="rId41"/>
    <p:sldLayoutId id="2147483819" r:id="rId42"/>
    <p:sldLayoutId id="2147483820" r:id="rId43"/>
    <p:sldLayoutId id="2147483821" r:id="rId44"/>
    <p:sldLayoutId id="2147483822" r:id="rId45"/>
    <p:sldLayoutId id="2147483823" r:id="rId46"/>
    <p:sldLayoutId id="2147483824" r:id="rId47"/>
    <p:sldLayoutId id="2147483825" r:id="rId48"/>
    <p:sldLayoutId id="2147483826" r:id="rId49"/>
    <p:sldLayoutId id="2147483827" r:id="rId50"/>
    <p:sldLayoutId id="2147483828" r:id="rId51"/>
    <p:sldLayoutId id="2147483829" r:id="rId52"/>
    <p:sldLayoutId id="2147483830" r:id="rId53"/>
    <p:sldLayoutId id="2147483831" r:id="rId54"/>
    <p:sldLayoutId id="2147483832" r:id="rId55"/>
    <p:sldLayoutId id="2147483833" r:id="rId56"/>
    <p:sldLayoutId id="2147483834" r:id="rId57"/>
    <p:sldLayoutId id="2147483835" r:id="rId58"/>
    <p:sldLayoutId id="2147483836" r:id="rId59"/>
    <p:sldLayoutId id="2147483837" r:id="rId60"/>
    <p:sldLayoutId id="2147483838" r:id="rId61"/>
    <p:sldLayoutId id="2147483839" r:id="rId62"/>
    <p:sldLayoutId id="2147483840" r:id="rId63"/>
    <p:sldLayoutId id="2147483841" r:id="rId64"/>
    <p:sldLayoutId id="2147483842" r:id="rId65"/>
    <p:sldLayoutId id="2147483843" r:id="rId6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rgbClr val="10336B"/>
          </a:solidFill>
          <a:latin typeface="Calibri Bold" charset="0"/>
          <a:ea typeface="Calibri Bold" charset="0"/>
          <a:cs typeface="Calibri Bold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b="0" i="0" kern="1200">
          <a:solidFill>
            <a:srgbClr val="10336B"/>
          </a:solidFill>
          <a:latin typeface="Calibri Regular" charset="0"/>
          <a:ea typeface="Calibri Regular" charset="0"/>
          <a:cs typeface="Calibri Regular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200" b="0" i="0" kern="1200">
          <a:solidFill>
            <a:srgbClr val="10336B"/>
          </a:solidFill>
          <a:latin typeface="Calibri Regular" charset="0"/>
          <a:ea typeface="Calibri Regular" charset="0"/>
          <a:cs typeface="Calibri Regular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rgbClr val="10336B"/>
          </a:solidFill>
          <a:latin typeface="Calibri Regular" charset="0"/>
          <a:ea typeface="Calibri Regular" charset="0"/>
          <a:cs typeface="Calibri Regular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rgbClr val="10336B"/>
          </a:solidFill>
          <a:latin typeface="Calibri Regular" charset="0"/>
          <a:ea typeface="Calibri Regular" charset="0"/>
          <a:cs typeface="Calibri Regular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rgbClr val="10336B"/>
          </a:solidFill>
          <a:latin typeface="Calibri Regular" charset="0"/>
          <a:ea typeface="Calibri Regular" charset="0"/>
          <a:cs typeface="Calibri Regular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02170"/>
            <a:ext cx="10515600" cy="369512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62812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 b="0" i="0">
                <a:solidFill>
                  <a:schemeClr val="tx1">
                    <a:tint val="7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fld id="{423D6A4F-710D-2A4F-BB38-603F50F30105}" type="datetimeFigureOut">
              <a:rPr lang="en-US" smtClean="0"/>
              <a:pPr/>
              <a:t>9/3/20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62812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50" b="0" i="0">
                <a:solidFill>
                  <a:schemeClr val="tx1">
                    <a:tint val="7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Appriss Safety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62812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 b="0" i="0">
                <a:solidFill>
                  <a:schemeClr val="tx1">
                    <a:tint val="7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fld id="{0BF9CEBF-66DF-3848-8984-13BBF9FFC1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273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  <p:sldLayoutId id="2147483935" r:id="rId13"/>
    <p:sldLayoutId id="2147483936" r:id="rId14"/>
    <p:sldLayoutId id="2147483937" r:id="rId15"/>
    <p:sldLayoutId id="2147483938" r:id="rId16"/>
    <p:sldLayoutId id="2147483939" r:id="rId17"/>
    <p:sldLayoutId id="2147483940" r:id="rId18"/>
    <p:sldLayoutId id="2147483941" r:id="rId19"/>
    <p:sldLayoutId id="2147483942" r:id="rId20"/>
    <p:sldLayoutId id="2147483943" r:id="rId21"/>
    <p:sldLayoutId id="2147483944" r:id="rId22"/>
    <p:sldLayoutId id="2147483945" r:id="rId23"/>
    <p:sldLayoutId id="2147483946" r:id="rId24"/>
    <p:sldLayoutId id="2147483947" r:id="rId25"/>
    <p:sldLayoutId id="2147483948" r:id="rId26"/>
    <p:sldLayoutId id="2147483949" r:id="rId27"/>
    <p:sldLayoutId id="2147483950" r:id="rId28"/>
    <p:sldLayoutId id="2147483951" r:id="rId29"/>
    <p:sldLayoutId id="2147483952" r:id="rId30"/>
    <p:sldLayoutId id="2147483953" r:id="rId31"/>
    <p:sldLayoutId id="2147483954" r:id="rId32"/>
    <p:sldLayoutId id="2147483955" r:id="rId33"/>
    <p:sldLayoutId id="2147483956" r:id="rId34"/>
    <p:sldLayoutId id="2147483957" r:id="rId35"/>
    <p:sldLayoutId id="2147483958" r:id="rId36"/>
    <p:sldLayoutId id="2147483959" r:id="rId37"/>
    <p:sldLayoutId id="2147483960" r:id="rId38"/>
    <p:sldLayoutId id="2147483961" r:id="rId39"/>
    <p:sldLayoutId id="2147483962" r:id="rId40"/>
    <p:sldLayoutId id="2147483963" r:id="rId41"/>
    <p:sldLayoutId id="2147483964" r:id="rId42"/>
    <p:sldLayoutId id="2147483965" r:id="rId43"/>
    <p:sldLayoutId id="2147483966" r:id="rId44"/>
    <p:sldLayoutId id="2147483967" r:id="rId45"/>
    <p:sldLayoutId id="2147483968" r:id="rId46"/>
    <p:sldLayoutId id="2147483969" r:id="rId47"/>
    <p:sldLayoutId id="2147483970" r:id="rId48"/>
    <p:sldLayoutId id="2147483971" r:id="rId49"/>
    <p:sldLayoutId id="2147483972" r:id="rId50"/>
    <p:sldLayoutId id="2147483973" r:id="rId51"/>
    <p:sldLayoutId id="2147483974" r:id="rId52"/>
    <p:sldLayoutId id="2147483975" r:id="rId53"/>
    <p:sldLayoutId id="2147483976" r:id="rId54"/>
    <p:sldLayoutId id="2147483977" r:id="rId55"/>
    <p:sldLayoutId id="2147483978" r:id="rId56"/>
    <p:sldLayoutId id="2147483979" r:id="rId57"/>
    <p:sldLayoutId id="2147483980" r:id="rId58"/>
    <p:sldLayoutId id="2147483981" r:id="rId59"/>
    <p:sldLayoutId id="2147483982" r:id="rId60"/>
    <p:sldLayoutId id="2147483983" r:id="rId61"/>
    <p:sldLayoutId id="2147483984" r:id="rId62"/>
    <p:sldLayoutId id="2147483985" r:id="rId63"/>
    <p:sldLayoutId id="2147483986" r:id="rId64"/>
    <p:sldLayoutId id="2147483987" r:id="rId65"/>
    <p:sldLayoutId id="2147483988" r:id="rId66"/>
    <p:sldLayoutId id="2147483989" r:id="rId67"/>
    <p:sldLayoutId id="2147483990" r:id="rId6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250" b="1" i="0" kern="1200">
          <a:solidFill>
            <a:srgbClr val="10336B"/>
          </a:solidFill>
          <a:latin typeface="Calibri Bold" charset="0"/>
          <a:ea typeface="Calibri Bold" charset="0"/>
          <a:cs typeface="Calibri Bold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1800" b="0" i="0" kern="1200">
          <a:solidFill>
            <a:srgbClr val="10336B"/>
          </a:solidFill>
          <a:latin typeface="Calibri Regular" charset="0"/>
          <a:ea typeface="Calibri Regular" charset="0"/>
          <a:cs typeface="Calibri Regular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650" b="0" i="0" kern="1200">
          <a:solidFill>
            <a:srgbClr val="10336B"/>
          </a:solidFill>
          <a:latin typeface="Calibri Regular" charset="0"/>
          <a:ea typeface="Calibri Regular" charset="0"/>
          <a:cs typeface="Calibri Regular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b="0" i="0" kern="1200">
          <a:solidFill>
            <a:srgbClr val="10336B"/>
          </a:solidFill>
          <a:latin typeface="Calibri Regular" charset="0"/>
          <a:ea typeface="Calibri Regular" charset="0"/>
          <a:cs typeface="Calibri Regular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rgbClr val="10336B"/>
          </a:solidFill>
          <a:latin typeface="Calibri Regular" charset="0"/>
          <a:ea typeface="Calibri Regular" charset="0"/>
          <a:cs typeface="Calibri Regular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rgbClr val="10336B"/>
          </a:solidFill>
          <a:latin typeface="Calibri Regular" charset="0"/>
          <a:ea typeface="Calibri Regular" charset="0"/>
          <a:cs typeface="Calibri Regular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8" Type="http://schemas.openxmlformats.org/officeDocument/2006/relationships/image" Target="../media/image17.tiff"/><Relationship Id="rId1" Type="http://schemas.openxmlformats.org/officeDocument/2006/relationships/slideLayout" Target="../slideLayouts/slideLayout108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diagramData" Target="../diagrams/data4.xml"/><Relationship Id="rId5" Type="http://schemas.openxmlformats.org/officeDocument/2006/relationships/diagramLayout" Target="../diagrams/layout4.xml"/><Relationship Id="rId6" Type="http://schemas.openxmlformats.org/officeDocument/2006/relationships/diagramQuickStyle" Target="../diagrams/quickStyle4.xml"/><Relationship Id="rId7" Type="http://schemas.openxmlformats.org/officeDocument/2006/relationships/diagramColors" Target="../diagrams/colors4.xml"/><Relationship Id="rId8" Type="http://schemas.microsoft.com/office/2007/relationships/diagramDrawing" Target="../diagrams/drawing4.xml"/><Relationship Id="rId1" Type="http://schemas.openxmlformats.org/officeDocument/2006/relationships/slideLayout" Target="../slideLayouts/slideLayout108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17.tiff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ttendee.gotowebinar.com/register/9031767133230916099" TargetMode="External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hyperlink" Target="mailto:Julieanna.rivera@state.nm.us" TargetMode="External"/><Relationship Id="rId5" Type="http://schemas.openxmlformats.org/officeDocument/2006/relationships/image" Target="../media/image17.tif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17.tiff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10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1.png"/><Relationship Id="rId5" Type="http://schemas.openxmlformats.org/officeDocument/2006/relationships/image" Target="../media/image17.tiff"/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image" Target="../media/image19.jpg"/><Relationship Id="rId9" Type="http://schemas.openxmlformats.org/officeDocument/2006/relationships/image" Target="../media/image17.tiff"/><Relationship Id="rId1" Type="http://schemas.openxmlformats.org/officeDocument/2006/relationships/slideLayout" Target="../slideLayouts/slideLayout17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17.tiff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2948362"/>
            <a:ext cx="12192000" cy="443198"/>
          </a:xfrm>
        </p:spPr>
        <p:txBody>
          <a:bodyPr/>
          <a:lstStyle/>
          <a:p>
            <a:pPr algn="ctr"/>
            <a:r>
              <a:rPr lang="en-US" dirty="0" err="1"/>
              <a:t>VINELink</a:t>
            </a:r>
            <a:r>
              <a:rPr lang="en-US" dirty="0"/>
              <a:t> Experience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0" y="3497143"/>
            <a:ext cx="12192000" cy="682238"/>
          </a:xfrm>
        </p:spPr>
        <p:txBody>
          <a:bodyPr/>
          <a:lstStyle/>
          <a:p>
            <a:pPr algn="ctr"/>
            <a:r>
              <a:rPr lang="en-US" sz="2000" i="1" dirty="0">
                <a:solidFill>
                  <a:srgbClr val="1E1432"/>
                </a:solidFill>
              </a:rPr>
              <a:t> VINE features for victims and survivors of crime.</a:t>
            </a:r>
          </a:p>
          <a:p>
            <a:pPr algn="ctr"/>
            <a:endParaRPr lang="en-US" sz="2000" dirty="0">
              <a:solidFill>
                <a:srgbClr val="1E143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45" y="563121"/>
            <a:ext cx="2821127" cy="12506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6734" y="724230"/>
            <a:ext cx="3279101" cy="108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8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Victims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93967"/>
            <a:ext cx="12192000" cy="0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065263331"/>
              </p:ext>
            </p:extLst>
          </p:nvPr>
        </p:nvGraphicFramePr>
        <p:xfrm>
          <a:off x="-1098529" y="953452"/>
          <a:ext cx="8740002" cy="5632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682244" y="3673627"/>
            <a:ext cx="6580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VINELink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account –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edit or disable existing registration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82244" y="1877533"/>
            <a:ext cx="70401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Link registrations based on (offender) person match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Last and First Name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Date of Birth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Offender ID#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11964" y="5037316"/>
            <a:ext cx="6580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Learn more about the resources and the information your state provides.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2275" y="304332"/>
            <a:ext cx="2664934" cy="118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4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Law Enforcement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93967"/>
            <a:ext cx="12192000" cy="0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826" y="400811"/>
            <a:ext cx="2748808" cy="1218629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083739434"/>
              </p:ext>
            </p:extLst>
          </p:nvPr>
        </p:nvGraphicFramePr>
        <p:xfrm>
          <a:off x="2031999" y="1014636"/>
          <a:ext cx="838036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1792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E6574E-9E98-4D5F-B5FF-03B7A6A820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dgm id="{14E6574E-9E98-4D5F-B5FF-03B7A6A820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A7C6682-AA92-401A-AA22-F295BB8E85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>
                                            <p:graphicEl>
                                              <a:dgm id="{5A7C6682-AA92-401A-AA22-F295BB8E85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B6427C0-FA3E-4549-9103-4B94D64D17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>
                                            <p:graphicEl>
                                              <a:dgm id="{FB6427C0-FA3E-4549-9103-4B94D64D17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0E20BB-C829-403E-B274-2226604C71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>
                                            <p:graphicEl>
                                              <a:dgm id="{4B0E20BB-C829-403E-B274-2226604C71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09759AC-38F9-49ED-9AEF-C8398FD8F5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">
                                            <p:graphicEl>
                                              <a:dgm id="{209759AC-38F9-49ED-9AEF-C8398FD8F5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DE6DF2C-302F-45A2-9795-AF75FFF0E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">
                                            <p:graphicEl>
                                              <a:dgm id="{3DE6DF2C-302F-45A2-9795-AF75FFF0E5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3D33AA-179A-42C6-A4FF-14731B654A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">
                                            <p:graphicEl>
                                              <a:dgm id="{A63D33AA-179A-42C6-A4FF-14731B654A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BFAB78C-5D7D-41EF-9C5A-9D5E27FDA9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">
                                            <p:graphicEl>
                                              <a:dgm id="{3BFAB78C-5D7D-41EF-9C5A-9D5E27FDA9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AtOnc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half" idx="13"/>
          </p:nvPr>
        </p:nvSpPr>
        <p:spPr>
          <a:xfrm>
            <a:off x="1203194" y="1598973"/>
            <a:ext cx="2743200" cy="4611532"/>
          </a:xfrm>
        </p:spPr>
        <p:txBody>
          <a:bodyPr/>
          <a:lstStyle/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r>
              <a:rPr lang="en-US" sz="2400" b="1" dirty="0"/>
              <a:t>New Mexico VINE by PHONE</a:t>
            </a:r>
          </a:p>
          <a:p>
            <a:pPr algn="ctr"/>
            <a:endParaRPr lang="en-US" sz="800" b="1" dirty="0"/>
          </a:p>
          <a:p>
            <a:pPr algn="ctr"/>
            <a:r>
              <a:rPr lang="en-US" sz="2400" b="1" dirty="0"/>
              <a:t>(877-551-8463) </a:t>
            </a:r>
          </a:p>
          <a:p>
            <a:pPr algn="ctr"/>
            <a:endParaRPr lang="en-US" sz="2400" dirty="0"/>
          </a:p>
        </p:txBody>
      </p:sp>
      <p:sp>
        <p:nvSpPr>
          <p:cNvPr id="31" name="Content Placeholder 15"/>
          <p:cNvSpPr>
            <a:spLocks noGrp="1"/>
          </p:cNvSpPr>
          <p:nvPr>
            <p:ph sz="half" idx="13"/>
          </p:nvPr>
        </p:nvSpPr>
        <p:spPr>
          <a:xfrm>
            <a:off x="4187756" y="1610481"/>
            <a:ext cx="3383662" cy="4615706"/>
          </a:xfrm>
        </p:spPr>
        <p:txBody>
          <a:bodyPr/>
          <a:lstStyle/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r>
              <a:rPr lang="en-US" sz="2400" b="1" dirty="0" err="1"/>
              <a:t>VINELink</a:t>
            </a:r>
            <a:r>
              <a:rPr lang="en-US" sz="2400" b="1" dirty="0"/>
              <a:t> APP</a:t>
            </a:r>
          </a:p>
        </p:txBody>
      </p:sp>
      <p:sp>
        <p:nvSpPr>
          <p:cNvPr id="30" name="Content Placeholder 15"/>
          <p:cNvSpPr>
            <a:spLocks noGrp="1"/>
          </p:cNvSpPr>
          <p:nvPr>
            <p:ph sz="half" idx="13"/>
          </p:nvPr>
        </p:nvSpPr>
        <p:spPr>
          <a:xfrm>
            <a:off x="7678935" y="1600363"/>
            <a:ext cx="3116452" cy="4610142"/>
          </a:xfrm>
        </p:spPr>
        <p:txBody>
          <a:bodyPr/>
          <a:lstStyle/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r>
              <a:rPr lang="en-US" sz="2400" b="1" dirty="0"/>
              <a:t>ONLINE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www.VINELink.com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318973" y="1550555"/>
            <a:ext cx="0" cy="4027054"/>
          </a:xfrm>
          <a:prstGeom prst="line">
            <a:avLst/>
          </a:prstGeom>
          <a:ln w="12700" cmpd="sng">
            <a:solidFill>
              <a:srgbClr val="187F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745192" y="1550555"/>
            <a:ext cx="0" cy="4110181"/>
          </a:xfrm>
          <a:prstGeom prst="line">
            <a:avLst/>
          </a:prstGeom>
          <a:ln w="12700" cmpd="sng">
            <a:solidFill>
              <a:srgbClr val="187F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04043" y="358727"/>
            <a:ext cx="7987685" cy="443198"/>
          </a:xfrm>
        </p:spPr>
        <p:txBody>
          <a:bodyPr/>
          <a:lstStyle/>
          <a:p>
            <a:r>
              <a:rPr lang="en-US" dirty="0"/>
              <a:t>Access Offender Custody Status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780" y="2483203"/>
            <a:ext cx="848028" cy="8482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1818" y="2382835"/>
            <a:ext cx="990686" cy="10461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5368" y="2382835"/>
            <a:ext cx="562710" cy="1046165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0" y="1163782"/>
            <a:ext cx="12192000" cy="0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5381" y="5577609"/>
            <a:ext cx="2215093" cy="98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1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4E2B9A-2415-4D41-A277-429C3BCAB4A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2991852" y="1643816"/>
            <a:ext cx="6208295" cy="4704848"/>
          </a:xfrm>
          <a:ln w="50800" cmpd="dbl">
            <a:solidFill>
              <a:schemeClr val="bg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900" b="1" dirty="0"/>
          </a:p>
          <a:p>
            <a:pPr marL="0" indent="0" algn="ctr">
              <a:buNone/>
            </a:pPr>
            <a:r>
              <a:rPr lang="en-US" b="1" dirty="0"/>
              <a:t>Upcoming Webinars:</a:t>
            </a:r>
          </a:p>
          <a:p>
            <a:pPr marL="0" indent="0" algn="ctr">
              <a:buNone/>
            </a:pPr>
            <a:r>
              <a:rPr lang="en-US" b="1" dirty="0" err="1"/>
              <a:t>VINELink</a:t>
            </a:r>
            <a:r>
              <a:rPr lang="en-US" b="1" dirty="0"/>
              <a:t> </a:t>
            </a:r>
          </a:p>
          <a:p>
            <a:pPr marL="0" indent="0" algn="ctr">
              <a:buNone/>
            </a:pPr>
            <a:r>
              <a:rPr lang="en-US" b="1" dirty="0"/>
              <a:t>Awareness Training</a:t>
            </a:r>
          </a:p>
          <a:p>
            <a:pPr marL="457200" lvl="1" indent="0" algn="ctr">
              <a:buNone/>
            </a:pPr>
            <a:r>
              <a:rPr lang="en-US" dirty="0" smtClean="0">
                <a:solidFill>
                  <a:schemeClr val="accent1"/>
                </a:solidFill>
                <a:hlinkClick r:id="rId3"/>
              </a:rPr>
              <a:t>Coming Soon!</a:t>
            </a:r>
          </a:p>
          <a:p>
            <a:pPr marL="457200" lvl="1" indent="0" algn="ctr">
              <a:buNone/>
            </a:pPr>
            <a:endParaRPr lang="en-US" dirty="0">
              <a:solidFill>
                <a:schemeClr val="accent1"/>
              </a:solidFill>
              <a:hlinkClick r:id="rId3"/>
            </a:endParaRPr>
          </a:p>
          <a:p>
            <a:pPr marL="0" indent="0" algn="ctr">
              <a:buNone/>
            </a:pPr>
            <a:r>
              <a:rPr lang="en-US" b="1" dirty="0" err="1" smtClean="0"/>
              <a:t>VINELink</a:t>
            </a:r>
            <a:r>
              <a:rPr lang="en-US" b="1" dirty="0" smtClean="0"/>
              <a:t> </a:t>
            </a:r>
            <a:r>
              <a:rPr lang="en-US" b="1" dirty="0"/>
              <a:t>Video Tutorials &amp;</a:t>
            </a:r>
          </a:p>
          <a:p>
            <a:pPr marL="0" indent="0" algn="ctr">
              <a:buNone/>
            </a:pPr>
            <a:r>
              <a:rPr lang="en-US" b="1" dirty="0"/>
              <a:t>Training Resources:</a:t>
            </a:r>
          </a:p>
          <a:p>
            <a:pPr marL="0" indent="0" algn="ctr">
              <a:buNone/>
            </a:pPr>
            <a:r>
              <a:rPr lang="en-US" dirty="0" err="1">
                <a:solidFill>
                  <a:schemeClr val="accent1"/>
                </a:solidFill>
              </a:rPr>
              <a:t>VINELink</a:t>
            </a:r>
            <a:r>
              <a:rPr lang="en-US" dirty="0">
                <a:solidFill>
                  <a:schemeClr val="accent1"/>
                </a:solidFill>
              </a:rPr>
              <a:t> Help</a:t>
            </a:r>
          </a:p>
          <a:p>
            <a:pPr marL="457200" lvl="1" indent="0" algn="ctr">
              <a:buNone/>
            </a:pPr>
            <a:endParaRPr lang="en-US" sz="900" b="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E3B52B42-554B-4201-B57F-24DBD8CF6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42" y="358727"/>
            <a:ext cx="8288194" cy="443198"/>
          </a:xfrm>
        </p:spPr>
        <p:txBody>
          <a:bodyPr/>
          <a:lstStyle/>
          <a:p>
            <a:r>
              <a:rPr lang="en-US" dirty="0"/>
              <a:t>Learn more about Enhanced VINE and </a:t>
            </a:r>
            <a:r>
              <a:rPr lang="en-US" dirty="0" err="1"/>
              <a:t>VINELink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4901" y="3503621"/>
            <a:ext cx="2222358" cy="98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2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524000" y="2589214"/>
            <a:ext cx="9144000" cy="25684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B7FC6"/>
                </a:solidFill>
                <a:latin typeface="Source Sans Pro Light"/>
                <a:ea typeface="+mj-ea"/>
                <a:cs typeface="Source Sans Pro Ligh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-20" normalizeH="0" baseline="0" noProof="0" dirty="0">
              <a:ln>
                <a:noFill/>
              </a:ln>
              <a:solidFill>
                <a:srgbClr val="1C93D1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4" name="Subtitle 7"/>
          <p:cNvSpPr txBox="1">
            <a:spLocks/>
          </p:cNvSpPr>
          <p:nvPr/>
        </p:nvSpPr>
        <p:spPr>
          <a:xfrm>
            <a:off x="7159164" y="3579208"/>
            <a:ext cx="4347149" cy="2657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033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 &amp; Regional Jail and DOC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033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Inquiries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0336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buClr>
                <a:srgbClr val="44546A"/>
              </a:buClr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33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1-877-842-8464</a:t>
            </a:r>
          </a:p>
          <a:p>
            <a:pPr lvl="0">
              <a:buClr>
                <a:srgbClr val="44546A"/>
              </a:buClr>
              <a:defRPr/>
            </a:pPr>
            <a:r>
              <a:rPr lang="en-US" sz="2400" dirty="0" err="1" smtClean="0">
                <a:solidFill>
                  <a:srgbClr val="10336B"/>
                </a:solidFill>
                <a:latin typeface="Calibri" panose="020F0502020204030204"/>
              </a:rPr>
              <a:t>cdvictimsrvs@state.nm.us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0336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0336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0336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0336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0336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New Mexico VINE Program Administrators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2524219"/>
            <a:ext cx="12192000" cy="0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59780" y="2810693"/>
            <a:ext cx="367259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Julie Rivera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VINE-Victim Liaison / Victim Advocate 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NM Crime Victims Reparation Commission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6200 Uptown Blvd. Suite 210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Albuquerque, New Mexico 87110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505-946-8975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Fax 505-841-9437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hlinkClick r:id="rId4"/>
              </a:rPr>
              <a:t>Julieanna.rivera@state.nm.us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2371" y="3781390"/>
            <a:ext cx="2863038" cy="13763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496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4250" y="3337404"/>
            <a:ext cx="10515600" cy="886397"/>
          </a:xfrm>
        </p:spPr>
        <p:txBody>
          <a:bodyPr/>
          <a:lstStyle/>
          <a:p>
            <a:r>
              <a:rPr lang="en-US" dirty="0"/>
              <a:t>How are you currently using New Mexico VINE?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50" y="422502"/>
            <a:ext cx="3104498" cy="137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7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1850" y="313756"/>
            <a:ext cx="7987685" cy="443198"/>
          </a:xfrm>
        </p:spPr>
        <p:txBody>
          <a:bodyPr/>
          <a:lstStyle/>
          <a:p>
            <a:r>
              <a:rPr lang="en-US" dirty="0"/>
              <a:t>What is VINE?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4"/>
          </p:nvPr>
        </p:nvSpPr>
        <p:spPr>
          <a:xfrm>
            <a:off x="1154242" y="1471747"/>
            <a:ext cx="5657538" cy="4011256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Provides timely offender custody information to victims of crime and concerned citizens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Free service accessible by phone, website, and mobile app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User notifications by phone, email, or text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3D803F-080E-47EE-AA83-E7904C39E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9535" y="1838712"/>
            <a:ext cx="2667000" cy="1095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9049" y="4470286"/>
            <a:ext cx="2284340" cy="101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1850" y="313756"/>
            <a:ext cx="7987685" cy="443198"/>
          </a:xfrm>
        </p:spPr>
        <p:txBody>
          <a:bodyPr/>
          <a:lstStyle/>
          <a:p>
            <a:r>
              <a:rPr lang="en-US" dirty="0"/>
              <a:t>What is VINE?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3D803F-080E-47EE-AA83-E7904C39E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9535" y="1838712"/>
            <a:ext cx="2667000" cy="1095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9049" y="4470286"/>
            <a:ext cx="2284340" cy="1012716"/>
          </a:xfrm>
          <a:prstGeom prst="rect">
            <a:avLst/>
          </a:prstGeom>
        </p:spPr>
      </p:pic>
      <p:graphicFrame>
        <p:nvGraphicFramePr>
          <p:cNvPr id="7" name="Content Placeholder 6"/>
          <p:cNvGraphicFramePr>
            <a:graphicFrameLocks noGrp="1"/>
          </p:cNvGraphicFramePr>
          <p:nvPr>
            <p:ph sz="half" idx="14"/>
            <p:extLst>
              <p:ext uri="{D42A27DB-BD31-4B8C-83A1-F6EECF244321}">
                <p14:modId xmlns:p14="http://schemas.microsoft.com/office/powerpoint/2010/main" val="2073110543"/>
              </p:ext>
            </p:extLst>
          </p:nvPr>
        </p:nvGraphicFramePr>
        <p:xfrm>
          <a:off x="831850" y="1501774"/>
          <a:ext cx="7987685" cy="5063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70066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399" y="1287085"/>
            <a:ext cx="7915134" cy="502215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498944" y="4793883"/>
            <a:ext cx="1806997" cy="1250877"/>
            <a:chOff x="6847674" y="3871809"/>
            <a:chExt cx="1806997" cy="1062330"/>
          </a:xfrm>
        </p:grpSpPr>
        <p:sp>
          <p:nvSpPr>
            <p:cNvPr id="13" name="Rectangle 12"/>
            <p:cNvSpPr/>
            <p:nvPr/>
          </p:nvSpPr>
          <p:spPr>
            <a:xfrm>
              <a:off x="6945805" y="4481349"/>
              <a:ext cx="1642595" cy="45279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847674" y="3871809"/>
              <a:ext cx="907934" cy="653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231932"/>
                  </a:solidFill>
                  <a:latin typeface="Helvetica Light"/>
                  <a:cs typeface="Helvetica Light"/>
                </a:rPr>
                <a:t>43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45805" y="4480539"/>
              <a:ext cx="1708866" cy="444354"/>
            </a:xfrm>
            <a:prstGeom prst="rect">
              <a:avLst/>
            </a:prstGeom>
            <a:solidFill>
              <a:srgbClr val="231932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spc="110" dirty="0">
                  <a:solidFill>
                    <a:schemeClr val="bg1"/>
                  </a:solidFill>
                  <a:latin typeface="Helvetica"/>
                  <a:cs typeface="Helvetica"/>
                </a:rPr>
                <a:t>DEPTS. OF CORRECTIONS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498944" y="3748949"/>
            <a:ext cx="1056380" cy="992375"/>
            <a:chOff x="6847674" y="4888571"/>
            <a:chExt cx="1056380" cy="992375"/>
          </a:xfrm>
        </p:grpSpPr>
        <p:sp>
          <p:nvSpPr>
            <p:cNvPr id="14" name="Rectangle 13"/>
            <p:cNvSpPr/>
            <p:nvPr/>
          </p:nvSpPr>
          <p:spPr>
            <a:xfrm>
              <a:off x="6945805" y="5572074"/>
              <a:ext cx="958249" cy="307777"/>
            </a:xfrm>
            <a:prstGeom prst="rect">
              <a:avLst/>
            </a:prstGeom>
            <a:solidFill>
              <a:srgbClr val="1C93D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47674" y="4888571"/>
              <a:ext cx="90793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231932"/>
                  </a:solidFill>
                  <a:latin typeface="Helvetica Light"/>
                  <a:cs typeface="Helvetica Light"/>
                </a:rPr>
                <a:t>48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45201" y="5573169"/>
              <a:ext cx="958853" cy="307777"/>
            </a:xfrm>
            <a:prstGeom prst="rect">
              <a:avLst/>
            </a:prstGeom>
            <a:solidFill>
              <a:srgbClr val="231932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spc="110" dirty="0">
                  <a:solidFill>
                    <a:schemeClr val="bg1"/>
                  </a:solidFill>
                  <a:latin typeface="Helvetica"/>
                  <a:cs typeface="Helvetica"/>
                </a:rPr>
                <a:t>STATES</a:t>
              </a:r>
            </a:p>
          </p:txBody>
        </p:sp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VINE Across the Nation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9635" y="359547"/>
            <a:ext cx="1935263" cy="85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26769" y="3459567"/>
            <a:ext cx="3241675" cy="498598"/>
          </a:xfrm>
        </p:spPr>
        <p:txBody>
          <a:bodyPr/>
          <a:lstStyle/>
          <a:p>
            <a:pPr algn="ctr"/>
            <a:r>
              <a:rPr lang="en-US" sz="1800" b="1" dirty="0"/>
              <a:t>The nation’s first automated victim notification program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5650B9F-3DC3-4D34-8157-25DF0E7A3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69" y="661469"/>
            <a:ext cx="2667000" cy="1095375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304" y="661469"/>
            <a:ext cx="7819738" cy="60947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769" y="4848648"/>
            <a:ext cx="2766373" cy="122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7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/>
          </p:nvPr>
        </p:nvGraphicFramePr>
        <p:xfrm>
          <a:off x="1034041" y="1011422"/>
          <a:ext cx="10022318" cy="5885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1850" y="338045"/>
            <a:ext cx="7987685" cy="886397"/>
          </a:xfrm>
        </p:spPr>
        <p:txBody>
          <a:bodyPr/>
          <a:lstStyle/>
          <a:p>
            <a:r>
              <a:rPr lang="en-US" dirty="0"/>
              <a:t>Beneficial Resource </a:t>
            </a:r>
            <a:br>
              <a:rPr lang="en-US" dirty="0"/>
            </a:br>
            <a:r>
              <a:rPr lang="en-US" dirty="0"/>
              <a:t>New Mexico Enhanced VINE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650B9F-3DC3-4D34-8157-25DF0E7A3C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4904" y="338045"/>
            <a:ext cx="2667000" cy="1095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85283" y="401964"/>
            <a:ext cx="2182429" cy="96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3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1850" y="313756"/>
            <a:ext cx="7987685" cy="443198"/>
          </a:xfrm>
        </p:spPr>
        <p:txBody>
          <a:bodyPr/>
          <a:lstStyle/>
          <a:p>
            <a:r>
              <a:rPr lang="en-US" dirty="0"/>
              <a:t>Reaching more victims with New Mexico VINE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4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/>
              <a:t>Crime victims have a vast amount of resources at their disposal, such as safety services, professional therapy, and criminal justice advocacy, however… </a:t>
            </a: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endParaRPr lang="en-US" b="1" i="1" dirty="0"/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i="1" dirty="0"/>
              <a:t>There is currently no national website or mobile app </a:t>
            </a: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i="1" dirty="0"/>
              <a:t>that promotes victim self-advocacy.</a:t>
            </a:r>
            <a:endParaRPr lang="en-US" dirty="0"/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/>
              <a:t>Local resources are often challenging for victims to access.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3D803F-080E-47EE-AA83-E7904C39E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654" y="5281322"/>
            <a:ext cx="2667000" cy="1095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199" y="5180262"/>
            <a:ext cx="2698746" cy="119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4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VINE Workflow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4"/>
          </p:nvPr>
        </p:nvSpPr>
        <p:spPr>
          <a:xfrm>
            <a:off x="887225" y="3343911"/>
            <a:ext cx="1725964" cy="707390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b="1">
                <a:solidFill>
                  <a:schemeClr val="accent1">
                    <a:lumMod val="50000"/>
                  </a:schemeClr>
                </a:solidFill>
              </a:rPr>
              <a:t>Booking occurs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946141" y="3343909"/>
            <a:ext cx="1864128" cy="7073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3DC">
                    <a:lumMod val="50000"/>
                  </a:srgbClr>
                </a:solidFill>
                <a:effectLst/>
                <a:uLnTx/>
                <a:uFillTx/>
                <a:latin typeface="Calibri Regular" charset="0"/>
              </a:rPr>
              <a:t>Victim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3DC">
                    <a:lumMod val="50000"/>
                  </a:srgbClr>
                </a:solidFill>
                <a:effectLst/>
                <a:uLnTx/>
                <a:uFillTx/>
                <a:latin typeface="Calibri Regular" charset="0"/>
              </a:rPr>
              <a:t>accesses VINE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3DC">
                  <a:lumMod val="50000"/>
                </a:srgbClr>
              </a:solidFill>
              <a:effectLst/>
              <a:uLnTx/>
              <a:uFillTx/>
              <a:latin typeface="Calibri Regular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238227" y="3343910"/>
            <a:ext cx="1803335" cy="7073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73E1">
                    <a:lumMod val="50000"/>
                  </a:srgbClr>
                </a:solidFill>
                <a:effectLst/>
                <a:uLnTx/>
                <a:uFillTx/>
                <a:latin typeface="Calibri Regular" charset="0"/>
              </a:rPr>
              <a:t>Victim registers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273E1">
                  <a:lumMod val="50000"/>
                </a:srgbClr>
              </a:solidFill>
              <a:effectLst/>
              <a:uLnTx/>
              <a:uFillTx/>
              <a:latin typeface="Calibri Regular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7460560" y="3343911"/>
            <a:ext cx="1821322" cy="7073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45D6">
                    <a:lumMod val="50000"/>
                  </a:srgbClr>
                </a:solidFill>
                <a:effectLst/>
                <a:uLnTx/>
                <a:uFillTx/>
                <a:latin typeface="Calibri Regular" charset="0"/>
              </a:rPr>
              <a:t>Custody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45D6">
                    <a:lumMod val="50000"/>
                  </a:srgbClr>
                </a:solidFill>
                <a:effectLst/>
                <a:uLnTx/>
                <a:uFillTx/>
                <a:latin typeface="Calibri Regular" charset="0"/>
              </a:rPr>
              <a:t>status updated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45D6">
                  <a:lumMod val="50000"/>
                </a:srgbClr>
              </a:solidFill>
              <a:effectLst/>
              <a:uLnTx/>
              <a:uFillTx/>
              <a:latin typeface="Calibri Regular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9726726" y="3350111"/>
            <a:ext cx="1725852" cy="7011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E1432"/>
                </a:solidFill>
                <a:effectLst/>
                <a:uLnTx/>
                <a:uFillTx/>
                <a:latin typeface="Calibri Regular" charset="0"/>
              </a:rPr>
              <a:t>Notification sent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E1432"/>
              </a:solidFill>
              <a:effectLst/>
              <a:uLnTx/>
              <a:uFillTx/>
              <a:latin typeface="Calibri Regular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419860" y="2596613"/>
            <a:ext cx="540558" cy="540558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78296" y="2596613"/>
            <a:ext cx="628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5" name="Oval 24"/>
          <p:cNvSpPr/>
          <p:nvPr/>
        </p:nvSpPr>
        <p:spPr>
          <a:xfrm>
            <a:off x="3644738" y="2596613"/>
            <a:ext cx="540558" cy="540558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03174" y="2596613"/>
            <a:ext cx="628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5869616" y="2596613"/>
            <a:ext cx="540558" cy="540558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28052" y="2596613"/>
            <a:ext cx="628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9" name="Oval 28"/>
          <p:cNvSpPr/>
          <p:nvPr/>
        </p:nvSpPr>
        <p:spPr>
          <a:xfrm>
            <a:off x="8094494" y="2596613"/>
            <a:ext cx="540558" cy="540558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052930" y="2596613"/>
            <a:ext cx="628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1" name="Oval 30"/>
          <p:cNvSpPr/>
          <p:nvPr/>
        </p:nvSpPr>
        <p:spPr>
          <a:xfrm>
            <a:off x="10319373" y="2596613"/>
            <a:ext cx="540558" cy="540558"/>
          </a:xfrm>
          <a:prstGeom prst="ellipse">
            <a:avLst/>
          </a:prstGeom>
          <a:solidFill>
            <a:schemeClr val="accent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277809" y="2596613"/>
            <a:ext cx="628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2052759" y="2866892"/>
            <a:ext cx="1496771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280446" y="2866892"/>
            <a:ext cx="1503186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511796" y="2866892"/>
            <a:ext cx="1490096" cy="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8732403" y="2866892"/>
            <a:ext cx="1498992" cy="0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96" y="1497445"/>
            <a:ext cx="743822" cy="80004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091" y="1505013"/>
            <a:ext cx="800042" cy="80004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483" y="1507780"/>
            <a:ext cx="733012" cy="80004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178" y="1505013"/>
            <a:ext cx="614086" cy="80004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614" y="1505013"/>
            <a:ext cx="860586" cy="784906"/>
          </a:xfrm>
          <a:prstGeom prst="rect">
            <a:avLst/>
          </a:prstGeom>
        </p:spPr>
      </p:pic>
      <p:sp>
        <p:nvSpPr>
          <p:cNvPr id="33" name="Content Placeholder 2"/>
          <p:cNvSpPr txBox="1">
            <a:spLocks/>
          </p:cNvSpPr>
          <p:nvPr/>
        </p:nvSpPr>
        <p:spPr>
          <a:xfrm>
            <a:off x="887225" y="4085726"/>
            <a:ext cx="1725964" cy="27113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5D7E1">
                    <a:lumMod val="50000"/>
                  </a:srgbClr>
                </a:solidFill>
                <a:effectLst/>
                <a:uLnTx/>
                <a:uFillTx/>
                <a:latin typeface="Calibri Regular" charset="0"/>
              </a:rPr>
              <a:t>VINE automatically receives booking, arrest, and crime data.</a:t>
            </a:r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2946141" y="4085725"/>
            <a:ext cx="1864128" cy="27113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3DC">
                    <a:lumMod val="50000"/>
                  </a:srgbClr>
                </a:solidFill>
                <a:effectLst/>
                <a:uLnTx/>
                <a:uFillTx/>
                <a:latin typeface="Calibri Regular" charset="0"/>
              </a:rPr>
              <a:t>Anonymously check an inmate’s custody status through: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3DC">
                    <a:lumMod val="50000"/>
                  </a:srgbClr>
                </a:solidFill>
                <a:effectLst/>
                <a:uLnTx/>
                <a:uFillTx/>
                <a:latin typeface="Calibri Regular" charset="0"/>
              </a:rPr>
              <a:t>Toll-free number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B3DC">
                    <a:lumMod val="50000"/>
                  </a:srgbClr>
                </a:solidFill>
                <a:effectLst/>
                <a:uLnTx/>
                <a:uFillTx/>
                <a:latin typeface="Calibri Regular" charset="0"/>
              </a:rPr>
              <a:t>www.VINELink.com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3DC">
                  <a:lumMod val="50000"/>
                </a:srgbClr>
              </a:solidFill>
              <a:effectLst/>
              <a:uLnTx/>
              <a:uFillTx/>
              <a:latin typeface="Calibri Regular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B3DC">
                    <a:lumMod val="50000"/>
                  </a:srgbClr>
                </a:solidFill>
                <a:effectLst/>
                <a:uLnTx/>
                <a:uFillTx/>
                <a:latin typeface="Calibri Regular" charset="0"/>
              </a:rPr>
              <a:t>VINELink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3DC">
                    <a:lumMod val="50000"/>
                  </a:srgbClr>
                </a:solidFill>
                <a:effectLst/>
                <a:uLnTx/>
                <a:uFillTx/>
                <a:latin typeface="Calibri Regular" charset="0"/>
              </a:rPr>
              <a:t> app</a:t>
            </a:r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5238227" y="4085726"/>
            <a:ext cx="1803335" cy="27113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273E1">
                    <a:lumMod val="50000"/>
                  </a:srgbClr>
                </a:solidFill>
                <a:effectLst/>
                <a:uLnTx/>
                <a:uFillTx/>
                <a:latin typeface="Calibri Regular" charset="0"/>
              </a:rPr>
              <a:t>Receive automated custody status change notification via: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273E1">
                    <a:lumMod val="50000"/>
                  </a:srgbClr>
                </a:solidFill>
                <a:effectLst/>
                <a:uLnTx/>
                <a:uFillTx/>
                <a:latin typeface="Calibri Regular" charset="0"/>
              </a:rPr>
              <a:t>Phone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273E1">
                    <a:lumMod val="50000"/>
                  </a:srgbClr>
                </a:solidFill>
                <a:effectLst/>
                <a:uLnTx/>
                <a:uFillTx/>
                <a:latin typeface="Calibri Regular" charset="0"/>
              </a:rPr>
              <a:t>Email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273E1">
                    <a:lumMod val="50000"/>
                  </a:srgbClr>
                </a:solidFill>
                <a:effectLst/>
                <a:uLnTx/>
                <a:uFillTx/>
                <a:latin typeface="Calibri Regular" charset="0"/>
              </a:rPr>
              <a:t>Text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273E1">
                    <a:lumMod val="50000"/>
                  </a:srgbClr>
                </a:solidFill>
                <a:effectLst/>
                <a:uLnTx/>
                <a:uFillTx/>
                <a:latin typeface="Calibri Regular" charset="0"/>
              </a:rPr>
              <a:t>TTY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273E1">
                    <a:lumMod val="50000"/>
                  </a:srgbClr>
                </a:solidFill>
                <a:effectLst/>
                <a:uLnTx/>
                <a:uFillTx/>
                <a:latin typeface="Calibri Regular" charset="0"/>
              </a:rPr>
              <a:t>In-App</a:t>
            </a:r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7460560" y="4085726"/>
            <a:ext cx="1821322" cy="27113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5D6">
                    <a:lumMod val="50000"/>
                  </a:srgbClr>
                </a:solidFill>
                <a:effectLst/>
                <a:uLnTx/>
                <a:uFillTx/>
                <a:latin typeface="Calibri Regular" charset="0"/>
              </a:rPr>
              <a:t>Jail/prison updates offender custody status.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5D6">
                    <a:lumMod val="50000"/>
                  </a:srgbClr>
                </a:solidFill>
                <a:effectLst/>
                <a:uLnTx/>
                <a:uFillTx/>
                <a:latin typeface="Calibri Regular" charset="0"/>
              </a:rPr>
              <a:t>Examples include: release, escape, and death.</a:t>
            </a:r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9726725" y="4091927"/>
            <a:ext cx="2177407" cy="27113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 baseline="0">
                <a:solidFill>
                  <a:srgbClr val="231932"/>
                </a:solidFill>
                <a:latin typeface="Calibri Regular" charset="0"/>
                <a:ea typeface="Calibri Regular" charset="0"/>
                <a:cs typeface="Calibri Regular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E1432"/>
                </a:solidFill>
                <a:effectLst/>
                <a:uLnTx/>
                <a:uFillTx/>
                <a:latin typeface="Calibri Regular" charset="0"/>
              </a:rPr>
              <a:t>Notification is immediately sent to all registrants.  For Phone Notifications, a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E1432"/>
                </a:solidFill>
                <a:effectLst/>
                <a:uLnTx/>
                <a:uFillTx/>
                <a:latin typeface="Calibri Regular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E1432"/>
                </a:solidFill>
                <a:effectLst/>
                <a:uLnTx/>
                <a:uFillTx/>
                <a:latin typeface="Calibri Regular" charset="0"/>
              </a:rPr>
              <a:t>PIN code is required to confirm the notification.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7270" y="235851"/>
            <a:ext cx="2493290" cy="110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3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ISPRING_SLIDE_ID_2" val="{E53BB793-C1B4-4174-994C-73A7DE654382}"/>
  <p:tag name="GENSWF_ADVANCE_TIME" val="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f231de15997409391e5ed70afa65d70 xmlns="64b26672-7ee3-4202-8d01-7e99732ea558">
      <Terms xmlns="http://schemas.microsoft.com/office/infopath/2007/PartnerControls">
        <TermInfo xmlns="http://schemas.microsoft.com/office/infopath/2007/PartnerControls">
          <TermName xmlns="http://schemas.microsoft.com/office/infopath/2007/PartnerControls">VINE3</TermName>
          <TermId xmlns="http://schemas.microsoft.com/office/infopath/2007/PartnerControls">4f265ed5-fed7-4d24-aa53-15818ebeb79b</TermId>
        </TermInfo>
      </Terms>
    </cf231de15997409391e5ed70afa65d70>
    <peb6b05d462944b1a7225d5127100773 xmlns="64b26672-7ee3-4202-8d01-7e99732ea558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</TermName>
          <TermId xmlns="http://schemas.microsoft.com/office/infopath/2007/PartnerControls">62a1f4c0-3417-4bfa-bc31-e6f2aab2423d</TermId>
        </TermInfo>
      </Terms>
    </peb6b05d462944b1a7225d5127100773>
    <ac795dbb1c0f4826bbfa0114e53fec42 xmlns="64b26672-7ee3-4202-8d01-7e99732ea558">
      <Terms xmlns="http://schemas.microsoft.com/office/infopath/2007/PartnerControls">
        <TermInfo xmlns="http://schemas.microsoft.com/office/infopath/2007/PartnerControls">
          <TermName xmlns="http://schemas.microsoft.com/office/infopath/2007/PartnerControls">Victim Service Providers</TermName>
          <TermId xmlns="http://schemas.microsoft.com/office/infopath/2007/PartnerControls">e7fc3c09-f1d4-4afc-8da7-3d6144abe654</TermId>
        </TermInfo>
      </Terms>
    </ac795dbb1c0f4826bbfa0114e53fec42>
    <TaxCatchAll xmlns="c064243b-8eb6-449d-ab17-49e460285c0d">
      <Value>984</Value>
      <Value>997</Value>
      <Value>861</Value>
      <Value>1015</Value>
    </TaxCatchAll>
    <o5e8f4b60a6d412aaf1993a8d643faeb xmlns="64b26672-7ee3-4202-8d01-7e99732ea558">
      <Terms xmlns="http://schemas.microsoft.com/office/infopath/2007/PartnerControls">
        <TermInfo xmlns="http://schemas.microsoft.com/office/infopath/2007/PartnerControls">
          <TermName xmlns="http://schemas.microsoft.com/office/infopath/2007/PartnerControls">All States</TermName>
          <TermId xmlns="http://schemas.microsoft.com/office/infopath/2007/PartnerControls">aae0bcec-a054-4af5-8202-061b2dd76019</TermId>
        </TermInfo>
      </Terms>
    </o5e8f4b60a6d412aaf1993a8d643faeb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FE87E40E515D4EBB0AFF8FA84BC411" ma:contentTypeVersion="2" ma:contentTypeDescription="Create a new document." ma:contentTypeScope="" ma:versionID="9d17c1f29dfbf601a1b34a8cda8eb632">
  <xsd:schema xmlns:xsd="http://www.w3.org/2001/XMLSchema" xmlns:xs="http://www.w3.org/2001/XMLSchema" xmlns:p="http://schemas.microsoft.com/office/2006/metadata/properties" xmlns:ns2="64b26672-7ee3-4202-8d01-7e99732ea558" xmlns:ns3="c064243b-8eb6-449d-ab17-49e460285c0d" xmlns:ns4="0f8bd26d-3570-4b8c-a8e1-20abc1f64536" targetNamespace="http://schemas.microsoft.com/office/2006/metadata/properties" ma:root="true" ma:fieldsID="97fdb48dbc25d5fc0e7da7fc2d4be124" ns2:_="" ns3:_="" ns4:_="">
    <xsd:import namespace="64b26672-7ee3-4202-8d01-7e99732ea558"/>
    <xsd:import namespace="c064243b-8eb6-449d-ab17-49e460285c0d"/>
    <xsd:import namespace="0f8bd26d-3570-4b8c-a8e1-20abc1f64536"/>
    <xsd:element name="properties">
      <xsd:complexType>
        <xsd:sequence>
          <xsd:element name="documentManagement">
            <xsd:complexType>
              <xsd:all>
                <xsd:element ref="ns2:ac795dbb1c0f4826bbfa0114e53fec42" minOccurs="0"/>
                <xsd:element ref="ns3:TaxCatchAll" minOccurs="0"/>
                <xsd:element ref="ns3:SharedWithUsers" minOccurs="0"/>
                <xsd:element ref="ns3:SharedWithDetails" minOccurs="0"/>
                <xsd:element ref="ns2:peb6b05d462944b1a7225d5127100773" minOccurs="0"/>
                <xsd:element ref="ns2:cf231de15997409391e5ed70afa65d70" minOccurs="0"/>
                <xsd:element ref="ns2:o5e8f4b60a6d412aaf1993a8d643faeb" minOccurs="0"/>
                <xsd:element ref="ns3:LastSharedByUser" minOccurs="0"/>
                <xsd:element ref="ns3:LastSharedByTime" minOccurs="0"/>
                <xsd:element ref="ns2:MediaServiceMetadata" minOccurs="0"/>
                <xsd:element ref="ns2:MediaServiceFastMetadata" minOccurs="0"/>
                <xsd:element ref="ns4:MediaServiceAutoTags" minOccurs="0"/>
                <xsd:element ref="ns4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b26672-7ee3-4202-8d01-7e99732ea558" elementFormDefault="qualified">
    <xsd:import namespace="http://schemas.microsoft.com/office/2006/documentManagement/types"/>
    <xsd:import namespace="http://schemas.microsoft.com/office/infopath/2007/PartnerControls"/>
    <xsd:element name="ac795dbb1c0f4826bbfa0114e53fec42" ma:index="8" ma:taxonomy="true" ma:internalName="ac795dbb1c0f4826bbfa0114e53fec42" ma:taxonomyFieldName="Persona" ma:displayName="Target Audience" ma:indexed="true" ma:readOnly="false" ma:default="" ma:fieldId="{ac795dbb-1c0f-4826-bbfa-0114e53fec42}" ma:sspId="f80a6d00-9f36-455b-b326-b80330461b33" ma:termSetId="239cbfdd-0e35-4066-adc2-3a0dea6e7bfd" ma:anchorId="02fa4260-95a1-4e6c-ac43-ab92291dc497" ma:open="false" ma:isKeyword="false">
      <xsd:complexType>
        <xsd:sequence>
          <xsd:element ref="pc:Terms" minOccurs="0" maxOccurs="1"/>
        </xsd:sequence>
      </xsd:complexType>
    </xsd:element>
    <xsd:element name="peb6b05d462944b1a7225d5127100773" ma:index="13" ma:taxonomy="true" ma:internalName="peb6b05d462944b1a7225d5127100773" ma:taxonomyFieldName="Document_x0020_Type" ma:displayName="Document Type" ma:default="" ma:fieldId="{9eb6b05d-4629-44b1-a722-5d5127100773}" ma:sspId="f80a6d00-9f36-455b-b326-b80330461b33" ma:termSetId="239cbfdd-0e35-4066-adc2-3a0dea6e7bfd" ma:anchorId="2c0e1c64-c839-4a36-b12d-d9eb75f512d2" ma:open="false" ma:isKeyword="false">
      <xsd:complexType>
        <xsd:sequence>
          <xsd:element ref="pc:Terms" minOccurs="0" maxOccurs="1"/>
        </xsd:sequence>
      </xsd:complexType>
    </xsd:element>
    <xsd:element name="cf231de15997409391e5ed70afa65d70" ma:index="14" ma:taxonomy="true" ma:internalName="cf231de15997409391e5ed70afa65d70" ma:taxonomyFieldName="Service_x0020_or_x0020_Product" ma:displayName="Service or Product" ma:default="" ma:fieldId="{cf231de1-5997-4093-91e5-ed70afa65d70}" ma:sspId="f80a6d00-9f36-455b-b326-b80330461b33" ma:termSetId="239cbfdd-0e35-4066-adc2-3a0dea6e7bfd" ma:anchorId="47232e3d-949c-461d-938f-ee53634a520c" ma:open="false" ma:isKeyword="false">
      <xsd:complexType>
        <xsd:sequence>
          <xsd:element ref="pc:Terms" minOccurs="0" maxOccurs="1"/>
        </xsd:sequence>
      </xsd:complexType>
    </xsd:element>
    <xsd:element name="o5e8f4b60a6d412aaf1993a8d643faeb" ma:index="15" ma:taxonomy="true" ma:internalName="o5e8f4b60a6d412aaf1993a8d643faeb" ma:taxonomyFieldName="Site" ma:displayName="Site" ma:default="" ma:fieldId="{85e8f4b6-0a6d-412a-af19-93a8d643faeb}" ma:sspId="f80a6d00-9f36-455b-b326-b80330461b33" ma:termSetId="239cbfdd-0e35-4066-adc2-3a0dea6e7bfd" ma:anchorId="688fad30-851f-48f0-af26-e23d54323b09" ma:open="false" ma:isKeyword="false">
      <xsd:complexType>
        <xsd:sequence>
          <xsd:element ref="pc:Terms" minOccurs="0" maxOccurs="1"/>
        </xsd:sequence>
      </xsd:complexType>
    </xsd:element>
    <xsd:element name="MediaServiceMetadata" ma:index="2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2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4243b-8eb6-449d-ab17-49e460285c0d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35728610-1190-4f09-8087-744917c11ed3}" ma:internalName="TaxCatchAll" ma:showField="CatchAllData" ma:web="c064243b-8eb6-449d-ab17-49e460285c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9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20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8bd26d-3570-4b8c-a8e1-20abc1f64536" elementFormDefault="qualified">
    <xsd:import namespace="http://schemas.microsoft.com/office/2006/documentManagement/types"/>
    <xsd:import namespace="http://schemas.microsoft.com/office/infopath/2007/PartnerControls"/>
    <xsd:element name="MediaServiceAutoTags" ma:index="2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24" nillable="true" ma:displayName="MediaServiceDateTaken" ma:description="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5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0FC14A-455B-4FC5-BBFF-4F66B01E446D}">
  <ds:schemaRefs>
    <ds:schemaRef ds:uri="http://schemas.openxmlformats.org/package/2006/metadata/core-properties"/>
    <ds:schemaRef ds:uri="http://purl.org/dc/terms/"/>
    <ds:schemaRef ds:uri="c064243b-8eb6-449d-ab17-49e460285c0d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64b26672-7ee3-4202-8d01-7e99732ea558"/>
    <ds:schemaRef ds:uri="0f8bd26d-3570-4b8c-a8e1-20abc1f64536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33060D6-61D5-4C60-BBBA-FEEFCDEF00C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68F736-4B8E-41DF-AD9F-2B58B5A400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b26672-7ee3-4202-8d01-7e99732ea558"/>
    <ds:schemaRef ds:uri="c064243b-8eb6-449d-ab17-49e460285c0d"/>
    <ds:schemaRef ds:uri="0f8bd26d-3570-4b8c-a8e1-20abc1f645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4866</TotalTime>
  <Words>417</Words>
  <Application>Microsoft Macintosh PowerPoint</Application>
  <PresentationFormat>Widescreen</PresentationFormat>
  <Paragraphs>159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Calibri</vt:lpstr>
      <vt:lpstr>Calibri Bold</vt:lpstr>
      <vt:lpstr>Calibri Regular</vt:lpstr>
      <vt:lpstr>Helvetica</vt:lpstr>
      <vt:lpstr>Helvetica Light</vt:lpstr>
      <vt:lpstr>Wingdings</vt:lpstr>
      <vt:lpstr>Arial</vt:lpstr>
      <vt:lpstr>Office Theme</vt:lpstr>
      <vt:lpstr>1_Office Theme</vt:lpstr>
      <vt:lpstr>3_Office Theme</vt:lpstr>
      <vt:lpstr>VINELink Experience </vt:lpstr>
      <vt:lpstr>How are you currently using New Mexico VINE? </vt:lpstr>
      <vt:lpstr>What is VINE?</vt:lpstr>
      <vt:lpstr>What is VINE?</vt:lpstr>
      <vt:lpstr>VINE Across the Nation</vt:lpstr>
      <vt:lpstr>PowerPoint Presentation</vt:lpstr>
      <vt:lpstr>Beneficial Resource  New Mexico Enhanced VINE</vt:lpstr>
      <vt:lpstr>Reaching more victims with New Mexico VINE</vt:lpstr>
      <vt:lpstr>VINE Workflow</vt:lpstr>
      <vt:lpstr>Victims</vt:lpstr>
      <vt:lpstr>Law Enforcement</vt:lpstr>
      <vt:lpstr>Access Offender Custody Status Information</vt:lpstr>
      <vt:lpstr>Learn more about Enhanced VINE and VINELink</vt:lpstr>
      <vt:lpstr>New Mexico VINE Program Administrators</vt:lpstr>
    </vt:vector>
  </TitlesOfParts>
  <Manager/>
  <Company>Appriss Inc.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Enhanced VINE Presentation for CRM/PM use</dc:title>
  <dc:subject/>
  <dc:creator>Krisy Bucher</dc:creator>
  <cp:keywords/>
  <dc:description/>
  <cp:lastModifiedBy>Microsoft Office User</cp:lastModifiedBy>
  <cp:revision>326</cp:revision>
  <cp:lastPrinted>2018-09-10T22:47:08Z</cp:lastPrinted>
  <dcterms:created xsi:type="dcterms:W3CDTF">2017-01-01T20:48:38Z</dcterms:created>
  <dcterms:modified xsi:type="dcterms:W3CDTF">2020-09-03T19:25:22Z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0x01010004FE87E40E515D4EBB0AFF8FA84BC411</vt:lpwstr>
  </property>
  <property fmtid="{D5CDD505-2E9C-101B-9397-08002B2CF9AE}" pid="3" name="Service or Product">
    <vt:lpwstr>997;#VINE3|4f265ed5-fed7-4d24-aa53-15818ebeb79b</vt:lpwstr>
  </property>
  <property fmtid="{D5CDD505-2E9C-101B-9397-08002B2CF9AE}" pid="4" name="Persona">
    <vt:lpwstr>1015;#Victim Service Providers|e7fc3c09-f1d4-4afc-8da7-3d6144abe654</vt:lpwstr>
  </property>
  <property fmtid="{D5CDD505-2E9C-101B-9397-08002B2CF9AE}" pid="5" name="Document Type">
    <vt:lpwstr>984;#Presentation|62a1f4c0-3417-4bfa-bc31-e6f2aab2423d</vt:lpwstr>
  </property>
  <property fmtid="{D5CDD505-2E9C-101B-9397-08002B2CF9AE}" pid="6" name="Site">
    <vt:lpwstr>861;#All States|aae0bcec-a054-4af5-8202-061b2dd76019</vt:lpwstr>
  </property>
</Properties>
</file>